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13"/>
  </p:notesMasterIdLst>
  <p:sldIdLst>
    <p:sldId id="291" r:id="rId5"/>
    <p:sldId id="292" r:id="rId6"/>
    <p:sldId id="294" r:id="rId7"/>
    <p:sldId id="295" r:id="rId8"/>
    <p:sldId id="298" r:id="rId9"/>
    <p:sldId id="301" r:id="rId10"/>
    <p:sldId id="299" r:id="rId11"/>
    <p:sldId id="30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29" autoAdjust="0"/>
  </p:normalViewPr>
  <p:slideViewPr>
    <p:cSldViewPr snapToGrid="0">
      <p:cViewPr varScale="1">
        <p:scale>
          <a:sx n="63" d="100"/>
          <a:sy n="63" d="100"/>
        </p:scale>
        <p:origin x="804" y="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2640" y="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haf Alassaf" userId="60d37c40f7d395bf" providerId="LiveId" clId="{1A71716A-042E-4945-83EA-154B6B89C003}"/>
    <pc:docChg chg="undo custSel delSld modSld">
      <pc:chgData name="Rahaf Alassaf" userId="60d37c40f7d395bf" providerId="LiveId" clId="{1A71716A-042E-4945-83EA-154B6B89C003}" dt="2020-07-29T15:55:17.959" v="2144" actId="14100"/>
      <pc:docMkLst>
        <pc:docMk/>
      </pc:docMkLst>
      <pc:sldChg chg="addSp delSp modSp">
        <pc:chgData name="Rahaf Alassaf" userId="60d37c40f7d395bf" providerId="LiveId" clId="{1A71716A-042E-4945-83EA-154B6B89C003}" dt="2020-07-29T15:17:05.903" v="1600" actId="20577"/>
        <pc:sldMkLst>
          <pc:docMk/>
          <pc:sldMk cId="873815495" sldId="257"/>
        </pc:sldMkLst>
        <pc:graphicFrameChg chg="mod modGraphic">
          <ac:chgData name="Rahaf Alassaf" userId="60d37c40f7d395bf" providerId="LiveId" clId="{1A71716A-042E-4945-83EA-154B6B89C003}" dt="2020-07-29T15:17:05.903" v="1600" actId="20577"/>
          <ac:graphicFrameMkLst>
            <pc:docMk/>
            <pc:sldMk cId="873815495" sldId="257"/>
            <ac:graphicFrameMk id="3" creationId="{00000000-0000-0000-0000-000000000000}"/>
          </ac:graphicFrameMkLst>
        </pc:graphicFrameChg>
        <pc:picChg chg="del">
          <ac:chgData name="Rahaf Alassaf" userId="60d37c40f7d395bf" providerId="LiveId" clId="{1A71716A-042E-4945-83EA-154B6B89C003}" dt="2020-07-29T14:33:04.855" v="812" actId="21"/>
          <ac:picMkLst>
            <pc:docMk/>
            <pc:sldMk cId="873815495" sldId="257"/>
            <ac:picMk id="2" creationId="{427F886F-168A-F64B-95A0-74903CD55320}"/>
          </ac:picMkLst>
        </pc:picChg>
        <pc:picChg chg="del">
          <ac:chgData name="Rahaf Alassaf" userId="60d37c40f7d395bf" providerId="LiveId" clId="{1A71716A-042E-4945-83EA-154B6B89C003}" dt="2020-07-29T14:33:07.341" v="813" actId="21"/>
          <ac:picMkLst>
            <pc:docMk/>
            <pc:sldMk cId="873815495" sldId="257"/>
            <ac:picMk id="4" creationId="{ED49C998-0834-B540-87FD-8C71CC62371F}"/>
          </ac:picMkLst>
        </pc:picChg>
        <pc:picChg chg="add mod">
          <ac:chgData name="Rahaf Alassaf" userId="60d37c40f7d395bf" providerId="LiveId" clId="{1A71716A-042E-4945-83EA-154B6B89C003}" dt="2020-07-29T14:34:31.381" v="825" actId="14100"/>
          <ac:picMkLst>
            <pc:docMk/>
            <pc:sldMk cId="873815495" sldId="257"/>
            <ac:picMk id="5" creationId="{A0EAC088-3EF2-144A-BDA1-C20F5660F074}"/>
          </ac:picMkLst>
        </pc:picChg>
        <pc:picChg chg="add mod">
          <ac:chgData name="Rahaf Alassaf" userId="60d37c40f7d395bf" providerId="LiveId" clId="{1A71716A-042E-4945-83EA-154B6B89C003}" dt="2020-07-29T14:34:44.662" v="828" actId="1076"/>
          <ac:picMkLst>
            <pc:docMk/>
            <pc:sldMk cId="873815495" sldId="257"/>
            <ac:picMk id="6" creationId="{F7E20BCC-CE3F-B34E-B55C-33566331A7AD}"/>
          </ac:picMkLst>
        </pc:picChg>
        <pc:picChg chg="add mod">
          <ac:chgData name="Rahaf Alassaf" userId="60d37c40f7d395bf" providerId="LiveId" clId="{1A71716A-042E-4945-83EA-154B6B89C003}" dt="2020-07-29T14:36:31.157" v="839" actId="1076"/>
          <ac:picMkLst>
            <pc:docMk/>
            <pc:sldMk cId="873815495" sldId="257"/>
            <ac:picMk id="7" creationId="{D770FCBA-D01E-1942-974E-6880467EBA79}"/>
          </ac:picMkLst>
        </pc:picChg>
      </pc:sldChg>
      <pc:sldChg chg="delSp modSp">
        <pc:chgData name="Rahaf Alassaf" userId="60d37c40f7d395bf" providerId="LiveId" clId="{1A71716A-042E-4945-83EA-154B6B89C003}" dt="2020-07-29T15:46:41.886" v="2104" actId="21"/>
        <pc:sldMkLst>
          <pc:docMk/>
          <pc:sldMk cId="1637833104" sldId="269"/>
        </pc:sldMkLst>
        <pc:spChg chg="mod">
          <ac:chgData name="Rahaf Alassaf" userId="60d37c40f7d395bf" providerId="LiveId" clId="{1A71716A-042E-4945-83EA-154B6B89C003}" dt="2020-07-29T15:23:50.389" v="1731" actId="27636"/>
          <ac:spMkLst>
            <pc:docMk/>
            <pc:sldMk cId="1637833104" sldId="269"/>
            <ac:spMk id="9" creationId="{00000000-0000-0000-0000-000000000000}"/>
          </ac:spMkLst>
        </pc:spChg>
        <pc:picChg chg="del">
          <ac:chgData name="Rahaf Alassaf" userId="60d37c40f7d395bf" providerId="LiveId" clId="{1A71716A-042E-4945-83EA-154B6B89C003}" dt="2020-07-29T15:46:41.886" v="2104" actId="21"/>
          <ac:picMkLst>
            <pc:docMk/>
            <pc:sldMk cId="1637833104" sldId="269"/>
            <ac:picMk id="2" creationId="{73400ED8-FDC4-714D-B881-97FF4E787A63}"/>
          </ac:picMkLst>
        </pc:picChg>
        <pc:picChg chg="del">
          <ac:chgData name="Rahaf Alassaf" userId="60d37c40f7d395bf" providerId="LiveId" clId="{1A71716A-042E-4945-83EA-154B6B89C003}" dt="2020-07-29T15:46:33.935" v="2103" actId="21"/>
          <ac:picMkLst>
            <pc:docMk/>
            <pc:sldMk cId="1637833104" sldId="269"/>
            <ac:picMk id="3" creationId="{042E8647-97A8-4647-9A52-681D81F525AD}"/>
          </ac:picMkLst>
        </pc:picChg>
      </pc:sldChg>
      <pc:sldChg chg="addSp delSp modSp">
        <pc:chgData name="Rahaf Alassaf" userId="60d37c40f7d395bf" providerId="LiveId" clId="{1A71716A-042E-4945-83EA-154B6B89C003}" dt="2020-07-29T15:51:01.948" v="2115" actId="1076"/>
        <pc:sldMkLst>
          <pc:docMk/>
          <pc:sldMk cId="3787029193" sldId="276"/>
        </pc:sldMkLst>
        <pc:spChg chg="mod">
          <ac:chgData name="Rahaf Alassaf" userId="60d37c40f7d395bf" providerId="LiveId" clId="{1A71716A-042E-4945-83EA-154B6B89C003}" dt="2020-07-29T15:51:01.948" v="2115" actId="1076"/>
          <ac:spMkLst>
            <pc:docMk/>
            <pc:sldMk cId="3787029193" sldId="276"/>
            <ac:spMk id="6" creationId="{70C119D7-5EB0-0748-869D-BA1D1379CF78}"/>
          </ac:spMkLst>
        </pc:spChg>
        <pc:picChg chg="del">
          <ac:chgData name="Rahaf Alassaf" userId="60d37c40f7d395bf" providerId="LiveId" clId="{1A71716A-042E-4945-83EA-154B6B89C003}" dt="2020-07-29T15:50:01.890" v="2106" actId="21"/>
          <ac:picMkLst>
            <pc:docMk/>
            <pc:sldMk cId="3787029193" sldId="276"/>
            <ac:picMk id="2" creationId="{5AF283D9-BBC4-224F-B7D0-A3BB6AB8D8C1}"/>
          </ac:picMkLst>
        </pc:picChg>
        <pc:picChg chg="del">
          <ac:chgData name="Rahaf Alassaf" userId="60d37c40f7d395bf" providerId="LiveId" clId="{1A71716A-042E-4945-83EA-154B6B89C003}" dt="2020-07-29T15:49:57.775" v="2105" actId="21"/>
          <ac:picMkLst>
            <pc:docMk/>
            <pc:sldMk cId="3787029193" sldId="276"/>
            <ac:picMk id="4" creationId="{B17F0DEE-3662-9942-86CA-C6C5E5557528}"/>
          </ac:picMkLst>
        </pc:picChg>
        <pc:picChg chg="add mod">
          <ac:chgData name="Rahaf Alassaf" userId="60d37c40f7d395bf" providerId="LiveId" clId="{1A71716A-042E-4945-83EA-154B6B89C003}" dt="2020-07-29T15:50:57.141" v="2114" actId="14100"/>
          <ac:picMkLst>
            <pc:docMk/>
            <pc:sldMk cId="3787029193" sldId="276"/>
            <ac:picMk id="5" creationId="{0C052670-6565-F54B-8F35-F37930A0B975}"/>
          </ac:picMkLst>
        </pc:picChg>
      </pc:sldChg>
      <pc:sldChg chg="addSp delSp modSp">
        <pc:chgData name="Rahaf Alassaf" userId="60d37c40f7d395bf" providerId="LiveId" clId="{1A71716A-042E-4945-83EA-154B6B89C003}" dt="2020-07-29T15:52:46.501" v="2127" actId="1076"/>
        <pc:sldMkLst>
          <pc:docMk/>
          <pc:sldMk cId="1014174285" sldId="277"/>
        </pc:sldMkLst>
        <pc:spChg chg="mod">
          <ac:chgData name="Rahaf Alassaf" userId="60d37c40f7d395bf" providerId="LiveId" clId="{1A71716A-042E-4945-83EA-154B6B89C003}" dt="2020-07-29T15:40:27.463" v="2101" actId="108"/>
          <ac:spMkLst>
            <pc:docMk/>
            <pc:sldMk cId="1014174285" sldId="277"/>
            <ac:spMk id="5" creationId="{00000000-0000-0000-0000-000000000000}"/>
          </ac:spMkLst>
        </pc:spChg>
        <pc:picChg chg="del">
          <ac:chgData name="Rahaf Alassaf" userId="60d37c40f7d395bf" providerId="LiveId" clId="{1A71716A-042E-4945-83EA-154B6B89C003}" dt="2020-07-29T15:51:13.953" v="2116" actId="21"/>
          <ac:picMkLst>
            <pc:docMk/>
            <pc:sldMk cId="1014174285" sldId="277"/>
            <ac:picMk id="2" creationId="{44694B31-1AF5-2B47-9719-158F77AA6B53}"/>
          </ac:picMkLst>
        </pc:picChg>
        <pc:picChg chg="del">
          <ac:chgData name="Rahaf Alassaf" userId="60d37c40f7d395bf" providerId="LiveId" clId="{1A71716A-042E-4945-83EA-154B6B89C003}" dt="2020-07-29T15:51:16.868" v="2117" actId="21"/>
          <ac:picMkLst>
            <pc:docMk/>
            <pc:sldMk cId="1014174285" sldId="277"/>
            <ac:picMk id="4" creationId="{91AECA0C-E90F-B649-BB2C-1F1CD5753582}"/>
          </ac:picMkLst>
        </pc:picChg>
        <pc:picChg chg="add mod">
          <ac:chgData name="Rahaf Alassaf" userId="60d37c40f7d395bf" providerId="LiveId" clId="{1A71716A-042E-4945-83EA-154B6B89C003}" dt="2020-07-29T15:52:46.501" v="2127" actId="1076"/>
          <ac:picMkLst>
            <pc:docMk/>
            <pc:sldMk cId="1014174285" sldId="277"/>
            <ac:picMk id="6" creationId="{393BD6DD-4E2E-BA43-95BF-D46721DCABE9}"/>
          </ac:picMkLst>
        </pc:picChg>
      </pc:sldChg>
      <pc:sldChg chg="delSp modSp">
        <pc:chgData name="Rahaf Alassaf" userId="60d37c40f7d395bf" providerId="LiveId" clId="{1A71716A-042E-4945-83EA-154B6B89C003}" dt="2020-07-29T15:53:03.460" v="2128" actId="21"/>
        <pc:sldMkLst>
          <pc:docMk/>
          <pc:sldMk cId="1802102885" sldId="281"/>
        </pc:sldMkLst>
        <pc:spChg chg="mod">
          <ac:chgData name="Rahaf Alassaf" userId="60d37c40f7d395bf" providerId="LiveId" clId="{1A71716A-042E-4945-83EA-154B6B89C003}" dt="2020-07-29T15:40:16.571" v="2100" actId="108"/>
          <ac:spMkLst>
            <pc:docMk/>
            <pc:sldMk cId="1802102885" sldId="281"/>
            <ac:spMk id="5" creationId="{00000000-0000-0000-0000-000000000000}"/>
          </ac:spMkLst>
        </pc:spChg>
        <pc:picChg chg="del">
          <ac:chgData name="Rahaf Alassaf" userId="60d37c40f7d395bf" providerId="LiveId" clId="{1A71716A-042E-4945-83EA-154B6B89C003}" dt="2020-07-29T15:53:03.460" v="2128" actId="21"/>
          <ac:picMkLst>
            <pc:docMk/>
            <pc:sldMk cId="1802102885" sldId="281"/>
            <ac:picMk id="4" creationId="{A6AAECB2-844B-FA4F-872E-59082EEDE63B}"/>
          </ac:picMkLst>
        </pc:picChg>
      </pc:sldChg>
      <pc:sldChg chg="addSp delSp modSp">
        <pc:chgData name="Rahaf Alassaf" userId="60d37c40f7d395bf" providerId="LiveId" clId="{1A71716A-042E-4945-83EA-154B6B89C003}" dt="2020-07-29T15:55:17.959" v="2144" actId="14100"/>
        <pc:sldMkLst>
          <pc:docMk/>
          <pc:sldMk cId="4022523501" sldId="282"/>
        </pc:sldMkLst>
        <pc:spChg chg="mod">
          <ac:chgData name="Rahaf Alassaf" userId="60d37c40f7d395bf" providerId="LiveId" clId="{1A71716A-042E-4945-83EA-154B6B89C003}" dt="2020-07-29T15:55:10.589" v="2142" actId="1076"/>
          <ac:spMkLst>
            <pc:docMk/>
            <pc:sldMk cId="4022523501" sldId="282"/>
            <ac:spMk id="5" creationId="{00000000-0000-0000-0000-000000000000}"/>
          </ac:spMkLst>
        </pc:spChg>
        <pc:picChg chg="del">
          <ac:chgData name="Rahaf Alassaf" userId="60d37c40f7d395bf" providerId="LiveId" clId="{1A71716A-042E-4945-83EA-154B6B89C003}" dt="2020-07-29T15:53:12.723" v="2129" actId="21"/>
          <ac:picMkLst>
            <pc:docMk/>
            <pc:sldMk cId="4022523501" sldId="282"/>
            <ac:picMk id="2" creationId="{7CC94485-E79B-3B4C-A507-BFED86290EF3}"/>
          </ac:picMkLst>
        </pc:picChg>
        <pc:picChg chg="add del mod">
          <ac:chgData name="Rahaf Alassaf" userId="60d37c40f7d395bf" providerId="LiveId" clId="{1A71716A-042E-4945-83EA-154B6B89C003}" dt="2020-07-29T15:53:51.571" v="2136" actId="21"/>
          <ac:picMkLst>
            <pc:docMk/>
            <pc:sldMk cId="4022523501" sldId="282"/>
            <ac:picMk id="4" creationId="{521035AE-7C92-7C45-A040-63E63AEE8CCE}"/>
          </ac:picMkLst>
        </pc:picChg>
        <pc:picChg chg="add mod">
          <ac:chgData name="Rahaf Alassaf" userId="60d37c40f7d395bf" providerId="LiveId" clId="{1A71716A-042E-4945-83EA-154B6B89C003}" dt="2020-07-29T15:55:17.959" v="2144" actId="14100"/>
          <ac:picMkLst>
            <pc:docMk/>
            <pc:sldMk cId="4022523501" sldId="282"/>
            <ac:picMk id="6" creationId="{1BBD0B37-370E-C24C-86C0-1B6581146AFF}"/>
          </ac:picMkLst>
        </pc:picChg>
      </pc:sldChg>
      <pc:sldChg chg="del">
        <pc:chgData name="Rahaf Alassaf" userId="60d37c40f7d395bf" providerId="LiveId" clId="{1A71716A-042E-4945-83EA-154B6B89C003}" dt="2020-07-29T15:40:39.256" v="2102" actId="21"/>
        <pc:sldMkLst>
          <pc:docMk/>
          <pc:sldMk cId="20814718" sldId="28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1284D9-1D4B-468A-A010-F649C632A758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27DD44-B744-42AC-B498-54EF3C603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303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4105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6008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1651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C1685-7933-4893-93CD-584791D7F10F}" type="datetime3">
              <a:rPr lang="en-US" smtClean="0"/>
              <a:t>10 July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007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FEE24-E4A7-4E9A-95AD-6574493E8F41}" type="datetime3">
              <a:rPr lang="en-US" smtClean="0"/>
              <a:t>10 July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118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50551-4CE6-4950-8D1F-8A1EE9D6E42D}" type="datetime3">
              <a:rPr lang="en-US" smtClean="0"/>
              <a:t>10 July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98051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Media Placeholder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media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noProof="0" dirty="0"/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569575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</a:t>
            </a:r>
          </a:p>
        </p:txBody>
      </p:sp>
      <p:sp>
        <p:nvSpPr>
          <p:cNvPr id="42" name="Picture Placeholder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MONTH</a:t>
            </a:r>
            <a:br>
              <a:rPr lang="en-US" noProof="0"/>
            </a:br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2835719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1780D-DAAC-4CAC-AE62-1A67156FB528}" type="datetime3">
              <a:rPr lang="en-US" smtClean="0"/>
              <a:t>10 July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42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D25B4-CC4C-4EFB-A44E-87BF4A4DC3F4}" type="datetime3">
              <a:rPr lang="en-US" smtClean="0"/>
              <a:t>10 July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2797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DA938-F1B5-4E67-A02C-9BCC4C2F9DA0}" type="datetime3">
              <a:rPr lang="en-US" smtClean="0"/>
              <a:t>10 July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791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AD15-594A-4FB9-B2B8-10786D4C4BC0}" type="datetime3">
              <a:rPr lang="en-US" smtClean="0"/>
              <a:t>10 July 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487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B283-5B98-4FE8-8FC6-B76E00DC4565}" type="datetime3">
              <a:rPr lang="en-US" smtClean="0"/>
              <a:t>10 July 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363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294A2-9656-4745-B2D6-CACA84C83854}" type="datetime3">
              <a:rPr lang="en-US" smtClean="0"/>
              <a:t>10 July 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1605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D719-B36A-46AD-9CFF-82BE8320A41F}" type="datetime3">
              <a:rPr lang="en-US" smtClean="0"/>
              <a:t>10 July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7378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704C3-F6CC-498F-BC59-5F55BF57AFC9}" type="datetime3">
              <a:rPr lang="en-US" smtClean="0"/>
              <a:t>10 July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897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C4949-77A1-40BB-B52A-9D549E788AAB}" type="datetime3">
              <a:rPr lang="en-US" smtClean="0"/>
              <a:t>10 July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1128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5" r:id="rId12"/>
    <p:sldLayoutId id="2147483676" r:id="rId1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Z9vVMdypvpw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840000">
            <a:off x="7262451" y="2726139"/>
            <a:ext cx="4851352" cy="1827069"/>
          </a:xfrm>
        </p:spPr>
        <p:txBody>
          <a:bodyPr>
            <a:normAutofit/>
          </a:bodyPr>
          <a:lstStyle/>
          <a:p>
            <a:pPr algn="ctr"/>
            <a:r>
              <a:rPr lang="ar-AE" sz="2800" dirty="0"/>
              <a:t>وضع الأدوات الشخصية في المكان المناسب </a:t>
            </a:r>
            <a:endParaRPr lang="en-GB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30DB19-3AAF-5F4E-8248-6A1056F5D5F5}"/>
              </a:ext>
            </a:extLst>
          </p:cNvPr>
          <p:cNvSpPr txBox="1"/>
          <p:nvPr/>
        </p:nvSpPr>
        <p:spPr>
          <a:xfrm rot="740450">
            <a:off x="8519886" y="5138056"/>
            <a:ext cx="3062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>
                <a:solidFill>
                  <a:schemeClr val="bg1"/>
                </a:solidFill>
              </a:rPr>
              <a:t>مقدم الهدف </a:t>
            </a:r>
          </a:p>
          <a:p>
            <a:pPr algn="ctr"/>
            <a:r>
              <a:rPr lang="ar-AE" dirty="0">
                <a:solidFill>
                  <a:schemeClr val="bg1"/>
                </a:solidFill>
              </a:rPr>
              <a:t>امنة الجنيبي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 descr="Organizing School Bags Organizing Books School Bag Book, Stationery, Child,  Student PNG Transparent Clipart Image and PSD File for Free Download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67" b="94444" l="6944" r="94167">
                        <a14:foregroundMark x1="50556" y1="48889" x2="44444" y2="64722"/>
                        <a14:foregroundMark x1="22222" y1="75278" x2="28056" y2="7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4151">
            <a:off x="352356" y="2037690"/>
            <a:ext cx="5268693" cy="3429001"/>
          </a:xfrm>
          <a:prstGeom prst="rect">
            <a:avLst/>
          </a:prstGeom>
          <a:solidFill>
            <a:schemeClr val="tx1"/>
          </a:solidFill>
          <a:effectLst>
            <a:glow rad="419100">
              <a:srgbClr val="FF0000">
                <a:alpha val="85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3849135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2</a:t>
            </a:fld>
            <a:endParaRPr lang="en-US" noProof="0" dirty="0"/>
          </a:p>
        </p:txBody>
      </p:sp>
      <p:graphicFrame>
        <p:nvGraphicFramePr>
          <p:cNvPr id="5" name="Media Placeholder 4"/>
          <p:cNvGraphicFramePr>
            <a:graphicFrameLocks noGrp="1"/>
          </p:cNvGraphicFramePr>
          <p:nvPr>
            <p:ph type="media" sz="quarter" idx="13"/>
            <p:extLst>
              <p:ext uri="{D42A27DB-BD31-4B8C-83A1-F6EECF244321}">
                <p14:modId xmlns:p14="http://schemas.microsoft.com/office/powerpoint/2010/main" val="1470930157"/>
              </p:ext>
            </p:extLst>
          </p:nvPr>
        </p:nvGraphicFramePr>
        <p:xfrm>
          <a:off x="118991" y="130200"/>
          <a:ext cx="11906451" cy="63292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984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13704">
                  <a:extLst>
                    <a:ext uri="{9D8B030D-6E8A-4147-A177-3AD203B41FA5}">
                      <a16:colId xmlns:a16="http://schemas.microsoft.com/office/drawing/2014/main" val="2032493190"/>
                    </a:ext>
                  </a:extLst>
                </a:gridCol>
                <a:gridCol w="2883378">
                  <a:extLst>
                    <a:ext uri="{9D8B030D-6E8A-4147-A177-3AD203B41FA5}">
                      <a16:colId xmlns:a16="http://schemas.microsoft.com/office/drawing/2014/main" val="4078435238"/>
                    </a:ext>
                  </a:extLst>
                </a:gridCol>
                <a:gridCol w="13109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8762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المراجعة:أ. خديجة الكعبي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الإعداد :</a:t>
                      </a:r>
                      <a:r>
                        <a:rPr lang="en-US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</a:t>
                      </a: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AE" sz="1200" dirty="0">
                          <a:latin typeface="Sakkal Majalla" pitchFamily="2" charset="-78"/>
                          <a:cs typeface="Sakkal Majalla" pitchFamily="2" charset="-78"/>
                        </a:rPr>
                        <a:t>امنة</a:t>
                      </a:r>
                      <a:r>
                        <a:rPr lang="ar-AE" sz="1200" baseline="0" dirty="0">
                          <a:latin typeface="Sakkal Majalla" pitchFamily="2" charset="-78"/>
                          <a:cs typeface="Sakkal Majalla" pitchFamily="2" charset="-78"/>
                        </a:rPr>
                        <a:t> حمود الجنيبي 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dirty="0"/>
                        <a:t>وضع الأدوات الشخصية في المكان المناسب 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رقم الهدف :(765</a:t>
                      </a:r>
                      <a:r>
                        <a:rPr lang="ar-AE" sz="1200" b="1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)</a:t>
                      </a:r>
                      <a:r>
                        <a:rPr lang="ar-AE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الهدف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40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الفئة العمرية:11- 12 سنوات </a:t>
                      </a:r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مستوى الشدة: شديدة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فئة الإعاقة : اعاقة شديدة والمتعددة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بيانات الهدف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12628275"/>
                  </a:ext>
                </a:extLst>
              </a:tr>
              <a:tr h="5568603">
                <a:tc gridSpan="3"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SA" sz="1400" b="1" kern="120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عنوان الدرس </a:t>
                      </a:r>
                      <a:r>
                        <a:rPr lang="ar-AE" sz="1400" b="1" kern="120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: </a:t>
                      </a:r>
                      <a:r>
                        <a:rPr lang="ar-AE" sz="14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وضع الأدوات الشخصية في المكان المناسب</a:t>
                      </a:r>
                      <a:endParaRPr lang="ar-AE" sz="12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ar-AE" sz="12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ar-AE" sz="12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r>
                        <a:rPr lang="ar-AE" sz="12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1-  تدخل هند الفصل . </a:t>
                      </a:r>
                    </a:p>
                    <a:p>
                      <a:pPr marL="0" algn="r" defTabSz="914400" rtl="1" eaLnBrk="1" latinLnBrk="0" hangingPunct="1"/>
                      <a:r>
                        <a:rPr lang="ar-AE" sz="12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تقول المعلمة : صباح الخير يا هند  .</a:t>
                      </a:r>
                    </a:p>
                    <a:p>
                      <a:pPr marL="0" algn="r" defTabSz="914400" rtl="1" eaLnBrk="1" latinLnBrk="0" hangingPunct="1"/>
                      <a:endParaRPr lang="ar-AE" sz="12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ar-AE" sz="12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ar-AE" sz="12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2- ترمي هند الحقيبة  .</a:t>
                      </a:r>
                    </a:p>
                    <a:p>
                      <a:pPr marL="0" algn="r" defTabSz="914400" rtl="1" eaLnBrk="1" latinLnBrk="0" hangingPunct="1"/>
                      <a:endParaRPr lang="ar-AE" sz="12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r>
                        <a:rPr lang="ar-AE" sz="12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تقول المعلمة : أين نضع الحقيبة يا هند ؟ .</a:t>
                      </a:r>
                    </a:p>
                    <a:p>
                      <a:pPr marL="0" algn="r" defTabSz="914400" rtl="1" eaLnBrk="1" latinLnBrk="0" hangingPunct="1"/>
                      <a:endParaRPr lang="ar-SA" sz="12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ar-SA" sz="12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ar-SA" sz="12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3 – تشير  المعلمة الى ركن الحقائب .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تقول المعلمة : نضع الحقيبة في ركن الحقائب  .</a:t>
                      </a:r>
                      <a:endParaRPr lang="ar-SA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4 – تضع هند الحقيبة في الركن المخصص للحقائب . 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تقول المعلمة : أحسنت يا هند .  .</a:t>
                      </a:r>
                      <a:endParaRPr lang="ar-SA" sz="14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ar-AE" sz="1400" b="1" u="sng" kern="1200" baseline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en-US" sz="1400" b="1" u="sng" kern="1200" baseline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AE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كتاب</a:t>
                      </a:r>
                      <a:r>
                        <a:rPr lang="ar-AE" sz="16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الطالب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" name="صورة 1">
            <a:extLst>
              <a:ext uri="{FF2B5EF4-FFF2-40B4-BE49-F238E27FC236}">
                <a16:creationId xmlns:a16="http://schemas.microsoft.com/office/drawing/2014/main" id="{C25D0DC0-4A2C-481C-B7DC-66B3E3C262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78" b="97755" l="2153" r="93738">
                        <a14:foregroundMark x1="50098" y1="5510" x2="50098" y2="5510"/>
                        <a14:foregroundMark x1="50098" y1="5510" x2="50098" y2="5510"/>
                        <a14:foregroundMark x1="54599" y1="19592" x2="55186" y2="21224"/>
                        <a14:foregroundMark x1="29550" y1="20306" x2="29746" y2="21633"/>
                        <a14:foregroundMark x1="33855" y1="31837" x2="45205" y2="32143"/>
                        <a14:foregroundMark x1="36008" y1="29898" x2="43249" y2="29898"/>
                        <a14:foregroundMark x1="30920" y1="33776" x2="47162" y2="35306"/>
                        <a14:foregroundMark x1="47162" y1="29796" x2="50489" y2="29796"/>
                        <a14:foregroundMark x1="11742" y1="39286" x2="18395" y2="41939"/>
                        <a14:foregroundMark x1="3327" y1="44592" x2="2544" y2="44490"/>
                        <a14:foregroundMark x1="88063" y1="43265" x2="93738" y2="45306"/>
                        <a14:foregroundMark x1="54207" y1="4286" x2="46380" y2="3878"/>
                        <a14:foregroundMark x1="39530" y1="87449" x2="37573" y2="96122"/>
                        <a14:foregroundMark x1="37573" y1="96122" x2="32094" y2="97143"/>
                        <a14:foregroundMark x1="41487" y1="85612" x2="43249" y2="87653"/>
                        <a14:foregroundMark x1="36008" y1="85306" x2="37182" y2="88265"/>
                        <a14:foregroundMark x1="45401" y1="95306" x2="38356" y2="96429"/>
                        <a14:foregroundMark x1="27006" y1="96633" x2="25049" y2="96122"/>
                        <a14:foregroundMark x1="38160" y1="91837" x2="35421" y2="91122"/>
                        <a14:foregroundMark x1="62231" y1="90918" x2="76517" y2="93673"/>
                        <a14:foregroundMark x1="76517" y1="93673" x2="76712" y2="93776"/>
                        <a14:foregroundMark x1="67123" y1="84694" x2="63405" y2="85306"/>
                        <a14:foregroundMark x1="62427" y1="86531" x2="63601" y2="86837"/>
                        <a14:foregroundMark x1="61057" y1="97755" x2="65558" y2="9765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2702560" y="2536190"/>
            <a:ext cx="2479222" cy="374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53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7041" y="318859"/>
            <a:ext cx="7670042" cy="832104"/>
          </a:xfrm>
        </p:spPr>
        <p:txBody>
          <a:bodyPr>
            <a:noAutofit/>
          </a:bodyPr>
          <a:lstStyle/>
          <a:p>
            <a:pPr algn="ctr" rtl="1"/>
            <a:r>
              <a:rPr lang="ar-AE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1-يجب على المعلمة قول (حقيبة ) بعد أن ينظر الطالب لصورة الحقيبة</a:t>
            </a:r>
            <a:endParaRPr lang="en-US" sz="2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3</a:t>
            </a:fld>
            <a:endParaRPr lang="en-US" noProof="0" dirty="0"/>
          </a:p>
        </p:txBody>
      </p:sp>
      <p:pic>
        <p:nvPicPr>
          <p:cNvPr id="2050" name="Picture 2" descr="School backpack clipart free images 4 - ClipartAndScrap"/>
          <p:cNvPicPr>
            <a:picLocks noGrp="1" noChangeAspect="1" noChangeArrowheads="1"/>
          </p:cNvPicPr>
          <p:nvPr>
            <p:ph type="media" sz="quarter" idx="13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0376" y1="13198" x2="30094" y2="1523"/>
                        <a14:foregroundMark x1="30721" y1="1523" x2="42633" y2="11675"/>
                        <a14:foregroundMark x1="68339" y1="16244" x2="86207" y2="8376"/>
                        <a14:foregroundMark x1="86834" y1="8629" x2="92476" y2="26142"/>
                        <a14:foregroundMark x1="90282" y1="37310" x2="96865" y2="65482"/>
                        <a14:foregroundMark x1="96865" y1="66244" x2="90909" y2="75635"/>
                        <a14:foregroundMark x1="43574" y1="43147" x2="38558" y2="530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3254" y="1764632"/>
            <a:ext cx="3865470" cy="4774280"/>
          </a:xfrm>
          <a:prstGeom prst="rect">
            <a:avLst/>
          </a:prstGeom>
          <a:noFill/>
          <a:effectLst>
            <a:glow rad="88900">
              <a:srgbClr val="FF0000">
                <a:alpha val="72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1334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4</a:t>
            </a:fld>
            <a:endParaRPr lang="en-US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570880" y="359925"/>
            <a:ext cx="6741993" cy="832104"/>
          </a:xfrm>
        </p:spPr>
        <p:txBody>
          <a:bodyPr>
            <a:noAutofit/>
          </a:bodyPr>
          <a:lstStyle/>
          <a:p>
            <a:pPr algn="r" rtl="1"/>
            <a:r>
              <a:rPr lang="ar-AE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نضع الحقيبة هنا ( تشير الى ركن الحقائب) بعد   أن ينظر الطالب للركن  .</a:t>
            </a:r>
            <a:endParaRPr lang="en-US" sz="2400" dirty="0"/>
          </a:p>
        </p:txBody>
      </p:sp>
      <p:pic>
        <p:nvPicPr>
          <p:cNvPr id="1026" name="Picture 2" descr="Stickman kids bag corner classroom illustration. Illustration of stickman  kids placing their bags in the corner of their | Can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03" b="93795" l="2000" r="100000">
                        <a14:foregroundMark x1="90222" y1="11456" x2="4444" y2="10979"/>
                        <a14:foregroundMark x1="6444" y1="9785" x2="44000" y2="10024"/>
                        <a14:foregroundMark x1="19333" y1="4057" x2="45556" y2="4535"/>
                        <a14:foregroundMark x1="88889" y1="78759" x2="12889" y2="80191"/>
                        <a14:foregroundMark x1="90222" y1="88783" x2="1778" y2="88305"/>
                        <a14:foregroundMark x1="92667" y1="71360" x2="94667" y2="89499"/>
                        <a14:foregroundMark x1="95778" y1="72554" x2="95778" y2="86874"/>
                        <a14:foregroundMark x1="93111" y1="88305" x2="667" y2="83532"/>
                        <a14:foregroundMark x1="667" y1="82578" x2="1778" y2="5967"/>
                        <a14:foregroundMark x1="2222" y1="5967" x2="11333" y2="5012"/>
                        <a14:foregroundMark x1="4000" y1="1671" x2="79111" y2="1909"/>
                        <a14:foregroundMark x1="88667" y1="3341" x2="99333" y2="477"/>
                        <a14:foregroundMark x1="97111" y1="86635" x2="97111" y2="87589"/>
                        <a14:foregroundMark x1="97111" y1="87828" x2="97111" y2="90692"/>
                        <a14:foregroundMark x1="93556" y1="89976" x2="889" y2="88783"/>
                        <a14:foregroundMark x1="11111" y1="91647" x2="30222" y2="94033"/>
                        <a14:foregroundMark x1="5333" y1="21957" x2="73333" y2="20764"/>
                        <a14:foregroundMark x1="6000" y1="35084" x2="69111" y2="27446"/>
                        <a14:foregroundMark x1="6444" y1="43198" x2="44889" y2="43914"/>
                        <a14:foregroundMark x1="5778" y1="64678" x2="66889" y2="59189"/>
                        <a14:foregroundMark x1="5778" y1="75656" x2="61111" y2="58950"/>
                        <a14:foregroundMark x1="18222" y1="39857" x2="43778" y2="31504"/>
                        <a14:foregroundMark x1="75556" y1="62291" x2="4889" y2="78759"/>
                        <a14:foregroundMark x1="6222" y1="49642" x2="6444" y2="59189"/>
                        <a14:foregroundMark x1="97333" y1="91408" x2="5333" y2="91647"/>
                        <a14:foregroundMark x1="5556" y1="92840" x2="98889" y2="91885"/>
                        <a14:foregroundMark x1="46667" y1="9308" x2="72889" y2="8115"/>
                        <a14:foregroundMark x1="4889" y1="3341" x2="98222" y2="3819"/>
                        <a14:foregroundMark x1="96889" y1="6205" x2="99778" y2="13604"/>
                        <a14:foregroundMark x1="98444" y1="15513" x2="99778" y2="21718"/>
                        <a14:foregroundMark x1="46667" y1="15990" x2="2000" y2="147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334" b="10465"/>
          <a:stretch/>
        </p:blipFill>
        <p:spPr bwMode="auto">
          <a:xfrm>
            <a:off x="3326583" y="1803440"/>
            <a:ext cx="5496906" cy="4207223"/>
          </a:xfrm>
          <a:prstGeom prst="rect">
            <a:avLst/>
          </a:prstGeom>
          <a:noFill/>
          <a:effectLst>
            <a:glow rad="304800">
              <a:srgbClr val="FF0000"/>
            </a:glow>
          </a:effectLst>
        </p:spPr>
      </p:pic>
    </p:spTree>
    <p:extLst>
      <p:ext uri="{BB962C8B-B14F-4D97-AF65-F5344CB8AC3E}">
        <p14:creationId xmlns:p14="http://schemas.microsoft.com/office/powerpoint/2010/main" val="1267595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9765469"/>
              </p:ext>
            </p:extLst>
          </p:nvPr>
        </p:nvGraphicFramePr>
        <p:xfrm>
          <a:off x="136479" y="173255"/>
          <a:ext cx="11943226" cy="652901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36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62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3327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dirty="0"/>
                        <a:t>وضع الأدوات الشخصية في المكان المناسب </a:t>
                      </a:r>
                      <a:endParaRPr lang="en-GB" sz="1200" dirty="0"/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AE" sz="1200" b="1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الهدف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810">
                <a:tc>
                  <a:txBody>
                    <a:bodyPr/>
                    <a:lstStyle/>
                    <a:p>
                      <a:pPr algn="r" rtl="1"/>
                      <a:r>
                        <a:rPr lang="ar-SA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انشطه</a:t>
                      </a:r>
                      <a:r>
                        <a:rPr lang="ar-SA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مهارية</a:t>
                      </a:r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المكونات 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70228">
                <a:tc>
                  <a:txBody>
                    <a:bodyPr/>
                    <a:lstStyle/>
                    <a:p>
                      <a:pPr marL="0" indent="0" algn="r" rtl="1">
                        <a:buFont typeface="+mj-lt"/>
                        <a:buNone/>
                      </a:pPr>
                      <a:endParaRPr lang="ar-AE" sz="1200" b="1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ar-EG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 </a:t>
                      </a:r>
                      <a:r>
                        <a:rPr kumimoji="0" lang="ar-EG" sz="2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ستراتيجيات</a:t>
                      </a:r>
                      <a:r>
                        <a:rPr kumimoji="0" lang="ar-EG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التعليم:</a:t>
                      </a:r>
                      <a:endParaRPr kumimoji="0" lang="ar-AE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ar-SA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ar-AE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التعلم بالأقران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ar-AE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 1-   تشجيع  الطالب على وضع أغراضه الشخصية في المكان المناسب بمساعدة أقرانه في الصف . 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ar-AE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ar-SA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النمذجة والمحاكاة </a:t>
                      </a:r>
                      <a:endParaRPr kumimoji="0" lang="ar-AE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ar-AE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1- تقليد  الطالب نموذج مصور عن كيفية وضع الأغراض الشخصية في المكان المناسب . </a:t>
                      </a: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ar-SA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ar-AE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التدريب العملي </a:t>
                      </a: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يقوم المعلم بتدريب الطالب بوضع ادواته الشخصية في المكان المخصص له (الحقيبة-أدوات الطعام-أقلام التلوين ...)</a:t>
                      </a:r>
                      <a:endParaRPr lang="ar-SA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ar-SA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6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6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6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6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6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6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6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6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6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6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6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7947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926486"/>
              </p:ext>
            </p:extLst>
          </p:nvPr>
        </p:nvGraphicFramePr>
        <p:xfrm>
          <a:off x="136479" y="173255"/>
          <a:ext cx="11943226" cy="64823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36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62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3327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dirty="0"/>
                        <a:t>وضع الأدوات الشخصية في المكان المناسب </a:t>
                      </a:r>
                      <a:endParaRPr lang="en-GB" sz="1400" dirty="0"/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AE" sz="1400" b="1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الهدف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810">
                <a:tc>
                  <a:txBody>
                    <a:bodyPr/>
                    <a:lstStyle/>
                    <a:p>
                      <a:pPr algn="r" rtl="1"/>
                      <a:r>
                        <a:rPr lang="ar-SA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انشطه</a:t>
                      </a:r>
                      <a:r>
                        <a:rPr lang="ar-SA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مهارية</a:t>
                      </a:r>
                      <a:endParaRPr lang="ar-AE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المكونات 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70228">
                <a:tc>
                  <a:txBody>
                    <a:bodyPr/>
                    <a:lstStyle/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SA" sz="2400" b="1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الأنشط</a:t>
                      </a:r>
                      <a:r>
                        <a:rPr lang="ar-AE" sz="2400" b="1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ة </a:t>
                      </a:r>
                      <a:r>
                        <a:rPr lang="ar-SA" sz="2400" b="1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الصفية  التحفيزية </a:t>
                      </a:r>
                      <a:endParaRPr lang="ar-AE" sz="2400" b="1" u="none" baseline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ar-AE" sz="20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20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عمل ركن مناسب  لوضع الحقائب المدرسية في الفصل  .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20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وضع صورة الطالب واسمه   في ركن الحقائب  . </a:t>
                      </a:r>
                    </a:p>
                    <a:p>
                      <a:pPr marL="228600" marR="0" indent="-2286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ar-AE" sz="20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عرض فيديو تعليمي  عن  وضع الأدوات الشخصية في المكان المناسب  .</a:t>
                      </a:r>
                    </a:p>
                    <a:p>
                      <a:pPr marL="228600" marR="0" indent="-2286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ar-AE" sz="20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ارجاع الأقلام ووضعها في المكان المخصص له </a:t>
                      </a:r>
                    </a:p>
                    <a:p>
                      <a:pPr marL="228600" marR="0" indent="-2286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ar-AE" sz="20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تدريب الطالب على وضع أدوات الطعام في المكان المخصص له في الفصل وفي المنزل </a:t>
                      </a:r>
                    </a:p>
                    <a:p>
                      <a:pPr marL="228600" marR="0" indent="-2286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ar-AE" sz="20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تدريب الطالب على وضع فرشاة الاسنان والمعجون في المكان المخصص له في المنزل (الحمام).</a:t>
                      </a:r>
                    </a:p>
                    <a:p>
                      <a:pPr marL="0" indent="0" algn="r" rtl="1">
                        <a:buFont typeface="+mj-lt"/>
                        <a:buNone/>
                      </a:pPr>
                      <a:endParaRPr lang="ar-AE" sz="1200" b="1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ar-SA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ar-SA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ar-SA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6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6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6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6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6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6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F9F505-338F-4A63-8E60-F3E66EC2060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4076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78069" y="98386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6279234"/>
              </p:ext>
            </p:extLst>
          </p:nvPr>
        </p:nvGraphicFramePr>
        <p:xfrm>
          <a:off x="110067" y="98386"/>
          <a:ext cx="11804073" cy="583299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33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06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40904">
                <a:tc>
                  <a:txBody>
                    <a:bodyPr/>
                    <a:lstStyle/>
                    <a:p>
                      <a:pPr algn="r" rtl="1"/>
                      <a:r>
                        <a:rPr lang="ar-AE" sz="1200" b="1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الحصة الدراسية:</a:t>
                      </a:r>
                      <a:endParaRPr lang="ar-AE" sz="12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u="none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AE" sz="12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الهدف الرئيسي :</a:t>
                      </a:r>
                      <a:r>
                        <a:rPr lang="en-US" sz="12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AE" sz="1200" dirty="0"/>
                        <a:t>وضع الأدوات الشخصية في المكان المناسب 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يقوم المعلم بتدريب الطالب وتوجيهه على وضع اغراضه الشخصية في المكان المناسب خلال اليوم الدراسي 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AE" sz="1200" b="1" u="none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lvl="0" algn="r" rtl="1"/>
                      <a:r>
                        <a:rPr lang="ar-AE" sz="12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1- </a:t>
                      </a:r>
                      <a:r>
                        <a:rPr lang="ar-SA" sz="1200" b="1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أن يتعرف الطالب على أغراضه الخاصة </a:t>
                      </a:r>
                      <a:r>
                        <a:rPr lang="ar-AE" sz="1200" b="1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.</a:t>
                      </a:r>
                      <a:r>
                        <a:rPr lang="ar-AE" sz="1200" b="1" kern="1200" baseline="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</a:t>
                      </a:r>
                      <a:endParaRPr lang="en-GB" sz="1200" kern="120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lvl="0" algn="r" rtl="1"/>
                      <a:r>
                        <a:rPr lang="ar-AE" sz="1200" b="1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2-</a:t>
                      </a:r>
                      <a:r>
                        <a:rPr lang="ar-AE" sz="1200" b="1" kern="1200" baseline="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1200" b="1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أن يتدرب الطالب على وضع أغراضه الخاصة في المكان المناسب  بشكل صحيح.</a:t>
                      </a:r>
                      <a:endParaRPr lang="en-GB" sz="1200" kern="120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lvl="0" algn="r" rtl="1"/>
                      <a:r>
                        <a:rPr lang="ar-AE" sz="1200" b="1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3-</a:t>
                      </a:r>
                      <a:r>
                        <a:rPr lang="ar-AE" sz="1200" b="1" kern="1200" baseline="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1200" b="1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أن يحضر الطالب أغراضه الخاصة عند الطلب منه بشكل صحيح.</a:t>
                      </a:r>
                    </a:p>
                    <a:p>
                      <a:pPr lvl="0" algn="r" rtl="1"/>
                      <a:endParaRPr lang="ar-SA" sz="1200" b="1" kern="120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lvl="0" algn="r" rtl="1"/>
                      <a:r>
                        <a:rPr lang="ar-SA" sz="1200" b="1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مراعاة الفروق الفردية </a:t>
                      </a:r>
                    </a:p>
                    <a:p>
                      <a:pPr lvl="0" algn="r" rtl="1"/>
                      <a:r>
                        <a:rPr lang="ar-SA" sz="1200" b="1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تقديم الدعم المناسب للطالب </a:t>
                      </a:r>
                    </a:p>
                    <a:p>
                      <a:pPr lvl="0" algn="r" rtl="1"/>
                      <a:r>
                        <a:rPr lang="ar-SA" sz="1200" b="1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التعزيز المباشر  عند إبداء ردت فعل إيجابية من قبل الطالب</a:t>
                      </a:r>
                      <a:endParaRPr lang="en-GB" sz="1200" kern="120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200" b="1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النشاط الرياضي  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يقوم المدرب باعطاء كل طالب أداة رياضية ( حبل – كورة - ...)  وعلى كل طالب المحافظة على أدواته   .</a:t>
                      </a:r>
                    </a:p>
                    <a:p>
                      <a:pPr marL="0" indent="0" algn="r" rtl="1">
                        <a:buFont typeface="+mj-lt"/>
                        <a:buNone/>
                      </a:pPr>
                      <a:r>
                        <a:rPr lang="ar-AE" sz="1200" b="1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النشاط الفني: </a:t>
                      </a: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.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ar-AE" sz="12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2- صنع حقيبة من الورق . </a:t>
                      </a:r>
                      <a:endParaRPr lang="ar-AE" sz="1200" b="1" u="none" baseline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200" b="1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النشاط الموسيقى: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عرض بعض الأناشيد عن  ( المحافظة على ترتيب الأدوات الشخصية  ) </a:t>
                      </a: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 sz="14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دليل للمعلم</a:t>
                      </a:r>
                    </a:p>
                    <a:p>
                      <a:pPr algn="ctr" rtl="1"/>
                      <a:endParaRPr lang="ar-AE" sz="14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492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1.  </a:t>
                      </a:r>
                      <a:r>
                        <a:rPr lang="ar-AE" sz="12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ترتيب الطالب غرفته ووضع ادواته الشخصية في المكان المخصص لها . </a:t>
                      </a:r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الواجب المنزلي 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8860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عمل ورقة عمل تناسب الموضوع على موقع </a:t>
                      </a:r>
                      <a:r>
                        <a:rPr lang="en-US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Liv worksheet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تمارين الكترونية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8302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جيد: أن يتمكن الطالب من وضع أدواتة الشخصية في المكان المناسب  بمساعدة جسدية عالية.                   متوسط: أن  يتمكن الطالب من وضع أدواتة الشخصية في المكان المناسب بمساعدة جسدية جزئية .                  مرتفع: ان يتمكن الطالب من وضع أدواتة الشخصية في المكان المناسب عندما يطلب منه ذلك .</a:t>
                      </a:r>
                    </a:p>
                    <a:p>
                      <a:pPr algn="r" rtl="1"/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التقييم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19267-0502-414C-ADC8-E730C18BC296}" type="datetime3">
              <a:rPr lang="en-US" smtClean="0"/>
              <a:t>10 July 2021</a:t>
            </a:fld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3684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1016" y="878389"/>
            <a:ext cx="5496777" cy="1216420"/>
          </a:xfrm>
        </p:spPr>
        <p:txBody>
          <a:bodyPr>
            <a:normAutofit/>
          </a:bodyPr>
          <a:lstStyle/>
          <a:p>
            <a:pPr algn="ctr" rtl="1"/>
            <a:r>
              <a:rPr lang="ar-AE" sz="1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فيديو تعليمي عن المحافظة على ترتيب الأدوات الشخصية   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C0CDE5-970C-4CC4-BF43-0DA127E73E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12587" y="4003751"/>
            <a:ext cx="5055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2"/>
              </a:rPr>
              <a:t>https://www.youtube.com/watch?v=Z9vVMdypvpw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58810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F0A00B7A297B40A126585C06040BF9" ma:contentTypeVersion="13" ma:contentTypeDescription="Create a new document." ma:contentTypeScope="" ma:versionID="e211a196983eb4ca7a51c67aa200c8b9">
  <xsd:schema xmlns:xsd="http://www.w3.org/2001/XMLSchema" xmlns:xs="http://www.w3.org/2001/XMLSchema" xmlns:p="http://schemas.microsoft.com/office/2006/metadata/properties" xmlns:ns3="0860e916-1933-4f54-bf75-902e7a9d18bb" xmlns:ns4="c1803469-1359-4921-b8b2-4aa11e6de6e4" targetNamespace="http://schemas.microsoft.com/office/2006/metadata/properties" ma:root="true" ma:fieldsID="fbe2735384649c69160ac846166d8c23" ns3:_="" ns4:_="">
    <xsd:import namespace="0860e916-1933-4f54-bf75-902e7a9d18bb"/>
    <xsd:import namespace="c1803469-1359-4921-b8b2-4aa11e6de6e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60e916-1933-4f54-bf75-902e7a9d18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803469-1359-4921-b8b2-4aa11e6de6e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2EED42B-3B47-45C2-9F50-0B4533C0F1E3}">
  <ds:schemaRefs>
    <ds:schemaRef ds:uri="http://purl.org/dc/dcmitype/"/>
    <ds:schemaRef ds:uri="http://purl.org/dc/elements/1.1/"/>
    <ds:schemaRef ds:uri="http://schemas.microsoft.com/office/infopath/2007/PartnerControls"/>
    <ds:schemaRef ds:uri="http://purl.org/dc/terms/"/>
    <ds:schemaRef ds:uri="c1803469-1359-4921-b8b2-4aa11e6de6e4"/>
    <ds:schemaRef ds:uri="http://schemas.microsoft.com/office/2006/documentManagement/types"/>
    <ds:schemaRef ds:uri="http://schemas.openxmlformats.org/package/2006/metadata/core-properties"/>
    <ds:schemaRef ds:uri="0860e916-1933-4f54-bf75-902e7a9d18bb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5E79A6E-C66F-474D-AEC3-AC8B4C5AC162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0860e916-1933-4f54-bf75-902e7a9d18bb"/>
    <ds:schemaRef ds:uri="c1803469-1359-4921-b8b2-4aa11e6de6e4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1D1AD35-AF57-4B32-8A96-2853E34EF9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20932</TotalTime>
  <Words>535</Words>
  <Application>Microsoft Office PowerPoint</Application>
  <PresentationFormat>شاشة عريضة</PresentationFormat>
  <Paragraphs>127</Paragraphs>
  <Slides>8</Slides>
  <Notes>3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Sakkal Majalla</vt:lpstr>
      <vt:lpstr>1_Office Theme</vt:lpstr>
      <vt:lpstr>وضع الأدوات الشخصية في المكان المناسب </vt:lpstr>
      <vt:lpstr>عرض تقديمي في PowerPoint</vt:lpstr>
      <vt:lpstr>1-يجب على المعلمة قول (حقيبة ) بعد أن ينظر الطالب لصورة الحقيبة</vt:lpstr>
      <vt:lpstr>نضع الحقيبة هنا ( تشير الى ركن الحقائب) بعد   أن ينظر الطالب للركن  .</vt:lpstr>
      <vt:lpstr>عرض تقديمي في PowerPoint</vt:lpstr>
      <vt:lpstr>عرض تقديمي في PowerPoint</vt:lpstr>
      <vt:lpstr>عرض تقديمي في PowerPoint</vt:lpstr>
      <vt:lpstr>فيديو تعليمي عن المحافظة على ترتيب الأدوات الشخصية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العنوان الرئيسي للهدف</dc:title>
  <dc:creator>NADYAH NASSER ALKAABI</dc:creator>
  <cp:lastModifiedBy>khadeja alkaabi</cp:lastModifiedBy>
  <cp:revision>103</cp:revision>
  <dcterms:created xsi:type="dcterms:W3CDTF">2020-07-26T19:33:45Z</dcterms:created>
  <dcterms:modified xsi:type="dcterms:W3CDTF">2021-07-10T05:59:09Z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0x01010020F0A00B7A297B40A126585C06040BF9</vt:lpwstr>
  </property>
</Properties>
</file>