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sldIdLst>
    <p:sldId id="291" r:id="rId5"/>
    <p:sldId id="295" r:id="rId6"/>
    <p:sldId id="305" r:id="rId7"/>
    <p:sldId id="306" r:id="rId8"/>
    <p:sldId id="296" r:id="rId9"/>
    <p:sldId id="301" r:id="rId10"/>
    <p:sldId id="307" r:id="rId11"/>
    <p:sldId id="309" r:id="rId12"/>
    <p:sldId id="308" r:id="rId13"/>
    <p:sldId id="304" r:id="rId14"/>
    <p:sldId id="30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4660"/>
  </p:normalViewPr>
  <p:slideViewPr>
    <p:cSldViewPr snapToGrid="0">
      <p:cViewPr>
        <p:scale>
          <a:sx n="80" d="100"/>
          <a:sy n="80" d="100"/>
        </p:scale>
        <p:origin x="-3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B6vWNu9z8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2800" dirty="0"/>
              <a:t>اكتشاف الرابط بين الأفعال ومجموعة من الأشياء أو الأدوات</a:t>
            </a:r>
            <a:endParaRPr lang="ar-AE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xmlns="" id="{C09FBE92-C7C7-664A-A645-A124F762E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9213">
            <a:off x="514905" y="1670661"/>
            <a:ext cx="5001031" cy="394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en-US" dirty="0" smtClean="0"/>
              <a:t>4</a:t>
            </a:r>
            <a:r>
              <a:rPr lang="ar-AE" dirty="0" smtClean="0"/>
              <a:t>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مسك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الطالب الكوب لشرب الحليب </a:t>
            </a:r>
            <a:r>
              <a:rPr lang="ar-SA" dirty="0"/>
              <a:t>.</a:t>
            </a:r>
          </a:p>
        </p:txBody>
      </p:sp>
      <p:pic>
        <p:nvPicPr>
          <p:cNvPr id="1026" name="Picture 2" descr="Cartoon Boy Hold Cup Of Tea Or Coffee In His Hand Stock Illustration -  Download Image Now - iStock">
            <a:extLst>
              <a:ext uri="{FF2B5EF4-FFF2-40B4-BE49-F238E27FC236}">
                <a16:creationId xmlns:a16="http://schemas.microsoft.com/office/drawing/2014/main" xmlns="" id="{F1AD935A-52E4-084E-8ED1-2C1A2421D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217" y="262951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05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836050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اكتشاف الرابط بين الأفعال ومجموعة من الأشياء أو الأدوات.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أن يمسك و يفلت  الأكواب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أن يشكل كوب بالملصقات الملونه و المشكلة.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شرب الحليب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</a:t>
                      </a:r>
                      <a:r>
                        <a:rPr lang="en-US" sz="1200" b="1" u="none" baseline="0" dirty="0" err="1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www.youtube.com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/</a:t>
                      </a:r>
                      <a:r>
                        <a:rPr lang="en-US" sz="1200" b="1" u="none" baseline="0" dirty="0" err="1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watch?v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=eB6vWNu9z8I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الكوب لشرب الماء / حليب/ عصير.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شرب الحليب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https://www.youtube.com/watch?v=eB6vWNu9z8I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(1)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و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يمسك الطالب الكوب بمساعدة جسدية عالية.                                      متوسط: أن  يمسك الطالب الكوب بمساعدة جسدية بسيطة.                                                     مرتفع: أن يمسك الطالب الكوب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60475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اكتشاف الرابط بين الأفعال ومجموعة من الأشياء أو الأدوات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الهدف(768)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يشرب الحليب.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1-حمد يحب أن يشرب الحليب  بالكوب.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يشرب حمد الحليب بالكوب.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كوب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كوب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(يرفع المعلم الكوب).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xmlns="" id="{CF6D2670-DA33-E541-9EAD-8459CC2EBF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412" y="3288150"/>
            <a:ext cx="1171575" cy="990300"/>
          </a:xfrm>
          <a:prstGeom prst="rect">
            <a:avLst/>
          </a:prstGeom>
        </p:spPr>
      </p:pic>
      <p:pic>
        <p:nvPicPr>
          <p:cNvPr id="9" name="Picture 8" descr="A picture containing glass, container, beverage, cup&#10;&#10;Description automatically generated">
            <a:extLst>
              <a:ext uri="{FF2B5EF4-FFF2-40B4-BE49-F238E27FC236}">
                <a16:creationId xmlns:a16="http://schemas.microsoft.com/office/drawing/2014/main" xmlns="" id="{DF6D1214-DA03-694F-909F-F578F83EDF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770" y="5301183"/>
            <a:ext cx="707217" cy="105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05840" y="488112"/>
            <a:ext cx="8315579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شرب حمد الحليب بالكوب. أشرب  يا (اسم الطالب) بعد أن ينظر الطالب للصورة. </a:t>
            </a:r>
            <a:endParaRPr lang="en-US" sz="24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xmlns="" id="{47AA15E0-E607-6C49-AE24-F7443EFD3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701" y="2109280"/>
            <a:ext cx="4668851" cy="394645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58240" y="640512"/>
            <a:ext cx="8315579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AE" sz="24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شرب حمد الحليب بالكوب. أشرب  يا (اسم الطالب) بعد أن ينظر الطالب للصورة.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6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8779" y="500540"/>
            <a:ext cx="8716665" cy="1505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كوب و يرفع الكوب بيده بعد ان ينظر الطالب لصورة كوب.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glass, container, beverage, cup&#10;&#10;Description automatically generated">
            <a:extLst>
              <a:ext uri="{FF2B5EF4-FFF2-40B4-BE49-F238E27FC236}">
                <a16:creationId xmlns:a16="http://schemas.microsoft.com/office/drawing/2014/main" xmlns="" id="{CC2BE675-5BBC-1844-9EFF-09A9F3A2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502" y="2005996"/>
            <a:ext cx="3198196" cy="477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1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06931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100" b="1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اكتشاف الرابط بين الأفعال ومجموعة من الأشياء أو الأدوات</a:t>
                      </a:r>
                      <a:endParaRPr lang="ar-AE" sz="1100" b="1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الشرب بالكوب.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النظام الرمزي الملموس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يربط الطالب الفعل بالرمز أو يربط الفعل بالحدث. </a:t>
                      </a:r>
                    </a:p>
                    <a:p>
                      <a:pPr algn="r"/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33985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أن يشير لصورة الكوب.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أن يشير  </a:t>
                      </a: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لصورة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الولد الذي يشرب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المعلم من الطالب ان يشير  الطالب لما يستخدمة لشربل الحليب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يطلب المعلم من الطالب أن يمسك الكوب و يشرب الحليب.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48635" y="74165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/>
              <a:t>1-</a:t>
            </a:r>
            <a:r>
              <a:rPr lang="ar-AE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>
                <a:latin typeface="Sakkal Majalla" panose="02000000000000000000" pitchFamily="2" charset="-78"/>
                <a:cs typeface="Sakkal Majalla" panose="02000000000000000000" pitchFamily="2" charset="-78"/>
              </a:rPr>
              <a:t>يشير لصورة الكوب</a:t>
            </a:r>
            <a:r>
              <a:rPr lang="ar-AE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AE"/>
              <a:t> </a:t>
            </a:r>
          </a:p>
        </p:txBody>
      </p:sp>
      <p:pic>
        <p:nvPicPr>
          <p:cNvPr id="5" name="Picture 4" descr="A picture containing glass, container, beverage, cup&#10;&#10;Description automatically generated">
            <a:extLst>
              <a:ext uri="{FF2B5EF4-FFF2-40B4-BE49-F238E27FC236}">
                <a16:creationId xmlns:a16="http://schemas.microsoft.com/office/drawing/2014/main" xmlns="" id="{BB048D8E-B967-1545-8375-15BE14206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47" y="2763982"/>
            <a:ext cx="2565101" cy="30455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7F04614-FB2E-4A4B-8817-6B820F7635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580" y="2942916"/>
            <a:ext cx="2565101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10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يشير لصورة الولد الذي يشرب </a:t>
            </a:r>
            <a:r>
              <a:rPr lang="ar-AE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xmlns="" id="{A5B1FC8B-60D9-6C44-9DD5-4CFA3095F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27" y="3280900"/>
            <a:ext cx="2851370" cy="2927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0C141A0-17C2-8546-BC6F-917AC882ED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456" y="3342359"/>
            <a:ext cx="3062288" cy="29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78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يشير ل الطالب لما يستخدمة لشرب الحليب</a:t>
            </a:r>
            <a:r>
              <a:rPr lang="ar-SA" dirty="0"/>
              <a:t>.</a:t>
            </a:r>
          </a:p>
        </p:txBody>
      </p:sp>
      <p:pic>
        <p:nvPicPr>
          <p:cNvPr id="7" name="Picture 6" descr="A picture containing glass, container, beverage, cup&#10;&#10;Description automatically generated">
            <a:extLst>
              <a:ext uri="{FF2B5EF4-FFF2-40B4-BE49-F238E27FC236}">
                <a16:creationId xmlns:a16="http://schemas.microsoft.com/office/drawing/2014/main" xmlns="" id="{C763B043-8A33-BF4A-B7C4-C05B1418A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3429000"/>
            <a:ext cx="2565101" cy="3045506"/>
          </a:xfrm>
          <a:prstGeom prst="rect">
            <a:avLst/>
          </a:prstGeom>
        </p:spPr>
      </p:pic>
      <p:pic>
        <p:nvPicPr>
          <p:cNvPr id="8" name="Picture 7" descr="A picture containing tool, scissors, wrench&#10;&#10;Description automatically generated">
            <a:extLst>
              <a:ext uri="{FF2B5EF4-FFF2-40B4-BE49-F238E27FC236}">
                <a16:creationId xmlns:a16="http://schemas.microsoft.com/office/drawing/2014/main" xmlns="" id="{C7CE0AA3-54CA-614A-B5E7-3FE9CD0C5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431" y="3522822"/>
            <a:ext cx="2743201" cy="295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811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purl.org/dc/elements/1.1/"/>
    <ds:schemaRef ds:uri="c1803469-1359-4921-b8b2-4aa11e6de6e4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860e916-1933-4f54-bf75-902e7a9d18b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13089</TotalTime>
  <Words>422</Words>
  <Application>Microsoft Office PowerPoint</Application>
  <PresentationFormat>Custom</PresentationFormat>
  <Paragraphs>118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اكتشاف الرابط بين الأفعال ومجموعة من الأشياء أو الأدوات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132</cp:revision>
  <dcterms:created xsi:type="dcterms:W3CDTF">2020-07-26T19:33:45Z</dcterms:created>
  <dcterms:modified xsi:type="dcterms:W3CDTF">2021-01-10T11:37:02Z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