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328" r:id="rId2"/>
    <p:sldId id="330" r:id="rId3"/>
    <p:sldId id="332" r:id="rId4"/>
    <p:sldId id="285" r:id="rId5"/>
    <p:sldId id="296" r:id="rId6"/>
    <p:sldId id="287" r:id="rId7"/>
    <p:sldId id="336" r:id="rId8"/>
    <p:sldId id="300" r:id="rId9"/>
    <p:sldId id="291" r:id="rId10"/>
    <p:sldId id="338" r:id="rId11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80" d="100"/>
          <a:sy n="80" d="100"/>
        </p:scale>
        <p:origin x="-34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317A1B-7E81-4D13-8C69-6C4F0C436533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0B91D62-0425-4439-9584-1A5EEDCBB271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27240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0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9A8B044-ACF7-4EFE-B4CF-F282E32D9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E7484D3C-1FF1-4DA6-BF18-6E6595BE5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B913D5C6-3AB7-4275-9645-B634F8E72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6685D809-E046-4BE2-874F-6C2B8475A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7E22E68-9940-485A-9A89-DB8148098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9935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E221844A-4AD2-4242-B056-FA571BAB8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68FF0C04-E83B-46E9-8E70-CE50D67EB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7BFC8173-4AF5-4409-9832-B3477116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BC9FD383-AAE0-4897-B1EE-459FEF2CD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84402DA3-0FB6-4A13-B6FE-AE04C973C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5904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A04CE0BD-80F8-40C7-9E64-ADD92E400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25D11479-F362-4A0A-8DB2-685A52312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48FDEC09-8D2F-4C8C-8AC6-F5460D5A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1A47ECE1-3202-4243-85BC-94B6CAC0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0D68A36-C590-45DA-B895-E29F09C6F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120672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582027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78318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7507EE9-8DEC-458B-9DB8-681D61A4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2E3640E7-D4CE-4A7B-9010-98155FB1C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D196B09-B792-4BAE-A4B8-39913F48C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4F6A41AB-3646-40D5-9E98-C85D6D15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B5B16C1-99F5-48AB-811D-A2516D1BA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15033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8B97C32-7060-4709-9CEF-B81523A63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598787B1-59C5-4D3B-A389-EA63D93EE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AD8B0CAB-4F47-4E4E-B30E-8DCC1E5E9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BA33B4EC-2E78-4B13-98F0-5DA6B555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F1B0866D-863B-4826-9AB4-4565691C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6620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D850C97-A447-4A95-B59A-BB8914EB2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D192F5DA-CDFE-43C7-80BB-2D6D2D867B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3EAF126F-CF61-477B-A6CE-F779A1A9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C0A48837-1437-47DC-A158-E882EB6DA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B0370DCC-366C-4E3E-963B-4BEAE76F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B700A6F5-1122-4F50-9E27-A987E7F75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8555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94C7C8E-F619-47F1-A431-52E171B94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2A52975C-45FE-4442-80D9-5A838F6DA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476C7313-246D-491C-A0FA-FF31BD185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8C88D077-4515-410A-9FB1-B1498E68E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BD6403DA-7CDE-4DB8-A1C6-07B64E23F9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A3CB2BE1-0DD4-4DD0-A86A-CBD4562AE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D3560743-33F3-480E-8E7A-BE7CBE41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776E1FD8-A3AF-44A5-BBCD-66823E020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6881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5270E652-7E13-45F3-ADBC-4A149CB7B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79CE5312-7330-42F1-9441-139A70FE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F496D9F6-3A46-48B3-9CF9-CACD30AA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EF185802-A2D6-48AF-BC0A-B372B151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6764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4B071911-63AB-48A5-9E85-D0B23E7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85B5E35C-1411-46F3-B1AD-700404FF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50152142-C4B6-43EC-A2B3-B9E73A020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0683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07130E9-5700-4049-97B0-D3E363BC2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12FC8DF3-C8EE-4435-BE93-5AEA2938B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D98120B8-F462-4BCD-B0BB-90AD884B1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D15EFCF0-5B52-4FE8-A6D3-92D20E2B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9F18CDB6-4D95-4AEB-8F35-6A66799A7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C23F39F7-5BA8-46E4-BD37-53DEB002A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59886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20D0AD0-D773-4844-9485-0E0109CD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F9A69F94-ACC8-47DE-A638-8FF59494D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4DEABD9A-2323-43A7-B069-AF4CCCAA8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68527FDB-6544-4039-A0A7-AE1AB0AC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CF4B957F-9D34-4FB6-8CFD-F72C20CC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52D9E889-DB95-435E-A07E-063BD266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7560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36E5C8CA-DD2D-495B-B0F4-BA8F6A902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F893E8CA-8C95-4109-A0B5-75D6DDCF7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9E03375-8592-4C70-9D0C-0101FA0ECE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6E32F-4F89-4B06-8C91-0C94B2A6DA04}" type="datetimeFigureOut">
              <a:rPr lang="ar-AE" smtClean="0"/>
              <a:t>18/06/1442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A41735A0-97ED-45F7-88E8-D3CF03B46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A4E14CF-974F-410B-A17C-9F30D9C3A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A3082-6E18-4309-B066-1C8070DC4C58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7853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تحديد خط مستقيم بالقلم النافر</a:t>
            </a:r>
            <a:r>
              <a:rPr lang="ar-AE" sz="800" dirty="0"/>
              <a:t> 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هيفاء </a:t>
            </a:r>
            <a:r>
              <a:rPr lang="ar-AE" dirty="0" err="1">
                <a:solidFill>
                  <a:schemeClr val="bg1"/>
                </a:solidFill>
              </a:rPr>
              <a:t>العرياني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 descr="تدريب الطفل على مسك القلم....كيف يتم؟ - Sanadokom">
            <a:extLst>
              <a:ext uri="{FF2B5EF4-FFF2-40B4-BE49-F238E27FC236}">
                <a16:creationId xmlns:a16="http://schemas.microsoft.com/office/drawing/2014/main" xmlns="" id="{C93221A4-1899-4103-A11F-43E2212674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744" b="46572"/>
          <a:stretch/>
        </p:blipFill>
        <p:spPr bwMode="auto">
          <a:xfrm>
            <a:off x="571412" y="2380692"/>
            <a:ext cx="4507090" cy="2517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49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خط مستقيم افقي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D48B5B83-7402-4FD6-AE94-7B8B869D2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066" y="1540650"/>
            <a:ext cx="3733960" cy="49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19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5" name="Media Placeholder 4"/>
          <p:cNvGraphicFramePr>
            <a:graphicFrameLocks noGrp="1"/>
          </p:cNvGraphicFramePr>
          <p:nvPr>
            <p:ph type="media" sz="quarter" idx="13"/>
            <p:extLst>
              <p:ext uri="{D42A27DB-BD31-4B8C-83A1-F6EECF244321}">
                <p14:modId xmlns:p14="http://schemas.microsoft.com/office/powerpoint/2010/main" val="1427195459"/>
              </p:ext>
            </p:extLst>
          </p:nvPr>
        </p:nvGraphicFramePr>
        <p:xfrm>
          <a:off x="118991" y="130200"/>
          <a:ext cx="11906451" cy="6502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المراجعة:أ. امنه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الإعداد : هيفاء </a:t>
                      </a:r>
                      <a:r>
                        <a:rPr lang="ar-AE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العرياني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تحديد خط مستقيم بالقلم</a:t>
                      </a:r>
                    </a:p>
                    <a:p>
                      <a:pPr algn="r" rtl="1" fontAlgn="b"/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رقم الهدف:771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الفئة العمرية: 12-13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فئة الإعاقة : الذهنية الشديدة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الرسم على الرمل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قام المعلم بوضع رمل في صحن بلاستيك .</a:t>
                      </a: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هيا يا أطفال نرسم على الرمل .</a:t>
                      </a: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indent="-171450" algn="r" defTabSz="914400" rtl="1" eaLnBrk="1" latinLnBrk="0" hangingPunct="1">
                        <a:buFontTx/>
                        <a:buChar char="-"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1" name="صورة 10">
            <a:extLst>
              <a:ext uri="{FF2B5EF4-FFF2-40B4-BE49-F238E27FC236}">
                <a16:creationId xmlns:a16="http://schemas.microsoft.com/office/drawing/2014/main" xmlns="" id="{AA449E81-CA8B-4E19-B444-005FC949C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9174" y="2548304"/>
            <a:ext cx="2576943" cy="1251017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xmlns="" id="{20D8E754-5CED-40DC-B3C8-E1A508F22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1760" y="4697037"/>
            <a:ext cx="2664176" cy="146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4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79426" y="440487"/>
            <a:ext cx="6741993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/>
              <a:t>ان يتعرف الطلاب على الرمل </a:t>
            </a:r>
            <a:endParaRPr lang="en-US" sz="240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1559F0BE-64D8-478C-80CD-A39A2416B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586" y="2853450"/>
            <a:ext cx="5479631" cy="26601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875075" y="0"/>
            <a:ext cx="2305050" cy="20459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875075" y="4809445"/>
            <a:ext cx="2305050" cy="20459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586781"/>
            <a:ext cx="2305050" cy="20459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4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579426" y="440487"/>
            <a:ext cx="6741993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/>
              <a:t>ان يردد المعلم للطلاب : هيا  نرسم على الرمل </a:t>
            </a:r>
            <a:endParaRPr lang="en-US" sz="2400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xmlns="" id="{C25766BF-2C1D-4119-8F7C-090E9D644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900" y="2742285"/>
            <a:ext cx="4952570" cy="356153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875075" y="0"/>
            <a:ext cx="2305050" cy="20459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875075" y="4809445"/>
            <a:ext cx="2305050" cy="20459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2586781"/>
            <a:ext cx="2305050" cy="204597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999488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خط مستقيم بالقلم النافر</a:t>
                      </a:r>
                      <a:r>
                        <a:rPr lang="ar-AE" sz="500" dirty="0"/>
                        <a:t> 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التواصل مع المعالج الوظيفي لتقييم مسكة اليد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توفير القلم المناسب لمسكة الطالب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التحفيز الحسي لزيادة الادراك البصري 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يميز الطالب الخط المستقيم من خلال تحفيزه من خلال الرمل أو المعجون 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الألوان المائية لتحفيز الادراك البصري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4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الطالب بتقليد المعلم </a:t>
                      </a:r>
                      <a:endParaRPr lang="ar-AE" sz="1400" b="0" i="0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الاستكشاف </a:t>
                      </a:r>
                      <a:endParaRPr lang="ar-SA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من خلال الرسم على الرمل والمعجون</a:t>
                      </a:r>
                      <a:endParaRPr lang="ar-SA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SA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6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بالمحاولة والخطأ</a:t>
                      </a:r>
                      <a:r>
                        <a:rPr lang="ar-EG" sz="16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6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6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يضع</a:t>
                      </a:r>
                      <a:r>
                        <a:rPr lang="ar-AE" sz="1600" b="1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المعلم امام الطالب صورة خطوط ويطلب منه تمييز ايهما مستقيم </a:t>
                      </a:r>
                      <a:endParaRPr lang="en-US" sz="16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31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601147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ان يقوم المعلم بتحفيز الادراك الحسي للطالب من خلال الادوات الحسية ( الرمل / المعجون )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1- ان يطلب المعلم من الطالب ان يرسم خط مستقيم بواسطة الألوان المائية لزيادة الادراك البصري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2- ان يطلب المعلم من  الطالب ان يصل النقط بشكل رأسي باستخدام القلم ثم بشكل افقي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4- أن يميز الطالب الخط المستقيم بين الصور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F24FCF55-330B-4DBD-B3C6-61EF7B6B11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56" t="2709" r="18828" b="64447"/>
          <a:stretch/>
        </p:blipFill>
        <p:spPr>
          <a:xfrm>
            <a:off x="3294985" y="3171825"/>
            <a:ext cx="5847908" cy="1492856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2" descr="الخطوات الاول فى تعليم الطفل مسك القلم والكتابة فيديو وصور">
            <a:extLst>
              <a:ext uri="{FF2B5EF4-FFF2-40B4-BE49-F238E27FC236}">
                <a16:creationId xmlns:a16="http://schemas.microsoft.com/office/drawing/2014/main" xmlns="" id="{D092637D-1670-467A-8840-7099CB29F5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8" t="39502" r="18829" b="32851"/>
          <a:stretch/>
        </p:blipFill>
        <p:spPr bwMode="auto">
          <a:xfrm>
            <a:off x="3294985" y="4866701"/>
            <a:ext cx="5847908" cy="141413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9EE189F8-A9B0-4AF3-A8CD-C344758C599A}"/>
              </a:ext>
            </a:extLst>
          </p:cNvPr>
          <p:cNvSpPr txBox="1">
            <a:spLocks/>
          </p:cNvSpPr>
          <p:nvPr/>
        </p:nvSpPr>
        <p:spPr>
          <a:xfrm>
            <a:off x="4020992" y="2253987"/>
            <a:ext cx="534208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 rtl="1"/>
            <a:r>
              <a:rPr lang="ar-AE" dirty="0"/>
              <a:t>2-أن يشير الطالب على الخط المستقيم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446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تحديد خط مستقيم بالقلم النافر</a:t>
                      </a:r>
                      <a:r>
                        <a:rPr lang="ar-AE" sz="500" dirty="0"/>
                        <a:t> 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مهارية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2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2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 تحفيزية تساعد و تدعم مهارات الطفل </a:t>
                      </a:r>
                      <a:endParaRPr lang="en-US" sz="12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en-US" sz="12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ان يمسك المعلم يد الطالب ويقوم بتوصيل النقاط بواسطة القلم</a:t>
                      </a: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</a:t>
                      </a: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AE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31 January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FCD58B8A-CB3A-4079-9AEF-305FF6660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181" y="1241425"/>
            <a:ext cx="1617219" cy="51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xmlns="" id="{0CD01A24-DBF0-4591-A8A3-7383301A1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753" y="2190750"/>
            <a:ext cx="2960797" cy="390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18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31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690549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 : </a:t>
                      </a:r>
                    </a:p>
                    <a:p>
                      <a:pPr marL="0" algn="r" defTabSz="914400" rtl="1" eaLnBrk="1" latinLnBrk="0" hangingPunct="1"/>
                      <a:endParaRPr lang="ar-AE" sz="1200" b="1" u="none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بتحفيز الطالب حسياً من خلال اللعب بالرمل أو المعجون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أن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يحرك الطالب يده </a:t>
                      </a:r>
                      <a:r>
                        <a:rPr lang="ar-AE" sz="1200" b="1" u="none" baseline="0" dirty="0" err="1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للاعلى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و الأسفل ، يمين يسار 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ان يشكل الطالب خط مستقيم من خلال المعجون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sng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برنامج تعليمي ي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حتوي على موسيقى (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(writing wizard</a:t>
                      </a:r>
                      <a:endParaRPr lang="ar-AE" sz="12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SA" sz="1200" b="1" kern="120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يحل ورق النشاط بالمنزل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تدريبات على </a:t>
                      </a:r>
                      <a:r>
                        <a:rPr lang="ar-AE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الأيباد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تتضمن:</a:t>
                      </a:r>
                    </a:p>
                    <a:p>
                      <a:pPr algn="r" rtl="1"/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برنامج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writing wizard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أن يرسم الطالب خط مستقيم على الورقة بدون مساعدة                   متوسط: أن يرسم الطالب خط مستقيم على الورقة بمساعدة جسدية جزئية                ضعيف: أن يرسم الطالب خط مستقيم على الورقة بمساعدة جسدية كاملة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خط مستقيم رأسي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xmlns="" id="{5BBC5D66-EF1B-4B80-AAA9-D984A9EDA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003" y="1341318"/>
            <a:ext cx="1617219" cy="51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274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322</Words>
  <Application>Microsoft Office PowerPoint</Application>
  <PresentationFormat>Custom</PresentationFormat>
  <Paragraphs>131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نسق Office</vt:lpstr>
      <vt:lpstr>تحديد خط مستقيم بالقلم النافر </vt:lpstr>
      <vt:lpstr>PowerPoint Presentation</vt:lpstr>
      <vt:lpstr>ان يتعرف الطلاب على الرمل </vt:lpstr>
      <vt:lpstr>ان يردد المعلم للطلاب : هيا  نرسم على الرمل </vt:lpstr>
      <vt:lpstr>PowerPoint Presentation</vt:lpstr>
      <vt:lpstr>PowerPoint Presentation</vt:lpstr>
      <vt:lpstr>PowerPoint Presentation</vt:lpstr>
      <vt:lpstr>PowerPoint Presentation</vt:lpstr>
      <vt:lpstr>تحديد خط مستقيم رأسي</vt:lpstr>
      <vt:lpstr>تحديد خط مستقيم افقي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Hk Alaryani</dc:creator>
  <cp:lastModifiedBy>USER</cp:lastModifiedBy>
  <cp:revision>11</cp:revision>
  <dcterms:created xsi:type="dcterms:W3CDTF">2021-01-29T20:00:50Z</dcterms:created>
  <dcterms:modified xsi:type="dcterms:W3CDTF">2021-01-31T07:10:00Z</dcterms:modified>
</cp:coreProperties>
</file>