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91" r:id="rId5"/>
    <p:sldId id="292" r:id="rId6"/>
    <p:sldId id="285" r:id="rId7"/>
    <p:sldId id="289" r:id="rId8"/>
    <p:sldId id="290" r:id="rId9"/>
    <p:sldId id="294" r:id="rId10"/>
    <p:sldId id="287" r:id="rId11"/>
    <p:sldId id="269" r:id="rId12"/>
    <p:sldId id="288" r:id="rId13"/>
    <p:sldId id="29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haf Alassaf" userId="60d37c40f7d395bf" providerId="LiveId" clId="{1A71716A-042E-4945-83EA-154B6B89C003}"/>
    <pc:docChg chg="undo custSel delSld modSld">
      <pc:chgData name="Rahaf Alassaf" userId="60d37c40f7d395bf" providerId="LiveId" clId="{1A71716A-042E-4945-83EA-154B6B89C003}" dt="2020-07-29T15:55:17.959" v="2144" actId="14100"/>
      <pc:docMkLst>
        <pc:docMk/>
      </pc:docMkLst>
      <pc:sldChg chg="addSp delSp modSp">
        <pc:chgData name="Rahaf Alassaf" userId="60d37c40f7d395bf" providerId="LiveId" clId="{1A71716A-042E-4945-83EA-154B6B89C003}" dt="2020-07-29T15:17:05.903" v="1600" actId="20577"/>
        <pc:sldMkLst>
          <pc:docMk/>
          <pc:sldMk cId="873815495" sldId="257"/>
        </pc:sldMkLst>
        <pc:graphicFrameChg chg="mod modGraphic">
          <ac:chgData name="Rahaf Alassaf" userId="60d37c40f7d395bf" providerId="LiveId" clId="{1A71716A-042E-4945-83EA-154B6B89C003}" dt="2020-07-29T15:17:05.903" v="1600" actId="20577"/>
          <ac:graphicFrameMkLst>
            <pc:docMk/>
            <pc:sldMk cId="873815495" sldId="257"/>
            <ac:graphicFrameMk id="3" creationId="{00000000-0000-0000-0000-000000000000}"/>
          </ac:graphicFrameMkLst>
        </pc:graphicFrameChg>
        <pc:picChg chg="del">
          <ac:chgData name="Rahaf Alassaf" userId="60d37c40f7d395bf" providerId="LiveId" clId="{1A71716A-042E-4945-83EA-154B6B89C003}" dt="2020-07-29T14:33:04.855" v="812" actId="21"/>
          <ac:picMkLst>
            <pc:docMk/>
            <pc:sldMk cId="873815495" sldId="257"/>
            <ac:picMk id="2" creationId="{427F886F-168A-F64B-95A0-74903CD55320}"/>
          </ac:picMkLst>
        </pc:picChg>
        <pc:picChg chg="del">
          <ac:chgData name="Rahaf Alassaf" userId="60d37c40f7d395bf" providerId="LiveId" clId="{1A71716A-042E-4945-83EA-154B6B89C003}" dt="2020-07-29T14:33:07.341" v="813" actId="21"/>
          <ac:picMkLst>
            <pc:docMk/>
            <pc:sldMk cId="873815495" sldId="257"/>
            <ac:picMk id="4" creationId="{ED49C998-0834-B540-87FD-8C71CC62371F}"/>
          </ac:picMkLst>
        </pc:picChg>
        <pc:picChg chg="add mod">
          <ac:chgData name="Rahaf Alassaf" userId="60d37c40f7d395bf" providerId="LiveId" clId="{1A71716A-042E-4945-83EA-154B6B89C003}" dt="2020-07-29T14:34:31.381" v="825" actId="14100"/>
          <ac:picMkLst>
            <pc:docMk/>
            <pc:sldMk cId="873815495" sldId="257"/>
            <ac:picMk id="5" creationId="{A0EAC088-3EF2-144A-BDA1-C20F5660F074}"/>
          </ac:picMkLst>
        </pc:picChg>
        <pc:picChg chg="add mod">
          <ac:chgData name="Rahaf Alassaf" userId="60d37c40f7d395bf" providerId="LiveId" clId="{1A71716A-042E-4945-83EA-154B6B89C003}" dt="2020-07-29T14:34:44.662" v="828" actId="1076"/>
          <ac:picMkLst>
            <pc:docMk/>
            <pc:sldMk cId="873815495" sldId="257"/>
            <ac:picMk id="6" creationId="{F7E20BCC-CE3F-B34E-B55C-33566331A7AD}"/>
          </ac:picMkLst>
        </pc:picChg>
        <pc:picChg chg="add mod">
          <ac:chgData name="Rahaf Alassaf" userId="60d37c40f7d395bf" providerId="LiveId" clId="{1A71716A-042E-4945-83EA-154B6B89C003}" dt="2020-07-29T14:36:31.157" v="839" actId="1076"/>
          <ac:picMkLst>
            <pc:docMk/>
            <pc:sldMk cId="873815495" sldId="257"/>
            <ac:picMk id="7" creationId="{D770FCBA-D01E-1942-974E-6880467EBA79}"/>
          </ac:picMkLst>
        </pc:picChg>
      </pc:sldChg>
      <pc:sldChg chg="delSp modSp">
        <pc:chgData name="Rahaf Alassaf" userId="60d37c40f7d395bf" providerId="LiveId" clId="{1A71716A-042E-4945-83EA-154B6B89C003}" dt="2020-07-29T15:46:41.886" v="2104" actId="21"/>
        <pc:sldMkLst>
          <pc:docMk/>
          <pc:sldMk cId="1637833104" sldId="269"/>
        </pc:sldMkLst>
        <pc:spChg chg="mod">
          <ac:chgData name="Rahaf Alassaf" userId="60d37c40f7d395bf" providerId="LiveId" clId="{1A71716A-042E-4945-83EA-154B6B89C003}" dt="2020-07-29T15:23:50.389" v="1731" actId="27636"/>
          <ac:spMkLst>
            <pc:docMk/>
            <pc:sldMk cId="1637833104" sldId="269"/>
            <ac:spMk id="9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46:41.886" v="2104" actId="21"/>
          <ac:picMkLst>
            <pc:docMk/>
            <pc:sldMk cId="1637833104" sldId="269"/>
            <ac:picMk id="2" creationId="{73400ED8-FDC4-714D-B881-97FF4E787A63}"/>
          </ac:picMkLst>
        </pc:picChg>
        <pc:picChg chg="del">
          <ac:chgData name="Rahaf Alassaf" userId="60d37c40f7d395bf" providerId="LiveId" clId="{1A71716A-042E-4945-83EA-154B6B89C003}" dt="2020-07-29T15:46:33.935" v="2103" actId="21"/>
          <ac:picMkLst>
            <pc:docMk/>
            <pc:sldMk cId="1637833104" sldId="269"/>
            <ac:picMk id="3" creationId="{042E8647-97A8-4647-9A52-681D81F525AD}"/>
          </ac:picMkLst>
        </pc:picChg>
      </pc:sldChg>
      <pc:sldChg chg="addSp delSp modSp">
        <pc:chgData name="Rahaf Alassaf" userId="60d37c40f7d395bf" providerId="LiveId" clId="{1A71716A-042E-4945-83EA-154B6B89C003}" dt="2020-07-29T15:51:01.948" v="2115" actId="1076"/>
        <pc:sldMkLst>
          <pc:docMk/>
          <pc:sldMk cId="3787029193" sldId="276"/>
        </pc:sldMkLst>
        <pc:spChg chg="mod">
          <ac:chgData name="Rahaf Alassaf" userId="60d37c40f7d395bf" providerId="LiveId" clId="{1A71716A-042E-4945-83EA-154B6B89C003}" dt="2020-07-29T15:51:01.948" v="2115" actId="1076"/>
          <ac:spMkLst>
            <pc:docMk/>
            <pc:sldMk cId="3787029193" sldId="276"/>
            <ac:spMk id="6" creationId="{70C119D7-5EB0-0748-869D-BA1D1379CF78}"/>
          </ac:spMkLst>
        </pc:spChg>
        <pc:picChg chg="del">
          <ac:chgData name="Rahaf Alassaf" userId="60d37c40f7d395bf" providerId="LiveId" clId="{1A71716A-042E-4945-83EA-154B6B89C003}" dt="2020-07-29T15:50:01.890" v="2106" actId="21"/>
          <ac:picMkLst>
            <pc:docMk/>
            <pc:sldMk cId="3787029193" sldId="276"/>
            <ac:picMk id="2" creationId="{5AF283D9-BBC4-224F-B7D0-A3BB6AB8D8C1}"/>
          </ac:picMkLst>
        </pc:picChg>
        <pc:picChg chg="del">
          <ac:chgData name="Rahaf Alassaf" userId="60d37c40f7d395bf" providerId="LiveId" clId="{1A71716A-042E-4945-83EA-154B6B89C003}" dt="2020-07-29T15:49:57.775" v="2105" actId="21"/>
          <ac:picMkLst>
            <pc:docMk/>
            <pc:sldMk cId="3787029193" sldId="276"/>
            <ac:picMk id="4" creationId="{B17F0DEE-3662-9942-86CA-C6C5E5557528}"/>
          </ac:picMkLst>
        </pc:picChg>
        <pc:picChg chg="add mod">
          <ac:chgData name="Rahaf Alassaf" userId="60d37c40f7d395bf" providerId="LiveId" clId="{1A71716A-042E-4945-83EA-154B6B89C003}" dt="2020-07-29T15:50:57.141" v="2114" actId="14100"/>
          <ac:picMkLst>
            <pc:docMk/>
            <pc:sldMk cId="3787029193" sldId="276"/>
            <ac:picMk id="5" creationId="{0C052670-6565-F54B-8F35-F37930A0B975}"/>
          </ac:picMkLst>
        </pc:picChg>
      </pc:sldChg>
      <pc:sldChg chg="addSp delSp modSp">
        <pc:chgData name="Rahaf Alassaf" userId="60d37c40f7d395bf" providerId="LiveId" clId="{1A71716A-042E-4945-83EA-154B6B89C003}" dt="2020-07-29T15:52:46.501" v="2127" actId="1076"/>
        <pc:sldMkLst>
          <pc:docMk/>
          <pc:sldMk cId="1014174285" sldId="277"/>
        </pc:sldMkLst>
        <pc:spChg chg="mod">
          <ac:chgData name="Rahaf Alassaf" userId="60d37c40f7d395bf" providerId="LiveId" clId="{1A71716A-042E-4945-83EA-154B6B89C003}" dt="2020-07-29T15:40:27.463" v="2101" actId="108"/>
          <ac:spMkLst>
            <pc:docMk/>
            <pc:sldMk cId="1014174285" sldId="277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1:13.953" v="2116" actId="21"/>
          <ac:picMkLst>
            <pc:docMk/>
            <pc:sldMk cId="1014174285" sldId="277"/>
            <ac:picMk id="2" creationId="{44694B31-1AF5-2B47-9719-158F77AA6B53}"/>
          </ac:picMkLst>
        </pc:picChg>
        <pc:picChg chg="del">
          <ac:chgData name="Rahaf Alassaf" userId="60d37c40f7d395bf" providerId="LiveId" clId="{1A71716A-042E-4945-83EA-154B6B89C003}" dt="2020-07-29T15:51:16.868" v="2117" actId="21"/>
          <ac:picMkLst>
            <pc:docMk/>
            <pc:sldMk cId="1014174285" sldId="277"/>
            <ac:picMk id="4" creationId="{91AECA0C-E90F-B649-BB2C-1F1CD5753582}"/>
          </ac:picMkLst>
        </pc:picChg>
        <pc:picChg chg="add mod">
          <ac:chgData name="Rahaf Alassaf" userId="60d37c40f7d395bf" providerId="LiveId" clId="{1A71716A-042E-4945-83EA-154B6B89C003}" dt="2020-07-29T15:52:46.501" v="2127" actId="1076"/>
          <ac:picMkLst>
            <pc:docMk/>
            <pc:sldMk cId="1014174285" sldId="277"/>
            <ac:picMk id="6" creationId="{393BD6DD-4E2E-BA43-95BF-D46721DCABE9}"/>
          </ac:picMkLst>
        </pc:picChg>
      </pc:sldChg>
      <pc:sldChg chg="delSp modSp">
        <pc:chgData name="Rahaf Alassaf" userId="60d37c40f7d395bf" providerId="LiveId" clId="{1A71716A-042E-4945-83EA-154B6B89C003}" dt="2020-07-29T15:53:03.460" v="2128" actId="21"/>
        <pc:sldMkLst>
          <pc:docMk/>
          <pc:sldMk cId="1802102885" sldId="281"/>
        </pc:sldMkLst>
        <pc:spChg chg="mod">
          <ac:chgData name="Rahaf Alassaf" userId="60d37c40f7d395bf" providerId="LiveId" clId="{1A71716A-042E-4945-83EA-154B6B89C003}" dt="2020-07-29T15:40:16.571" v="2100" actId="108"/>
          <ac:spMkLst>
            <pc:docMk/>
            <pc:sldMk cId="1802102885" sldId="281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03.460" v="2128" actId="21"/>
          <ac:picMkLst>
            <pc:docMk/>
            <pc:sldMk cId="1802102885" sldId="281"/>
            <ac:picMk id="4" creationId="{A6AAECB2-844B-FA4F-872E-59082EEDE63B}"/>
          </ac:picMkLst>
        </pc:picChg>
      </pc:sldChg>
      <pc:sldChg chg="addSp delSp modSp">
        <pc:chgData name="Rahaf Alassaf" userId="60d37c40f7d395bf" providerId="LiveId" clId="{1A71716A-042E-4945-83EA-154B6B89C003}" dt="2020-07-29T15:55:17.959" v="2144" actId="14100"/>
        <pc:sldMkLst>
          <pc:docMk/>
          <pc:sldMk cId="4022523501" sldId="282"/>
        </pc:sldMkLst>
        <pc:spChg chg="mod">
          <ac:chgData name="Rahaf Alassaf" userId="60d37c40f7d395bf" providerId="LiveId" clId="{1A71716A-042E-4945-83EA-154B6B89C003}" dt="2020-07-29T15:55:10.589" v="2142" actId="1076"/>
          <ac:spMkLst>
            <pc:docMk/>
            <pc:sldMk cId="4022523501" sldId="282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12.723" v="2129" actId="21"/>
          <ac:picMkLst>
            <pc:docMk/>
            <pc:sldMk cId="4022523501" sldId="282"/>
            <ac:picMk id="2" creationId="{7CC94485-E79B-3B4C-A507-BFED86290EF3}"/>
          </ac:picMkLst>
        </pc:picChg>
        <pc:picChg chg="add del mod">
          <ac:chgData name="Rahaf Alassaf" userId="60d37c40f7d395bf" providerId="LiveId" clId="{1A71716A-042E-4945-83EA-154B6B89C003}" dt="2020-07-29T15:53:51.571" v="2136" actId="21"/>
          <ac:picMkLst>
            <pc:docMk/>
            <pc:sldMk cId="4022523501" sldId="282"/>
            <ac:picMk id="4" creationId="{521035AE-7C92-7C45-A040-63E63AEE8CCE}"/>
          </ac:picMkLst>
        </pc:picChg>
        <pc:picChg chg="add mod">
          <ac:chgData name="Rahaf Alassaf" userId="60d37c40f7d395bf" providerId="LiveId" clId="{1A71716A-042E-4945-83EA-154B6B89C003}" dt="2020-07-29T15:55:17.959" v="2144" actId="14100"/>
          <ac:picMkLst>
            <pc:docMk/>
            <pc:sldMk cId="4022523501" sldId="282"/>
            <ac:picMk id="6" creationId="{1BBD0B37-370E-C24C-86C0-1B6581146AFF}"/>
          </ac:picMkLst>
        </pc:picChg>
      </pc:sldChg>
      <pc:sldChg chg="del">
        <pc:chgData name="Rahaf Alassaf" userId="60d37c40f7d395bf" providerId="LiveId" clId="{1A71716A-042E-4945-83EA-154B6B89C003}" dt="2020-07-29T15:40:39.256" v="2102" actId="21"/>
        <pc:sldMkLst>
          <pc:docMk/>
          <pc:sldMk cId="20814718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14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EMAaVN4kuE" TargetMode="External"/><Relationship Id="rId2" Type="http://schemas.openxmlformats.org/officeDocument/2006/relationships/hyperlink" Target="https://ar-ar.facebook.com/BaraemAlkhorkg/videos/2649378561958756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youtu.be/8eQ9R_07Vj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8eQ9R_07VjI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 smtClean="0">
                <a:latin typeface="Sakkal Majalla" pitchFamily="2" charset="-78"/>
                <a:cs typeface="Sakkal Majalla" pitchFamily="2" charset="-78"/>
              </a:rPr>
              <a:t>غسل اليدين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عائشة زويد الشامسي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82580">
            <a:off x="382215" y="1660208"/>
            <a:ext cx="5264537" cy="405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1579633406"/>
              </p:ext>
            </p:extLst>
          </p:nvPr>
        </p:nvGraphicFramePr>
        <p:xfrm>
          <a:off x="173583" y="375859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-غسل اليدين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في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كتاب دليل 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مسابقة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أسرع من يغسل يداه جيداً</a:t>
                      </a:r>
                      <a:endParaRPr lang="ar-SA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يطلب معلم من الطالب أن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يغسل اليدين المتسختين بالماء </a:t>
                      </a:r>
                      <a:r>
                        <a:rPr lang="en-US" sz="1200" b="1" baseline="0" dirty="0" smtClean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https://ar-ar.facebook.com/BaraemAlkhorkg/videos/2649378561958756/</a:t>
                      </a:r>
                      <a:endParaRPr lang="ar-AE" sz="12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سماع انشودة عن غسل اليدين :</a:t>
                      </a:r>
                      <a:r>
                        <a:rPr lang="en-US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US" sz="1200" b="1" u="none" baseline="0" dirty="0" smtClean="0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https://youtu.be/iEMAaVN4kuE</a:t>
                      </a:r>
                      <a:endParaRPr lang="en-US" sz="12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الأسرة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الطالب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غسل اليدين قبل الاكل وبعد الاكل وبعد اللعب.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مشاهده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كيفية غسل اليدين 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4"/>
                        </a:rPr>
                        <a:t>https://youtu.be/8eQ9R_07VjI</a:t>
                      </a: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يستطيع الطالب غسل اليدين بمساعدة عالية                                                    الجيد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يستطيع الطالب غسل اليدين بمساعدة بسيطة                                           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يستطيع الطالب غسل اليدين بمفرده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60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2317959436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عائشة زويد الشامسي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غسل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اليدين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رقم الهدف: ( 782 )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شديدة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اعاقة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أنا اغسل يدي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لعب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بيديه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بالرمل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تقول المعلم : كيف لعب أحمد بالرمل؟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2-اتسخت يدين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بالرمل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يدان أحمد متسختان؟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يغسل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يديه</a:t>
                      </a:r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هيا نغسل اليدين المتسختين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585" y="1906634"/>
            <a:ext cx="1514250" cy="10589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733" t="5339" r="7344" b="11460"/>
          <a:stretch/>
        </p:blipFill>
        <p:spPr>
          <a:xfrm>
            <a:off x="9119585" y="3385752"/>
            <a:ext cx="1514251" cy="10544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5070" y="4881775"/>
            <a:ext cx="1538765" cy="118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78228" y="488112"/>
            <a:ext cx="7801232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المعلم قول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نلعب بالرمل يا أحمد ( اسم الطالب)ان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ينظر الطالب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للصورة.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124" y="1462984"/>
            <a:ext cx="4481384" cy="451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100491"/>
            <a:ext cx="7574507" cy="832104"/>
          </a:xfrm>
        </p:spPr>
        <p:txBody>
          <a:bodyPr/>
          <a:lstStyle/>
          <a:p>
            <a:pPr algn="ctr" rtl="1"/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المعلم قول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يدين متسختين بعد النظر الطالب لصورة اليدين المتسختين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220" y="1957380"/>
            <a:ext cx="4907840" cy="342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3-يجب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المعلم قول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نغسل اليدين بالماء بعد أن ينظر الطالب لصورة غسل اليدين.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048" y="1877340"/>
            <a:ext cx="4874552" cy="37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3624501840"/>
              </p:ext>
            </p:extLst>
          </p:nvPr>
        </p:nvGraphicFramePr>
        <p:xfrm>
          <a:off x="118991" y="130200"/>
          <a:ext cx="11906451" cy="6403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غسل اليدين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انشطة مهارية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kern="120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استراتيجيات التعليم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المحاكاة والنمذجة: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اللعب بالرمل مستخدم اليدين 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التعلم عن طريق التكنولوجيا من خلال فيديو كيفية غسل اليدين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 https://youtu.be/8eQ9R_07VjI</a:t>
                      </a: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بمشاهدة الفيديو ويقلد ما يراه.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تعزيز التواصل الاجتماعي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خلال التواصل اللفظي والصور.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</a:t>
                      </a:r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75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187922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/>
                <a:gridCol w="1310939"/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معلم من الطالب  يلعب بالرمل بيديه.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 أن يشير الطالب الى اليدان المتسختين.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يطلب المعلم من الطالب ان يغسل يديه المتسختين.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137279" y="2284132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 smtClean="0"/>
              <a:t>1- يلعب الطالب بالرمل بيداه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279" y="3116236"/>
            <a:ext cx="3877991" cy="360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91685" y="468820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 smtClean="0"/>
              <a:t>2- يشير على صورة اليدان المتسختان</a:t>
            </a:r>
            <a:r>
              <a:rPr lang="ar-SA" dirty="0" smtClean="0"/>
              <a:t>.</a:t>
            </a:r>
            <a:endParaRPr lang="ar-S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901" y="2393986"/>
            <a:ext cx="3913456" cy="27299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383" y="2314833"/>
            <a:ext cx="4084314" cy="280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91685" y="468820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 smtClean="0"/>
              <a:t>2- ان يغسل الطالب يداه المتسختان</a:t>
            </a:r>
            <a:endParaRPr lang="ar-S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9" t="11726" r="21517" b="27885"/>
          <a:stretch/>
        </p:blipFill>
        <p:spPr>
          <a:xfrm>
            <a:off x="4253964" y="1952367"/>
            <a:ext cx="4356636" cy="366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11400</TotalTime>
  <Words>370</Words>
  <Application>Microsoft Office PowerPoint</Application>
  <PresentationFormat>Custom</PresentationFormat>
  <Paragraphs>116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غسل اليدين</vt:lpstr>
      <vt:lpstr>PowerPoint Presentation</vt:lpstr>
      <vt:lpstr>1-يجب على المعلم قول نلعب بالرمل يا أحمد ( اسم الطالب)ان ينظر الطالب للصورة.</vt:lpstr>
      <vt:lpstr> 2-يجب على المعلم قول يدين متسختين بعد النظر الطالب لصورة اليدين المتسختين</vt:lpstr>
      <vt:lpstr>3-يجب على المعلم قول نغسل اليدين بالماء بعد أن ينظر الطالب لصورة غسل اليدين.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87</cp:revision>
  <dcterms:created xsi:type="dcterms:W3CDTF">2020-07-26T19:33:45Z</dcterms:created>
  <dcterms:modified xsi:type="dcterms:W3CDTF">2020-12-14T09:56:10Z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