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5" r:id="rId4"/>
  </p:sldMasterIdLst>
  <p:notesMasterIdLst>
    <p:notesMasterId r:id="rId17"/>
  </p:notesMasterIdLst>
  <p:sldIdLst>
    <p:sldId id="291" r:id="rId5"/>
    <p:sldId id="297" r:id="rId6"/>
    <p:sldId id="299" r:id="rId7"/>
    <p:sldId id="300" r:id="rId8"/>
    <p:sldId id="301" r:id="rId9"/>
    <p:sldId id="258" r:id="rId10"/>
    <p:sldId id="287" r:id="rId11"/>
    <p:sldId id="269" r:id="rId12"/>
    <p:sldId id="294" r:id="rId13"/>
    <p:sldId id="295" r:id="rId14"/>
    <p:sldId id="296" r:id="rId15"/>
    <p:sldId id="298" r:id="rId16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  <p:ext uri="{1BD7E111-0CB8-44D6-8891-C1BB2F81B7CC}">
      <p1710:readonlyRecommended xmlns:p1710="http://schemas.microsoft.com/office/powerpoint/2017/10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233" autoAdjust="0"/>
    <p:restoredTop sz="94660"/>
  </p:normalViewPr>
  <p:slideViewPr>
    <p:cSldViewPr snapToGrid="0">
      <p:cViewPr>
        <p:scale>
          <a:sx n="80" d="100"/>
          <a:sy n="80" d="100"/>
        </p:scale>
        <p:origin x="10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8890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7871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FFEB69-7A8D-494A-B627-70833466A0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3BC65CC-458C-FF42-9D9C-1C6B6FDC34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605054-CEE8-6541-B107-1867BF26C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10 January 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AC533F9-64CC-4F40-BE19-264481C5E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4E00D5-2F6B-D440-8B94-3B50AB41C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316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D4714D-37AC-9741-AEEE-3B3D88830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509450A-9E14-AA4E-854A-6B96CE6B12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08D0E6-C8F2-534B-BEB6-33450F3FF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10 January 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E487DEF-2E68-404D-9E56-233D59585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75012E-47A5-E049-B919-0DE3DD8A5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95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56366D9-E0BD-3949-A25C-52DC9118F4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134632A-C35D-BC47-BCF3-4847330F25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DA4E0DE-3E4C-014C-BFFA-464D8BC9E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10 January 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B6DA2C-99D2-114A-B8F2-5040DF7EF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44533D-14B3-2846-AE01-E76AE9E41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864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xmlns="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xmlns="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98001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xmlns="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xmlns="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0005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A58C5C-D794-2946-B453-5B6438A65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984226-2D80-1940-9DC4-4AD9860CD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20BB92-4E21-7048-9D8B-3CAF7E9EC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10 January 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3AA413E-92BA-A340-887A-E6BAD8A5A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7BA483-BE76-6244-B4C3-15971B915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90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842057-9BBF-0A4E-8FD3-05D3D7CC8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89B14D4-9B74-9944-ACF9-59E5A1A56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3B5787-63E5-AF48-B00F-579736AEF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10 January 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0E8F4F-60BF-6046-A670-E23DFE413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572B286-46D3-E340-A40E-B63CA3B9A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714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DB92AF-7DB6-9D4F-B9C9-E23E1245D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6FB9CE-3065-9C4F-A5F9-EF63D44717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093DB1D-FAF6-BF42-9C21-DBD5A9A81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5901055-E197-D241-9856-19FB3C32D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10 January 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D3C6A4D-ED3D-8C45-A40E-48CC7CF14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97EA6D9-0D8D-5947-96F3-632E71C00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33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A4B146-7723-1C42-BBE6-4ADCB784A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5B1D870-6749-A54F-95C3-36F2BECA86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D0E0E9E-6944-0C4B-8249-1CD54AD25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8E08F3A-7981-4141-9564-B9E4E298F7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30F1B84-4006-3445-BC5C-308F86ACD4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22B31F3-281D-8040-B0E5-A77887E35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10 January 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00E699B-17C4-1447-B1CE-21E95E2A7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16B2C44-A5DC-C740-85D8-BCA7E5AA2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946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E505B4-D516-6747-9364-5832F3F91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8A394F5-F432-8747-9F9F-99D190328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10 January 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7644DE3-59CB-B445-AAAC-258489A9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6DAE13A-403A-8145-8230-0AAF55391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97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1F35492-FD0D-6C4D-90E5-3FFFA26D8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10 January 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A4675B4-6C4F-3C47-BBD8-BF70E2D7D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57581E9-A25A-9840-AD5D-B99A37095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77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29EBD6-B109-E340-B079-65E21AA25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896206-B96C-B74A-9A1D-866B13583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5DD87A1-CAF8-6249-A955-38E2027AED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31EC4EB-0197-E844-BF35-642D662D6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10 January 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33A80BB-4C08-2646-BCF0-2231280E4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7CDC531-16D4-724F-A1C8-FBA72D499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295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80066E-5C59-6A4F-9EF8-AF298C90B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054490F-0746-8B40-A9BC-A20EEC9D14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2D262B2-DA66-1A40-8670-BF7DEB8830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F45DFF2-971C-8041-BADB-CE3564D30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10 January 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754D3E5-53D8-8241-96F4-DCFD6935D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069E6D2-FAA5-144B-AD64-E003D72FA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759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402B1EA-3869-784A-808F-774BCF116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7F898F7-7D43-7D42-B50D-2B6C47B7F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F31DD6-0E84-BD48-95C1-4DB8E9E43C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10 January 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8B831C-D177-1B49-BC45-DB96DB8BE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B73212D-3A3A-C14C-97B0-2BDE7A6F70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822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7cMhM1NPO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2800" dirty="0"/>
              <a:t>رمي النفايات في مكانها المخصص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 dirty="0">
                <a:solidFill>
                  <a:schemeClr val="bg1"/>
                </a:solidFill>
              </a:rPr>
              <a:t>شمسه المنصوري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 descr="A close up of a toy&#10;&#10;Description automatically generated">
            <a:extLst>
              <a:ext uri="{FF2B5EF4-FFF2-40B4-BE49-F238E27FC236}">
                <a16:creationId xmlns:a16="http://schemas.microsoft.com/office/drawing/2014/main" xmlns="" id="{73878025-42BE-DE45-90A3-A551C352AB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5800">
            <a:off x="565594" y="2008164"/>
            <a:ext cx="4582480" cy="3603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35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17C8B6-E4D6-C842-8913-0792E04F6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721684"/>
            <a:ext cx="3968496" cy="832104"/>
          </a:xfrm>
        </p:spPr>
        <p:txBody>
          <a:bodyPr/>
          <a:lstStyle/>
          <a:p>
            <a:pPr algn="r" rtl="1"/>
            <a:r>
              <a:rPr lang="en-US" dirty="0">
                <a:latin typeface="Sakkal Majalla" panose="02000000000000000000" pitchFamily="2" charset="-78"/>
                <a:cs typeface="Sakkal Majalla" panose="02000000000000000000" pitchFamily="2" charset="-78"/>
              </a:rPr>
              <a:t>4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يرمي الحلقات في القمع. </a:t>
            </a:r>
            <a:r>
              <a:rPr lang="en-US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en-US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x-non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E2357DBC-733A-7D47-A66C-97F107E94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10</a:t>
            </a:fld>
            <a:endParaRPr lang="en-US" noProof="0" dirty="0"/>
          </a:p>
        </p:txBody>
      </p:sp>
      <p:pic>
        <p:nvPicPr>
          <p:cNvPr id="9218" name="Picture 2" descr="Promotional Custom Traffic Cone Hat Inflatable Ring Toss Cheap Traffic Cone  Ring Toss Game Toys - Buy نفخ قمع مخروطي الشكل للمرور قبعة إرم الدائري ،  نفخ قمع مخروطي الشكل للمرور إرم">
            <a:extLst>
              <a:ext uri="{FF2B5EF4-FFF2-40B4-BE49-F238E27FC236}">
                <a16:creationId xmlns:a16="http://schemas.microsoft.com/office/drawing/2014/main" xmlns="" id="{C4BFCC6F-2511-4F45-A53F-EC411463D1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252" y="2643546"/>
            <a:ext cx="4448490" cy="3712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5286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17C8B6-E4D6-C842-8913-0792E04F6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721684"/>
            <a:ext cx="3968496" cy="832104"/>
          </a:xfrm>
        </p:spPr>
        <p:txBody>
          <a:bodyPr/>
          <a:lstStyle/>
          <a:p>
            <a:pPr algn="r" rtl="1"/>
            <a:r>
              <a:rPr lang="en-US" dirty="0">
                <a:latin typeface="Sakkal Majalla" panose="02000000000000000000" pitchFamily="2" charset="-78"/>
                <a:cs typeface="Sakkal Majalla" panose="02000000000000000000" pitchFamily="2" charset="-78"/>
              </a:rPr>
              <a:t>4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-يرمي الكره  على الأقماع. </a:t>
            </a:r>
            <a:r>
              <a:rPr lang="en-US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en-US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x-non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E2357DBC-733A-7D47-A66C-97F107E94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11</a:t>
            </a:fld>
            <a:endParaRPr lang="en-US" noProof="0" dirty="0"/>
          </a:p>
        </p:txBody>
      </p:sp>
      <p:pic>
        <p:nvPicPr>
          <p:cNvPr id="10242" name="Picture 2">
            <a:extLst>
              <a:ext uri="{FF2B5EF4-FFF2-40B4-BE49-F238E27FC236}">
                <a16:creationId xmlns:a16="http://schemas.microsoft.com/office/drawing/2014/main" xmlns="" id="{F34DAA1C-DF6A-E045-AC01-512C056518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350" y="2790847"/>
            <a:ext cx="3543300" cy="2990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767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10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12</a:t>
            </a:fld>
            <a:endParaRPr lang="en-GB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81407E87-A048-9E49-8AB3-7D11172D71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269696"/>
              </p:ext>
            </p:extLst>
          </p:nvPr>
        </p:nvGraphicFramePr>
        <p:xfrm>
          <a:off x="193963" y="732046"/>
          <a:ext cx="11804073" cy="53939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xmlns="" val="2106137694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xmlns="" val="2317034334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- </a:t>
                      </a:r>
                      <a:r>
                        <a:rPr lang="ar-AE" sz="1200" u="none" strike="noStrike" dirty="0">
                          <a:effectLst/>
                        </a:rPr>
                        <a:t>رمي النفايات في مكانها المخصص</a:t>
                      </a:r>
                      <a:r>
                        <a:rPr lang="ar-SA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.</a:t>
                      </a:r>
                      <a:endParaRPr lang="ar-AE" sz="12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                                 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 في كتاب دليل  الطالب.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يرمي الطالب الكره في السلة عن بعد متر او مترين. 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يطلب المعلم من الطالب أن يضع (بن بن) </a:t>
                      </a:r>
                      <a:r>
                        <a:rPr lang="en-US" sz="1200" b="1" dirty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ar-SA" sz="1200" b="1" dirty="0">
                          <a:latin typeface="Sakkal Majalla" pitchFamily="2" charset="-78"/>
                          <a:cs typeface="Sakkal Majalla" pitchFamily="2" charset="-78"/>
                        </a:rPr>
                        <a:t>أو </a:t>
                      </a: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حبيبات معكرونه في علبة زبادي نظيف.</a:t>
                      </a:r>
                    </a:p>
                    <a:p>
                      <a:pPr algn="r" rtl="1"/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</a:t>
                      </a: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سماع انشودة عن رمي المخلافات في القمامه</a:t>
                      </a:r>
                      <a:r>
                        <a:rPr lang="en-US" sz="1200" b="1" u="none" baseline="0" dirty="0">
                          <a:latin typeface="Sakkal Majalla" pitchFamily="2" charset="-78"/>
                          <a:cs typeface="Sakkal Majalla" pitchFamily="2" charset="-78"/>
                          <a:hlinkClick r:id="rId3"/>
                        </a:rPr>
                        <a:t>https://</a:t>
                      </a:r>
                      <a:r>
                        <a:rPr lang="en-US" sz="1200" b="1" u="none" baseline="0" dirty="0" err="1">
                          <a:latin typeface="Sakkal Majalla" pitchFamily="2" charset="-78"/>
                          <a:cs typeface="Sakkal Majalla" pitchFamily="2" charset="-78"/>
                          <a:hlinkClick r:id="rId3"/>
                        </a:rPr>
                        <a:t>www.youtube.com</a:t>
                      </a:r>
                      <a:r>
                        <a:rPr lang="en-US" sz="1200" b="1" u="none" baseline="0" dirty="0">
                          <a:latin typeface="Sakkal Majalla" pitchFamily="2" charset="-78"/>
                          <a:cs typeface="Sakkal Majalla" pitchFamily="2" charset="-78"/>
                          <a:hlinkClick r:id="rId3"/>
                        </a:rPr>
                        <a:t>/</a:t>
                      </a:r>
                      <a:r>
                        <a:rPr lang="en-US" sz="1200" b="1" u="none" baseline="0" dirty="0" err="1">
                          <a:latin typeface="Sakkal Majalla" pitchFamily="2" charset="-78"/>
                          <a:cs typeface="Sakkal Majalla" pitchFamily="2" charset="-78"/>
                          <a:hlinkClick r:id="rId3"/>
                        </a:rPr>
                        <a:t>watch?v</a:t>
                      </a:r>
                      <a:r>
                        <a:rPr lang="en-US" sz="1200" b="1" u="none" baseline="0" dirty="0">
                          <a:latin typeface="Sakkal Majalla" pitchFamily="2" charset="-78"/>
                          <a:cs typeface="Sakkal Majalla" pitchFamily="2" charset="-78"/>
                          <a:hlinkClick r:id="rId3"/>
                        </a:rPr>
                        <a:t>=K7cMhM1NPOo</a:t>
                      </a:r>
                      <a:endParaRPr lang="ar-AE" sz="1200" b="1" u="sng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3491685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الأسرة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تشجيع الطالب لرمي القمامة في سلة المهملات.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38738875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مشاهده فيديو  و صور على سمارت بورد.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45764801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أن يرمي الطالب القمامة في سلة المهملات  بمساعدة جسدية عالية.                             الجيد: أن يرمي الطالب القمامة في سلة المهملات بمساعدة جسدية بسيطة.                                        مرتفع: أن يرمي الطالب القمامة في سلة المهملات بمفرده.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18053985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71591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6792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10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5" name="Media Placeholder 4">
            <a:extLst>
              <a:ext uri="{FF2B5EF4-FFF2-40B4-BE49-F238E27FC236}">
                <a16:creationId xmlns:a16="http://schemas.microsoft.com/office/drawing/2014/main" xmlns="" id="{1161305E-1054-384F-A3EA-B56BF86775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8980646"/>
              </p:ext>
            </p:extLst>
          </p:nvPr>
        </p:nvGraphicFramePr>
        <p:xfrm>
          <a:off x="142774" y="220211"/>
          <a:ext cx="11906451" cy="64299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883378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امنه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dirty="0">
                          <a:latin typeface="Sakkal Majalla" pitchFamily="2" charset="-78"/>
                          <a:cs typeface="Sakkal Majalla" pitchFamily="2" charset="-78"/>
                        </a:rPr>
                        <a:t>شمسة المنصوري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u="none" strike="noStrike" dirty="0">
                          <a:effectLst/>
                        </a:rPr>
                        <a:t>رمي النفايات في مكانها المخصص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رقمم الهدف </a:t>
                      </a:r>
                      <a:r>
                        <a:rPr lang="ar-A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</a:t>
                      </a:r>
                      <a:r>
                        <a:rPr lang="ar-AE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ar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٣-١٥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اعاقة 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حمد نظيف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حمد رمى النفايات ف</a:t>
                      </a:r>
                      <a:r>
                        <a:rPr lang="ar-SA" sz="1200" b="1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سلة المهملات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 :  حمد رمى النفايات ف</a:t>
                      </a:r>
                      <a:r>
                        <a:rPr lang="ar-SA" sz="1200" b="1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سلة المهملات . 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النفايات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قنينة ماء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المعلم: العصير في سلة المهملات</a:t>
                      </a: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SA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سلة المهملات</a:t>
                      </a: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SA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يقول المعلم: هذه سلة مهملات</a:t>
                      </a: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6" name="Picture 5" descr="A close up of a toy&#10;&#10;Description automatically generated">
            <a:extLst>
              <a:ext uri="{FF2B5EF4-FFF2-40B4-BE49-F238E27FC236}">
                <a16:creationId xmlns:a16="http://schemas.microsoft.com/office/drawing/2014/main" xmlns="" id="{B6F42C21-3BEF-0E4E-AA99-A05A45E06D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4476" y="1910700"/>
            <a:ext cx="811223" cy="1068498"/>
          </a:xfrm>
          <a:prstGeom prst="rect">
            <a:avLst/>
          </a:prstGeom>
        </p:spPr>
      </p:pic>
      <p:pic>
        <p:nvPicPr>
          <p:cNvPr id="7" name="Picture 6" descr="A picture containing bottle, vessel&#10;&#10;Description automatically generated">
            <a:extLst>
              <a:ext uri="{FF2B5EF4-FFF2-40B4-BE49-F238E27FC236}">
                <a16:creationId xmlns:a16="http://schemas.microsoft.com/office/drawing/2014/main" xmlns="" id="{44991292-4EAE-BD4A-BD3B-531529B1DE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971" y="3816951"/>
            <a:ext cx="811223" cy="1068111"/>
          </a:xfrm>
          <a:prstGeom prst="rect">
            <a:avLst/>
          </a:prstGeom>
        </p:spPr>
      </p:pic>
      <p:pic>
        <p:nvPicPr>
          <p:cNvPr id="8" name="Picture 7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EF4F629C-6AB8-0341-A226-0D7A3FCFB8D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825" y="5682522"/>
            <a:ext cx="651369" cy="810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559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10 January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05840" y="488112"/>
            <a:ext cx="8315579" cy="8321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AE" sz="240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1-يجب على المعلم قول</a:t>
            </a:r>
            <a:r>
              <a:rPr lang="en-US" sz="240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40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رمى (اسم الطالب) القمامة في سلة المهملات</a:t>
            </a:r>
            <a:r>
              <a:rPr lang="ar-AE" sz="240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بعد ان ينظر الطالب لصورة حمد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5" name="Picture 4" descr="A close up of a toy&#10;&#10;Description automatically generated">
            <a:extLst>
              <a:ext uri="{FF2B5EF4-FFF2-40B4-BE49-F238E27FC236}">
                <a16:creationId xmlns:a16="http://schemas.microsoft.com/office/drawing/2014/main" xmlns="" id="{7606EF40-1B4E-BD46-91E9-178AC54792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713" y="1407927"/>
            <a:ext cx="3895538" cy="513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431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10 January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10937" y="100491"/>
            <a:ext cx="7574507" cy="83210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AE" sz="240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2-يجب على المعلم </a:t>
            </a:r>
            <a:r>
              <a:rPr lang="ar-SA" sz="280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قول</a:t>
            </a:r>
            <a:r>
              <a:rPr lang="ar-AE" sz="240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قمامة (قنينة ماء)  بعد ان ينظر الطالب لصورة القنينة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5" name="Picture 4" descr="A picture containing bottle, vessel&#10;&#10;Description automatically generated">
            <a:extLst>
              <a:ext uri="{FF2B5EF4-FFF2-40B4-BE49-F238E27FC236}">
                <a16:creationId xmlns:a16="http://schemas.microsoft.com/office/drawing/2014/main" xmlns="" id="{107606BD-8F9B-5446-8FCE-3818ABB760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034" y="2434716"/>
            <a:ext cx="2538805" cy="3342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703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10 January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14400" y="318859"/>
            <a:ext cx="8652683" cy="8321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AE" sz="240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3-يجب على المعلم قول نضع القمامه في سلة مهملات بعد ان ينظر الطالب لصورة سلة المهملات </a:t>
            </a:r>
            <a:endParaRPr lang="en-US" sz="24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B55A507E-3B58-1943-AC4C-2E1B9C95E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925" y="2742359"/>
            <a:ext cx="2743200" cy="3414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281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356553"/>
              </p:ext>
            </p:extLst>
          </p:nvPr>
        </p:nvGraphicFramePr>
        <p:xfrm>
          <a:off x="371061" y="24588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ar-AE" sz="1100" u="none" strike="noStrike" dirty="0">
                          <a:effectLst/>
                        </a:rPr>
                        <a:t>رمي النفايات في مكانها المخصص</a:t>
                      </a:r>
                      <a:endParaRPr lang="en-US" sz="11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النمذجة والمحاكاة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الطالب بتقليد المعلم في حركة الطرق على الباب.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ا</a:t>
                      </a:r>
                      <a:r>
                        <a:rPr lang="ar-EG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ستراتيجيات بناء وتعزيز القيم والمفاهيم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</a:p>
                    <a:p>
                      <a:pPr algn="r"/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يكتسب الطالب قيمة الأستاذان عن طريق طرق الباب عند الدخول و الخروج من الفصل. 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SA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التعلم عن طريق الموسيقى و الأغاني </a:t>
                      </a: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Super simple learning</a:t>
                      </a:r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يسمع و يشاهد الطالب الاغنية للاستمتاع و التقليد.</a:t>
                      </a: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</a:t>
                      </a: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10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986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571414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يطلب المعلم من الطالب ان يمسك و يفلت قنينة الماء/ العصير.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2-يطلب المعلم من الطالب  وضع قنينة الماء/ العصير في سلة المهملات بعد الانتهاء منها.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-يطلب المعلم من الطالب أن يرمي الطالب الكور في حوض الكور البلاستيكية.</a:t>
                      </a:r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-يطلب المعلم الطالب رمي الحلقات في القمع. </a:t>
                      </a:r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يطلب المعلم من الطالب رمي الكرات في الاتجاه الصحيح (لعبة </a:t>
                      </a:r>
                      <a:r>
                        <a:rPr lang="ar-SA" sz="1200" b="1" kern="1200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بولنق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).</a:t>
                      </a:r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3008671" y="2265127"/>
            <a:ext cx="5227732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1- </a:t>
            </a:r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يمسك و يفلت قنينة الماء/ العصير. </a:t>
            </a:r>
            <a:endParaRPr lang="en-US" dirty="0"/>
          </a:p>
        </p:txBody>
      </p:sp>
      <p:pic>
        <p:nvPicPr>
          <p:cNvPr id="6146" name="Picture 2" descr="Kids Holding Bottle Images, Stock Photos &amp; Vectors | Shutterstock">
            <a:extLst>
              <a:ext uri="{FF2B5EF4-FFF2-40B4-BE49-F238E27FC236}">
                <a16:creationId xmlns:a16="http://schemas.microsoft.com/office/drawing/2014/main" xmlns="" id="{966B6CD9-465A-A345-8677-6D0651B61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430" y="3943350"/>
            <a:ext cx="3365500" cy="241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46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8</a:t>
            </a:fld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615381" y="778098"/>
            <a:ext cx="5588819" cy="54854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2-</a:t>
            </a:r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يوضع قنينة الماء/ العصير في سلة المهملات بعد الانتهاء منها</a:t>
            </a:r>
            <a:r>
              <a:rPr lang="ar-SA" dirty="0"/>
              <a:t>.</a:t>
            </a:r>
          </a:p>
        </p:txBody>
      </p:sp>
      <p:pic>
        <p:nvPicPr>
          <p:cNvPr id="7170" name="Picture 2" descr="Kid throws garbage in the trash vector image on VectorStock | Good habits  for kids, Preschool designs, Kids feelings">
            <a:extLst>
              <a:ext uri="{FF2B5EF4-FFF2-40B4-BE49-F238E27FC236}">
                <a16:creationId xmlns:a16="http://schemas.microsoft.com/office/drawing/2014/main" xmlns="" id="{D0CACCED-12D2-FA45-8A36-C8103F4CC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140" y="2696088"/>
            <a:ext cx="2781300" cy="292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055676-E0E5-0F4C-93B6-6938DA3D2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752" y="495543"/>
            <a:ext cx="3968496" cy="832104"/>
          </a:xfrm>
        </p:spPr>
        <p:txBody>
          <a:bodyPr>
            <a:normAutofit/>
          </a:bodyPr>
          <a:lstStyle/>
          <a:p>
            <a:pPr algn="r" rtl="1"/>
            <a:r>
              <a:rPr lang="en-US" dirty="0">
                <a:latin typeface="Sakkal Majalla" panose="02000000000000000000" pitchFamily="2" charset="-78"/>
                <a:cs typeface="Sakkal Majalla" panose="02000000000000000000" pitchFamily="2" charset="-78"/>
              </a:rPr>
              <a:t>3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-يرمي الطالب الكور في حوض الكور البلاستيكية</a:t>
            </a:r>
            <a:r>
              <a:rPr lang="ar-SA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r>
              <a:rPr lang="en-US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en-US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x-non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0F59015B-FC04-5442-B050-192A6B2D0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9</a:t>
            </a:fld>
            <a:endParaRPr lang="en-US" noProof="0" dirty="0"/>
          </a:p>
        </p:txBody>
      </p:sp>
      <p:pic>
        <p:nvPicPr>
          <p:cNvPr id="8194" name="Picture 2" descr="حوض الكرات للاطفال :: ألعاب النشاط :: ألعاب الأطفال :: الألعاب">
            <a:extLst>
              <a:ext uri="{FF2B5EF4-FFF2-40B4-BE49-F238E27FC236}">
                <a16:creationId xmlns:a16="http://schemas.microsoft.com/office/drawing/2014/main" xmlns="" id="{16A4B4F2-D753-CF4B-9D5C-8741F7A67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752" y="2480596"/>
            <a:ext cx="3968496" cy="3206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820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13431</TotalTime>
  <Words>427</Words>
  <Application>Microsoft Office PowerPoint</Application>
  <PresentationFormat>Custom</PresentationFormat>
  <Paragraphs>123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رمي النفايات في مكانها المخصص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3-يرمي الطالب الكور في حوض الكور البلاستيكية. </vt:lpstr>
      <vt:lpstr>4- يرمي الحلقات في القمع.  </vt:lpstr>
      <vt:lpstr>4-يرمي الكره  على الأقماع.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USER</cp:lastModifiedBy>
  <cp:revision>121</cp:revision>
  <dcterms:created xsi:type="dcterms:W3CDTF">2020-07-26T19:33:45Z</dcterms:created>
  <dcterms:modified xsi:type="dcterms:W3CDTF">2021-01-10T11:38:44Z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