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7"/>
  </p:notesMasterIdLst>
  <p:sldIdLst>
    <p:sldId id="291" r:id="rId5"/>
    <p:sldId id="295" r:id="rId6"/>
    <p:sldId id="285" r:id="rId7"/>
    <p:sldId id="289" r:id="rId8"/>
    <p:sldId id="296" r:id="rId9"/>
    <p:sldId id="307" r:id="rId10"/>
    <p:sldId id="301" r:id="rId11"/>
    <p:sldId id="302" r:id="rId12"/>
    <p:sldId id="303" r:id="rId13"/>
    <p:sldId id="308" r:id="rId14"/>
    <p:sldId id="300" r:id="rId15"/>
    <p:sldId id="30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49" autoAdjust="0"/>
    <p:restoredTop sz="94660"/>
  </p:normalViewPr>
  <p:slideViewPr>
    <p:cSldViewPr snapToGrid="0">
      <p:cViewPr>
        <p:scale>
          <a:sx n="81" d="100"/>
          <a:sy n="81" d="100"/>
        </p:scale>
        <p:origin x="-204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k Alaryani" userId="cb506edcc4e25f14" providerId="LiveId" clId="{3EB7F513-40E1-4824-B8AD-0500DAD16019}"/>
    <pc:docChg chg="undo custSel addSld delSld modSld sldOrd">
      <pc:chgData name="Hk Alaryani" userId="cb506edcc4e25f14" providerId="LiveId" clId="{3EB7F513-40E1-4824-B8AD-0500DAD16019}" dt="2021-02-01T12:33:24.736" v="1506" actId="20577"/>
      <pc:docMkLst>
        <pc:docMk/>
      </pc:docMkLst>
      <pc:sldChg chg="modSp mod">
        <pc:chgData name="Hk Alaryani" userId="cb506edcc4e25f14" providerId="LiveId" clId="{3EB7F513-40E1-4824-B8AD-0500DAD16019}" dt="2021-02-01T12:33:24.736" v="1506" actId="20577"/>
        <pc:sldMkLst>
          <pc:docMk/>
          <pc:sldMk cId="2061258533" sldId="300"/>
        </pc:sldMkLst>
        <pc:graphicFrameChg chg="mod modGraphic">
          <ac:chgData name="Hk Alaryani" userId="cb506edcc4e25f14" providerId="LiveId" clId="{3EB7F513-40E1-4824-B8AD-0500DAD16019}" dt="2021-02-01T12:33:24.736" v="1506" actId="20577"/>
          <ac:graphicFrameMkLst>
            <pc:docMk/>
            <pc:sldMk cId="2061258533" sldId="300"/>
            <ac:graphicFrameMk id="4" creationId="{00000000-0000-0000-0000-000000000000}"/>
          </ac:graphicFrameMkLst>
        </pc:graphicFrameChg>
      </pc:sldChg>
      <pc:sldChg chg="addSp delSp modSp mod">
        <pc:chgData name="Hk Alaryani" userId="cb506edcc4e25f14" providerId="LiveId" clId="{3EB7F513-40E1-4824-B8AD-0500DAD16019}" dt="2021-02-01T12:13:11.845" v="783" actId="478"/>
        <pc:sldMkLst>
          <pc:docMk/>
          <pc:sldMk cId="1373671247" sldId="301"/>
        </pc:sldMkLst>
        <pc:spChg chg="mod">
          <ac:chgData name="Hk Alaryani" userId="cb506edcc4e25f14" providerId="LiveId" clId="{3EB7F513-40E1-4824-B8AD-0500DAD16019}" dt="2021-02-01T11:49:24.320" v="352" actId="20577"/>
          <ac:spMkLst>
            <pc:docMk/>
            <pc:sldMk cId="1373671247" sldId="301"/>
            <ac:spMk id="6" creationId="{00000000-0000-0000-0000-000000000000}"/>
          </ac:spMkLst>
        </pc:spChg>
        <pc:picChg chg="add del mod">
          <ac:chgData name="Hk Alaryani" userId="cb506edcc4e25f14" providerId="LiveId" clId="{3EB7F513-40E1-4824-B8AD-0500DAD16019}" dt="2021-02-01T12:13:11.845" v="783" actId="478"/>
          <ac:picMkLst>
            <pc:docMk/>
            <pc:sldMk cId="1373671247" sldId="301"/>
            <ac:picMk id="3" creationId="{AAAB114B-ACFA-4149-9D98-2AF6610EBF5C}"/>
          </ac:picMkLst>
        </pc:picChg>
        <pc:picChg chg="add del mod">
          <ac:chgData name="Hk Alaryani" userId="cb506edcc4e25f14" providerId="LiveId" clId="{3EB7F513-40E1-4824-B8AD-0500DAD16019}" dt="2021-02-01T11:57:05.549" v="451" actId="478"/>
          <ac:picMkLst>
            <pc:docMk/>
            <pc:sldMk cId="1373671247" sldId="301"/>
            <ac:picMk id="4" creationId="{19948940-E742-485A-B072-85A2E8C460C5}"/>
          </ac:picMkLst>
        </pc:picChg>
        <pc:picChg chg="add del mod">
          <ac:chgData name="Hk Alaryani" userId="cb506edcc4e25f14" providerId="LiveId" clId="{3EB7F513-40E1-4824-B8AD-0500DAD16019}" dt="2021-02-01T12:01:40.226" v="477" actId="478"/>
          <ac:picMkLst>
            <pc:docMk/>
            <pc:sldMk cId="1373671247" sldId="301"/>
            <ac:picMk id="7" creationId="{3EC553D9-1D39-4218-AF4D-3F97603480B0}"/>
          </ac:picMkLst>
        </pc:picChg>
        <pc:picChg chg="mod">
          <ac:chgData name="Hk Alaryani" userId="cb506edcc4e25f14" providerId="LiveId" clId="{3EB7F513-40E1-4824-B8AD-0500DAD16019}" dt="2021-02-01T12:02:21.956" v="485"/>
          <ac:picMkLst>
            <pc:docMk/>
            <pc:sldMk cId="1373671247" sldId="301"/>
            <ac:picMk id="58" creationId="{1F7E13DA-A903-461A-8EDE-E55966C18EB7}"/>
          </ac:picMkLst>
        </pc:picChg>
      </pc:sldChg>
      <pc:sldChg chg="addSp delSp modSp mod">
        <pc:chgData name="Hk Alaryani" userId="cb506edcc4e25f14" providerId="LiveId" clId="{3EB7F513-40E1-4824-B8AD-0500DAD16019}" dt="2021-02-01T11:57:30.212" v="458" actId="478"/>
        <pc:sldMkLst>
          <pc:docMk/>
          <pc:sldMk cId="649303796" sldId="302"/>
        </pc:sldMkLst>
        <pc:spChg chg="mod">
          <ac:chgData name="Hk Alaryani" userId="cb506edcc4e25f14" providerId="LiveId" clId="{3EB7F513-40E1-4824-B8AD-0500DAD16019}" dt="2021-02-01T11:49:12.496" v="334" actId="20577"/>
          <ac:spMkLst>
            <pc:docMk/>
            <pc:sldMk cId="649303796" sldId="302"/>
            <ac:spMk id="5" creationId="{00000000-0000-0000-0000-000000000000}"/>
          </ac:spMkLst>
        </pc:spChg>
        <pc:picChg chg="add del mod">
          <ac:chgData name="Hk Alaryani" userId="cb506edcc4e25f14" providerId="LiveId" clId="{3EB7F513-40E1-4824-B8AD-0500DAD16019}" dt="2021-02-01T11:42:00.698" v="22"/>
          <ac:picMkLst>
            <pc:docMk/>
            <pc:sldMk cId="649303796" sldId="302"/>
            <ac:picMk id="6" creationId="{2630E3E1-1643-430E-9027-E61F5104FB08}"/>
          </ac:picMkLst>
        </pc:picChg>
        <pc:picChg chg="add del mod">
          <ac:chgData name="Hk Alaryani" userId="cb506edcc4e25f14" providerId="LiveId" clId="{3EB7F513-40E1-4824-B8AD-0500DAD16019}" dt="2021-02-01T11:40:46.406" v="9"/>
          <ac:picMkLst>
            <pc:docMk/>
            <pc:sldMk cId="649303796" sldId="302"/>
            <ac:picMk id="7" creationId="{3BF9516A-BC21-444C-9B63-55C351A16D67}"/>
          </ac:picMkLst>
        </pc:picChg>
        <pc:picChg chg="add del mod">
          <ac:chgData name="Hk Alaryani" userId="cb506edcc4e25f14" providerId="LiveId" clId="{3EB7F513-40E1-4824-B8AD-0500DAD16019}" dt="2021-02-01T11:42:00.182" v="19"/>
          <ac:picMkLst>
            <pc:docMk/>
            <pc:sldMk cId="649303796" sldId="302"/>
            <ac:picMk id="8" creationId="{73F7FA53-BD90-4AC3-9930-78980ACE2174}"/>
          </ac:picMkLst>
        </pc:picChg>
        <pc:picChg chg="add mod modCrop">
          <ac:chgData name="Hk Alaryani" userId="cb506edcc4e25f14" providerId="LiveId" clId="{3EB7F513-40E1-4824-B8AD-0500DAD16019}" dt="2021-02-01T11:42:54.837" v="30" actId="732"/>
          <ac:picMkLst>
            <pc:docMk/>
            <pc:sldMk cId="649303796" sldId="302"/>
            <ac:picMk id="12" creationId="{34DBABBC-9E93-4444-A147-5ED60FB2C239}"/>
          </ac:picMkLst>
        </pc:picChg>
        <pc:picChg chg="add del mod">
          <ac:chgData name="Hk Alaryani" userId="cb506edcc4e25f14" providerId="LiveId" clId="{3EB7F513-40E1-4824-B8AD-0500DAD16019}" dt="2021-02-01T11:42:46.667" v="29" actId="22"/>
          <ac:picMkLst>
            <pc:docMk/>
            <pc:sldMk cId="649303796" sldId="302"/>
            <ac:picMk id="14" creationId="{20CDC9E7-1136-420D-90A9-6EE5125A6E5A}"/>
          </ac:picMkLst>
        </pc:picChg>
        <pc:picChg chg="add del mod modCrop">
          <ac:chgData name="Hk Alaryani" userId="cb506edcc4e25f14" providerId="LiveId" clId="{3EB7F513-40E1-4824-B8AD-0500DAD16019}" dt="2021-02-01T11:44:07.436" v="38" actId="478"/>
          <ac:picMkLst>
            <pc:docMk/>
            <pc:sldMk cId="649303796" sldId="302"/>
            <ac:picMk id="19" creationId="{D81D90C6-BBF8-4C76-9F5B-525FFCBD5050}"/>
          </ac:picMkLst>
        </pc:picChg>
        <pc:picChg chg="add mod">
          <ac:chgData name="Hk Alaryani" userId="cb506edcc4e25f14" providerId="LiveId" clId="{3EB7F513-40E1-4824-B8AD-0500DAD16019}" dt="2021-02-01T11:45:36.691" v="72" actId="1036"/>
          <ac:picMkLst>
            <pc:docMk/>
            <pc:sldMk cId="649303796" sldId="302"/>
            <ac:picMk id="20" creationId="{C1D8609B-0867-4B8B-92A7-6AFB60BCD311}"/>
          </ac:picMkLst>
        </pc:picChg>
        <pc:picChg chg="add del mod">
          <ac:chgData name="Hk Alaryani" userId="cb506edcc4e25f14" providerId="LiveId" clId="{3EB7F513-40E1-4824-B8AD-0500DAD16019}" dt="2021-02-01T11:56:47.390" v="447" actId="478"/>
          <ac:picMkLst>
            <pc:docMk/>
            <pc:sldMk cId="649303796" sldId="302"/>
            <ac:picMk id="34" creationId="{22B6CA59-C5BC-483E-97E4-29B2FB034E6A}"/>
          </ac:picMkLst>
        </pc:picChg>
        <pc:picChg chg="add del">
          <ac:chgData name="Hk Alaryani" userId="cb506edcc4e25f14" providerId="LiveId" clId="{3EB7F513-40E1-4824-B8AD-0500DAD16019}" dt="2021-02-01T11:57:30.212" v="458" actId="478"/>
          <ac:picMkLst>
            <pc:docMk/>
            <pc:sldMk cId="649303796" sldId="302"/>
            <ac:picMk id="36" creationId="{08DD9896-5415-46FF-8910-26883B3DAD8D}"/>
          </ac:picMkLst>
        </pc:picChg>
        <pc:picChg chg="add del mod">
          <ac:chgData name="Hk Alaryani" userId="cb506edcc4e25f14" providerId="LiveId" clId="{3EB7F513-40E1-4824-B8AD-0500DAD16019}" dt="2021-02-01T11:56:50.098" v="449" actId="478"/>
          <ac:picMkLst>
            <pc:docMk/>
            <pc:sldMk cId="649303796" sldId="302"/>
            <ac:picMk id="37" creationId="{03CCFB32-D58E-4E00-BAE8-F9B5322A06CB}"/>
          </ac:picMkLst>
        </pc:picChg>
        <pc:picChg chg="add del mod">
          <ac:chgData name="Hk Alaryani" userId="cb506edcc4e25f14" providerId="LiveId" clId="{3EB7F513-40E1-4824-B8AD-0500DAD16019}" dt="2021-02-01T11:56:48.597" v="448" actId="478"/>
          <ac:picMkLst>
            <pc:docMk/>
            <pc:sldMk cId="649303796" sldId="302"/>
            <ac:picMk id="38" creationId="{F8472B5C-8C5A-4EF8-900A-3D099CFD126C}"/>
          </ac:picMkLst>
        </pc:picChg>
        <pc:picChg chg="del">
          <ac:chgData name="Hk Alaryani" userId="cb506edcc4e25f14" providerId="LiveId" clId="{3EB7F513-40E1-4824-B8AD-0500DAD16019}" dt="2021-02-01T11:40:21.056" v="2" actId="478"/>
          <ac:picMkLst>
            <pc:docMk/>
            <pc:sldMk cId="649303796" sldId="302"/>
            <ac:picMk id="1026" creationId="{00000000-0000-0000-0000-000000000000}"/>
          </ac:picMkLst>
        </pc:picChg>
        <pc:picChg chg="del mod">
          <ac:chgData name="Hk Alaryani" userId="cb506edcc4e25f14" providerId="LiveId" clId="{3EB7F513-40E1-4824-B8AD-0500DAD16019}" dt="2021-02-01T11:40:19.631" v="1" actId="478"/>
          <ac:picMkLst>
            <pc:docMk/>
            <pc:sldMk cId="649303796" sldId="302"/>
            <ac:picMk id="1027" creationId="{00000000-0000-0000-0000-000000000000}"/>
          </ac:picMkLst>
        </pc:picChg>
        <pc:inkChg chg="add del">
          <ac:chgData name="Hk Alaryani" userId="cb506edcc4e25f14" providerId="LiveId" clId="{3EB7F513-40E1-4824-B8AD-0500DAD16019}" dt="2021-02-01T11:42:00.018" v="18" actId="9405"/>
          <ac:inkMkLst>
            <pc:docMk/>
            <pc:sldMk cId="649303796" sldId="302"/>
            <ac:inkMk id="2" creationId="{6E756FDB-552B-49F9-82CB-F348C8A58D12}"/>
          </ac:inkMkLst>
        </pc:inkChg>
        <pc:inkChg chg="add del">
          <ac:chgData name="Hk Alaryani" userId="cb506edcc4e25f14" providerId="LiveId" clId="{3EB7F513-40E1-4824-B8AD-0500DAD16019}" dt="2021-02-01T11:41:59.680" v="17"/>
          <ac:inkMkLst>
            <pc:docMk/>
            <pc:sldMk cId="649303796" sldId="302"/>
            <ac:inkMk id="4" creationId="{01F3B70F-43AD-431D-8FAE-CD19E44073BE}"/>
          </ac:inkMkLst>
        </pc:inkChg>
        <pc:inkChg chg="add del">
          <ac:chgData name="Hk Alaryani" userId="cb506edcc4e25f14" providerId="LiveId" clId="{3EB7F513-40E1-4824-B8AD-0500DAD16019}" dt="2021-02-01T11:41:59.680" v="17"/>
          <ac:inkMkLst>
            <pc:docMk/>
            <pc:sldMk cId="649303796" sldId="302"/>
            <ac:inkMk id="9" creationId="{76629CF3-F113-4288-A24F-770407055E4B}"/>
          </ac:inkMkLst>
        </pc:inkChg>
        <pc:inkChg chg="add del">
          <ac:chgData name="Hk Alaryani" userId="cb506edcc4e25f14" providerId="LiveId" clId="{3EB7F513-40E1-4824-B8AD-0500DAD16019}" dt="2021-02-01T11:41:59.337" v="15"/>
          <ac:inkMkLst>
            <pc:docMk/>
            <pc:sldMk cId="649303796" sldId="302"/>
            <ac:inkMk id="10" creationId="{797D53A8-3D44-460C-B0B7-2044A73F3B95}"/>
          </ac:inkMkLst>
        </pc:inkChg>
        <pc:inkChg chg="add del">
          <ac:chgData name="Hk Alaryani" userId="cb506edcc4e25f14" providerId="LiveId" clId="{3EB7F513-40E1-4824-B8AD-0500DAD16019}" dt="2021-02-01T11:43:15.716" v="33"/>
          <ac:inkMkLst>
            <pc:docMk/>
            <pc:sldMk cId="649303796" sldId="302"/>
            <ac:inkMk id="15" creationId="{D321489F-9CBC-4C10-BB86-79D5CF8F246A}"/>
          </ac:inkMkLst>
        </pc:inkChg>
        <pc:inkChg chg="add del">
          <ac:chgData name="Hk Alaryani" userId="cb506edcc4e25f14" providerId="LiveId" clId="{3EB7F513-40E1-4824-B8AD-0500DAD16019}" dt="2021-02-01T11:43:15.716" v="33"/>
          <ac:inkMkLst>
            <pc:docMk/>
            <pc:sldMk cId="649303796" sldId="302"/>
            <ac:inkMk id="16" creationId="{CF10789B-8D4C-41FE-BAC0-84E7A5F6EF6B}"/>
          </ac:inkMkLst>
        </pc:inkChg>
        <pc:inkChg chg="add">
          <ac:chgData name="Hk Alaryani" userId="cb506edcc4e25f14" providerId="LiveId" clId="{3EB7F513-40E1-4824-B8AD-0500DAD16019}" dt="2021-02-01T11:43:15.716" v="33"/>
          <ac:inkMkLst>
            <pc:docMk/>
            <pc:sldMk cId="649303796" sldId="302"/>
            <ac:inkMk id="17" creationId="{6FE06AEF-063F-4308-8FE2-709865278781}"/>
          </ac:inkMkLst>
        </pc:inkChg>
        <pc:inkChg chg="add del">
          <ac:chgData name="Hk Alaryani" userId="cb506edcc4e25f14" providerId="LiveId" clId="{3EB7F513-40E1-4824-B8AD-0500DAD16019}" dt="2021-02-01T11:45:52.714" v="74" actId="9405"/>
          <ac:inkMkLst>
            <pc:docMk/>
            <pc:sldMk cId="649303796" sldId="302"/>
            <ac:inkMk id="21" creationId="{75ACC9FB-CCD3-4149-B309-8A76CC07E491}"/>
          </ac:inkMkLst>
        </pc:inkChg>
        <pc:inkChg chg="add del">
          <ac:chgData name="Hk Alaryani" userId="cb506edcc4e25f14" providerId="LiveId" clId="{3EB7F513-40E1-4824-B8AD-0500DAD16019}" dt="2021-02-01T11:45:57.125" v="76" actId="9405"/>
          <ac:inkMkLst>
            <pc:docMk/>
            <pc:sldMk cId="649303796" sldId="302"/>
            <ac:inkMk id="22" creationId="{5587A724-6226-4FE4-87A6-6AB4C3A51A33}"/>
          </ac:inkMkLst>
        </pc:inkChg>
        <pc:inkChg chg="add del">
          <ac:chgData name="Hk Alaryani" userId="cb506edcc4e25f14" providerId="LiveId" clId="{3EB7F513-40E1-4824-B8AD-0500DAD16019}" dt="2021-02-01T11:45:59.348" v="78" actId="9405"/>
          <ac:inkMkLst>
            <pc:docMk/>
            <pc:sldMk cId="649303796" sldId="302"/>
            <ac:inkMk id="23" creationId="{EB11F2C0-3016-4E2C-9EE5-1213AFCD202D}"/>
          </ac:inkMkLst>
        </pc:inkChg>
        <pc:inkChg chg="add del">
          <ac:chgData name="Hk Alaryani" userId="cb506edcc4e25f14" providerId="LiveId" clId="{3EB7F513-40E1-4824-B8AD-0500DAD16019}" dt="2021-02-01T11:46:01.386" v="80" actId="9405"/>
          <ac:inkMkLst>
            <pc:docMk/>
            <pc:sldMk cId="649303796" sldId="302"/>
            <ac:inkMk id="24" creationId="{EC066F1E-B0E9-45EE-8610-4D23F6C6429F}"/>
          </ac:inkMkLst>
        </pc:inkChg>
        <pc:inkChg chg="add del">
          <ac:chgData name="Hk Alaryani" userId="cb506edcc4e25f14" providerId="LiveId" clId="{3EB7F513-40E1-4824-B8AD-0500DAD16019}" dt="2021-02-01T11:46:20.668" v="87"/>
          <ac:inkMkLst>
            <pc:docMk/>
            <pc:sldMk cId="649303796" sldId="302"/>
            <ac:inkMk id="25" creationId="{3A7E7A90-DD9B-431C-9BF2-57D18B678FC5}"/>
          </ac:inkMkLst>
        </pc:inkChg>
        <pc:inkChg chg="add del">
          <ac:chgData name="Hk Alaryani" userId="cb506edcc4e25f14" providerId="LiveId" clId="{3EB7F513-40E1-4824-B8AD-0500DAD16019}" dt="2021-02-01T11:46:07.121" v="83" actId="9405"/>
          <ac:inkMkLst>
            <pc:docMk/>
            <pc:sldMk cId="649303796" sldId="302"/>
            <ac:inkMk id="26" creationId="{CA69E454-65F4-4191-870C-5C768D95A3CB}"/>
          </ac:inkMkLst>
        </pc:inkChg>
        <pc:inkChg chg="add del">
          <ac:chgData name="Hk Alaryani" userId="cb506edcc4e25f14" providerId="LiveId" clId="{3EB7F513-40E1-4824-B8AD-0500DAD16019}" dt="2021-02-01T11:46:20.019" v="85"/>
          <ac:inkMkLst>
            <pc:docMk/>
            <pc:sldMk cId="649303796" sldId="302"/>
            <ac:inkMk id="27" creationId="{4A893616-E1B0-4B9E-B213-954C88D08919}"/>
          </ac:inkMkLst>
        </pc:inkChg>
        <pc:inkChg chg="add del">
          <ac:chgData name="Hk Alaryani" userId="cb506edcc4e25f14" providerId="LiveId" clId="{3EB7F513-40E1-4824-B8AD-0500DAD16019}" dt="2021-02-01T11:46:20.668" v="86"/>
          <ac:inkMkLst>
            <pc:docMk/>
            <pc:sldMk cId="649303796" sldId="302"/>
            <ac:inkMk id="28" creationId="{15A70A64-738B-48EB-A46D-C54E550ADC4E}"/>
          </ac:inkMkLst>
        </pc:inkChg>
        <pc:inkChg chg="add del">
          <ac:chgData name="Hk Alaryani" userId="cb506edcc4e25f14" providerId="LiveId" clId="{3EB7F513-40E1-4824-B8AD-0500DAD16019}" dt="2021-02-01T11:46:25.584" v="88"/>
          <ac:inkMkLst>
            <pc:docMk/>
            <pc:sldMk cId="649303796" sldId="302"/>
            <ac:inkMk id="29" creationId="{8E10D676-B344-4425-ADB2-E23937B1AB0E}"/>
          </ac:inkMkLst>
        </pc:inkChg>
        <pc:inkChg chg="add del">
          <ac:chgData name="Hk Alaryani" userId="cb506edcc4e25f14" providerId="LiveId" clId="{3EB7F513-40E1-4824-B8AD-0500DAD16019}" dt="2021-02-01T11:46:25.584" v="89"/>
          <ac:inkMkLst>
            <pc:docMk/>
            <pc:sldMk cId="649303796" sldId="302"/>
            <ac:inkMk id="30" creationId="{4B9A569B-40ED-4E94-9E6A-BD0902B1A6B0}"/>
          </ac:inkMkLst>
        </pc:inkChg>
        <pc:inkChg chg="add">
          <ac:chgData name="Hk Alaryani" userId="cb506edcc4e25f14" providerId="LiveId" clId="{3EB7F513-40E1-4824-B8AD-0500DAD16019}" dt="2021-02-01T11:46:25.584" v="88"/>
          <ac:inkMkLst>
            <pc:docMk/>
            <pc:sldMk cId="649303796" sldId="302"/>
            <ac:inkMk id="31" creationId="{466BCDAB-F6E6-4E80-911F-6943058E55DD}"/>
          </ac:inkMkLst>
        </pc:inkChg>
        <pc:inkChg chg="add">
          <ac:chgData name="Hk Alaryani" userId="cb506edcc4e25f14" providerId="LiveId" clId="{3EB7F513-40E1-4824-B8AD-0500DAD16019}" dt="2021-02-01T11:46:25.584" v="89"/>
          <ac:inkMkLst>
            <pc:docMk/>
            <pc:sldMk cId="649303796" sldId="302"/>
            <ac:inkMk id="32" creationId="{CC28CEFF-F988-4F99-AFF1-4B8381AA835D}"/>
          </ac:inkMkLst>
        </pc:inkChg>
      </pc:sldChg>
      <pc:sldChg chg="addSp delSp modSp mod">
        <pc:chgData name="Hk Alaryani" userId="cb506edcc4e25f14" providerId="LiveId" clId="{3EB7F513-40E1-4824-B8AD-0500DAD16019}" dt="2021-02-01T12:08:22.958" v="679" actId="20577"/>
        <pc:sldMkLst>
          <pc:docMk/>
          <pc:sldMk cId="3935950433" sldId="303"/>
        </pc:sldMkLst>
        <pc:spChg chg="mod">
          <ac:chgData name="Hk Alaryani" userId="cb506edcc4e25f14" providerId="LiveId" clId="{3EB7F513-40E1-4824-B8AD-0500DAD16019}" dt="2021-02-01T12:08:22.958" v="679" actId="20577"/>
          <ac:spMkLst>
            <pc:docMk/>
            <pc:sldMk cId="3935950433" sldId="303"/>
            <ac:spMk id="2" creationId="{00000000-0000-0000-0000-000000000000}"/>
          </ac:spMkLst>
        </pc:spChg>
        <pc:picChg chg="add del mod">
          <ac:chgData name="Hk Alaryani" userId="cb506edcc4e25f14" providerId="LiveId" clId="{3EB7F513-40E1-4824-B8AD-0500DAD16019}" dt="2021-02-01T12:05:16.284" v="512" actId="478"/>
          <ac:picMkLst>
            <pc:docMk/>
            <pc:sldMk cId="3935950433" sldId="303"/>
            <ac:picMk id="24" creationId="{58DACE58-8840-40B8-8C86-54D6F590674A}"/>
          </ac:picMkLst>
        </pc:picChg>
        <pc:picChg chg="add del mod">
          <ac:chgData name="Hk Alaryani" userId="cb506edcc4e25f14" providerId="LiveId" clId="{3EB7F513-40E1-4824-B8AD-0500DAD16019}" dt="2021-02-01T12:00:42.698" v="461" actId="478"/>
          <ac:picMkLst>
            <pc:docMk/>
            <pc:sldMk cId="3935950433" sldId="303"/>
            <ac:picMk id="26" creationId="{521CEA1C-BA14-4F83-9663-2034A69FAD89}"/>
          </ac:picMkLst>
        </pc:picChg>
        <pc:picChg chg="add del mod">
          <ac:chgData name="Hk Alaryani" userId="cb506edcc4e25f14" providerId="LiveId" clId="{3EB7F513-40E1-4824-B8AD-0500DAD16019}" dt="2021-02-01T12:05:18.042" v="513" actId="478"/>
          <ac:picMkLst>
            <pc:docMk/>
            <pc:sldMk cId="3935950433" sldId="303"/>
            <ac:picMk id="28" creationId="{4244D4FB-6262-48C3-909A-F563BA661940}"/>
          </ac:picMkLst>
        </pc:picChg>
        <pc:picChg chg="add del mod">
          <ac:chgData name="Hk Alaryani" userId="cb506edcc4e25f14" providerId="LiveId" clId="{3EB7F513-40E1-4824-B8AD-0500DAD16019}" dt="2021-02-01T12:07:39.145" v="649" actId="21"/>
          <ac:picMkLst>
            <pc:docMk/>
            <pc:sldMk cId="3935950433" sldId="303"/>
            <ac:picMk id="31" creationId="{00416E43-F027-45BA-9D6B-E5F024A7397F}"/>
          </ac:picMkLst>
        </pc:picChg>
        <pc:picChg chg="add mod">
          <ac:chgData name="Hk Alaryani" userId="cb506edcc4e25f14" providerId="LiveId" clId="{3EB7F513-40E1-4824-B8AD-0500DAD16019}" dt="2021-02-01T12:07:54.598" v="673" actId="1035"/>
          <ac:picMkLst>
            <pc:docMk/>
            <pc:sldMk cId="3935950433" sldId="303"/>
            <ac:picMk id="33" creationId="{32E60F9E-1B11-4B2C-B5DF-60C459339E83}"/>
          </ac:picMkLst>
        </pc:picChg>
        <pc:picChg chg="add del mod">
          <ac:chgData name="Hk Alaryani" userId="cb506edcc4e25f14" providerId="LiveId" clId="{3EB7F513-40E1-4824-B8AD-0500DAD16019}" dt="2021-02-01T11:57:18.106" v="456" actId="478"/>
          <ac:picMkLst>
            <pc:docMk/>
            <pc:sldMk cId="3935950433" sldId="303"/>
            <ac:picMk id="2050" creationId="{A0848A9B-2AA9-44F2-85FE-22497DB23E2C}"/>
          </ac:picMkLst>
        </pc:picChg>
        <pc:picChg chg="add del mod">
          <ac:chgData name="Hk Alaryani" userId="cb506edcc4e25f14" providerId="LiveId" clId="{3EB7F513-40E1-4824-B8AD-0500DAD16019}" dt="2021-02-01T12:01:18.249" v="471" actId="478"/>
          <ac:picMkLst>
            <pc:docMk/>
            <pc:sldMk cId="3935950433" sldId="303"/>
            <ac:picMk id="2052" creationId="{46085B64-E8A2-43E1-BE66-D06C785BFCB7}"/>
          </ac:picMkLst>
        </pc:picChg>
        <pc:picChg chg="add mod">
          <ac:chgData name="Hk Alaryani" userId="cb506edcc4e25f14" providerId="LiveId" clId="{3EB7F513-40E1-4824-B8AD-0500DAD16019}" dt="2021-02-01T12:07:54.598" v="673" actId="1035"/>
          <ac:picMkLst>
            <pc:docMk/>
            <pc:sldMk cId="3935950433" sldId="303"/>
            <ac:picMk id="2054" creationId="{E9643B05-7B2B-45D0-A161-0CAFFB50D29A}"/>
          </ac:picMkLst>
        </pc:picChg>
        <pc:inkChg chg="add del">
          <ac:chgData name="Hk Alaryani" userId="cb506edcc4e25f14" providerId="LiveId" clId="{3EB7F513-40E1-4824-B8AD-0500DAD16019}" dt="2021-02-01T11:53:59.413" v="414" actId="9405"/>
          <ac:inkMkLst>
            <pc:docMk/>
            <pc:sldMk cId="3935950433" sldId="303"/>
            <ac:inkMk id="4" creationId="{8B174DA1-7193-4D4F-A441-2FCA3AE2FF5F}"/>
          </ac:inkMkLst>
        </pc:inkChg>
        <pc:inkChg chg="add del">
          <ac:chgData name="Hk Alaryani" userId="cb506edcc4e25f14" providerId="LiveId" clId="{3EB7F513-40E1-4824-B8AD-0500DAD16019}" dt="2021-02-01T11:54:16.643" v="418"/>
          <ac:inkMkLst>
            <pc:docMk/>
            <pc:sldMk cId="3935950433" sldId="303"/>
            <ac:inkMk id="5" creationId="{0BDC518C-1FCC-426E-A5FE-6B791341CF85}"/>
          </ac:inkMkLst>
        </pc:inkChg>
        <pc:inkChg chg="add del">
          <ac:chgData name="Hk Alaryani" userId="cb506edcc4e25f14" providerId="LiveId" clId="{3EB7F513-40E1-4824-B8AD-0500DAD16019}" dt="2021-02-01T11:54:16.643" v="418"/>
          <ac:inkMkLst>
            <pc:docMk/>
            <pc:sldMk cId="3935950433" sldId="303"/>
            <ac:inkMk id="6" creationId="{84281828-A512-4DFD-BA39-89797722EC5E}"/>
          </ac:inkMkLst>
        </pc:inkChg>
        <pc:inkChg chg="add del">
          <ac:chgData name="Hk Alaryani" userId="cb506edcc4e25f14" providerId="LiveId" clId="{3EB7F513-40E1-4824-B8AD-0500DAD16019}" dt="2021-02-01T11:54:16.643" v="418"/>
          <ac:inkMkLst>
            <pc:docMk/>
            <pc:sldMk cId="3935950433" sldId="303"/>
            <ac:inkMk id="7" creationId="{C1BDB99C-4F81-4138-BDA9-171628B66089}"/>
          </ac:inkMkLst>
        </pc:inkChg>
        <pc:inkChg chg="add del">
          <ac:chgData name="Hk Alaryani" userId="cb506edcc4e25f14" providerId="LiveId" clId="{3EB7F513-40E1-4824-B8AD-0500DAD16019}" dt="2021-02-01T11:54:18.452" v="420"/>
          <ac:inkMkLst>
            <pc:docMk/>
            <pc:sldMk cId="3935950433" sldId="303"/>
            <ac:inkMk id="8" creationId="{7DF68B84-DC5E-4769-ABF2-4352CDD02609}"/>
          </ac:inkMkLst>
        </pc:inkChg>
        <pc:inkChg chg="add del">
          <ac:chgData name="Hk Alaryani" userId="cb506edcc4e25f14" providerId="LiveId" clId="{3EB7F513-40E1-4824-B8AD-0500DAD16019}" dt="2021-02-01T11:54:18.452" v="420"/>
          <ac:inkMkLst>
            <pc:docMk/>
            <pc:sldMk cId="3935950433" sldId="303"/>
            <ac:inkMk id="9" creationId="{D6132BBF-49D5-4E90-A9FF-59F1AAEA2EB2}"/>
          </ac:inkMkLst>
        </pc:inkChg>
        <pc:inkChg chg="add del">
          <ac:chgData name="Hk Alaryani" userId="cb506edcc4e25f14" providerId="LiveId" clId="{3EB7F513-40E1-4824-B8AD-0500DAD16019}" dt="2021-02-01T11:54:19.677" v="422"/>
          <ac:inkMkLst>
            <pc:docMk/>
            <pc:sldMk cId="3935950433" sldId="303"/>
            <ac:inkMk id="10" creationId="{3A9847CC-B699-4D55-AEB2-331F7CB0D18D}"/>
          </ac:inkMkLst>
        </pc:inkChg>
        <pc:inkChg chg="add del">
          <ac:chgData name="Hk Alaryani" userId="cb506edcc4e25f14" providerId="LiveId" clId="{3EB7F513-40E1-4824-B8AD-0500DAD16019}" dt="2021-02-01T11:54:19.677" v="422"/>
          <ac:inkMkLst>
            <pc:docMk/>
            <pc:sldMk cId="3935950433" sldId="303"/>
            <ac:inkMk id="11" creationId="{56086F59-2680-4203-9242-6C6DC5151A71}"/>
          </ac:inkMkLst>
        </pc:inkChg>
        <pc:inkChg chg="add del">
          <ac:chgData name="Hk Alaryani" userId="cb506edcc4e25f14" providerId="LiveId" clId="{3EB7F513-40E1-4824-B8AD-0500DAD16019}" dt="2021-02-01T11:54:22.299" v="424"/>
          <ac:inkMkLst>
            <pc:docMk/>
            <pc:sldMk cId="3935950433" sldId="303"/>
            <ac:inkMk id="12" creationId="{B6E93A8B-0720-4C0F-B1B9-BB23C890643B}"/>
          </ac:inkMkLst>
        </pc:inkChg>
        <pc:inkChg chg="add del">
          <ac:chgData name="Hk Alaryani" userId="cb506edcc4e25f14" providerId="LiveId" clId="{3EB7F513-40E1-4824-B8AD-0500DAD16019}" dt="2021-02-01T11:54:22.299" v="424"/>
          <ac:inkMkLst>
            <pc:docMk/>
            <pc:sldMk cId="3935950433" sldId="303"/>
            <ac:inkMk id="13" creationId="{98EF4509-AEB7-4E5B-AF1D-35EE16CBBE91}"/>
          </ac:inkMkLst>
        </pc:inkChg>
        <pc:inkChg chg="add">
          <ac:chgData name="Hk Alaryani" userId="cb506edcc4e25f14" providerId="LiveId" clId="{3EB7F513-40E1-4824-B8AD-0500DAD16019}" dt="2021-02-01T11:54:22.299" v="424"/>
          <ac:inkMkLst>
            <pc:docMk/>
            <pc:sldMk cId="3935950433" sldId="303"/>
            <ac:inkMk id="14" creationId="{7C86B289-F588-4297-94ED-1715CA6D3A5B}"/>
          </ac:inkMkLst>
        </pc:inkChg>
        <pc:inkChg chg="add">
          <ac:chgData name="Hk Alaryani" userId="cb506edcc4e25f14" providerId="LiveId" clId="{3EB7F513-40E1-4824-B8AD-0500DAD16019}" dt="2021-02-01T11:54:25.329" v="425" actId="9405"/>
          <ac:inkMkLst>
            <pc:docMk/>
            <pc:sldMk cId="3935950433" sldId="303"/>
            <ac:inkMk id="15" creationId="{F38FD710-39FD-45FC-A75A-8589434B0276}"/>
          </ac:inkMkLst>
        </pc:inkChg>
        <pc:inkChg chg="add del">
          <ac:chgData name="Hk Alaryani" userId="cb506edcc4e25f14" providerId="LiveId" clId="{3EB7F513-40E1-4824-B8AD-0500DAD16019}" dt="2021-02-01T11:54:29.824" v="428"/>
          <ac:inkMkLst>
            <pc:docMk/>
            <pc:sldMk cId="3935950433" sldId="303"/>
            <ac:inkMk id="16" creationId="{76A9A0C6-30C9-4DB8-8CDE-A2660179AE05}"/>
          </ac:inkMkLst>
        </pc:inkChg>
        <pc:inkChg chg="add del">
          <ac:chgData name="Hk Alaryani" userId="cb506edcc4e25f14" providerId="LiveId" clId="{3EB7F513-40E1-4824-B8AD-0500DAD16019}" dt="2021-02-01T11:54:29.824" v="428"/>
          <ac:inkMkLst>
            <pc:docMk/>
            <pc:sldMk cId="3935950433" sldId="303"/>
            <ac:inkMk id="17" creationId="{DC837F59-2597-44F0-A69C-CD4D330B00F8}"/>
          </ac:inkMkLst>
        </pc:inkChg>
        <pc:inkChg chg="add">
          <ac:chgData name="Hk Alaryani" userId="cb506edcc4e25f14" providerId="LiveId" clId="{3EB7F513-40E1-4824-B8AD-0500DAD16019}" dt="2021-02-01T11:54:29.824" v="428"/>
          <ac:inkMkLst>
            <pc:docMk/>
            <pc:sldMk cId="3935950433" sldId="303"/>
            <ac:inkMk id="18" creationId="{DEF9B333-EDE6-4CF1-B680-A249C0344A1B}"/>
          </ac:inkMkLst>
        </pc:inkChg>
        <pc:inkChg chg="add">
          <ac:chgData name="Hk Alaryani" userId="cb506edcc4e25f14" providerId="LiveId" clId="{3EB7F513-40E1-4824-B8AD-0500DAD16019}" dt="2021-02-01T11:54:50.654" v="429" actId="9405"/>
          <ac:inkMkLst>
            <pc:docMk/>
            <pc:sldMk cId="3935950433" sldId="303"/>
            <ac:inkMk id="19" creationId="{09271310-40AD-436C-B9D0-9D494A212CDA}"/>
          </ac:inkMkLst>
        </pc:inkChg>
        <pc:inkChg chg="add">
          <ac:chgData name="Hk Alaryani" userId="cb506edcc4e25f14" providerId="LiveId" clId="{3EB7F513-40E1-4824-B8AD-0500DAD16019}" dt="2021-02-01T11:54:51.340" v="430" actId="9405"/>
          <ac:inkMkLst>
            <pc:docMk/>
            <pc:sldMk cId="3935950433" sldId="303"/>
            <ac:inkMk id="20" creationId="{C0014D4E-AD75-42CB-BC03-F9D37207C5F6}"/>
          </ac:inkMkLst>
        </pc:inkChg>
        <pc:inkChg chg="add">
          <ac:chgData name="Hk Alaryani" userId="cb506edcc4e25f14" providerId="LiveId" clId="{3EB7F513-40E1-4824-B8AD-0500DAD16019}" dt="2021-02-01T11:54:53.028" v="431" actId="9405"/>
          <ac:inkMkLst>
            <pc:docMk/>
            <pc:sldMk cId="3935950433" sldId="303"/>
            <ac:inkMk id="21" creationId="{ABC6897D-C907-4B1F-B39D-649880473FDE}"/>
          </ac:inkMkLst>
        </pc:inkChg>
        <pc:inkChg chg="add del">
          <ac:chgData name="Hk Alaryani" userId="cb506edcc4e25f14" providerId="LiveId" clId="{3EB7F513-40E1-4824-B8AD-0500DAD16019}" dt="2021-02-01T11:54:57.466" v="433" actId="9405"/>
          <ac:inkMkLst>
            <pc:docMk/>
            <pc:sldMk cId="3935950433" sldId="303"/>
            <ac:inkMk id="22" creationId="{EA83386F-EC37-487C-9EDC-26552448B411}"/>
          </ac:inkMkLst>
        </pc:inkChg>
      </pc:sldChg>
      <pc:sldChg chg="delSp modSp mod">
        <pc:chgData name="Hk Alaryani" userId="cb506edcc4e25f14" providerId="LiveId" clId="{3EB7F513-40E1-4824-B8AD-0500DAD16019}" dt="2021-02-01T12:15:53.921" v="949" actId="20577"/>
        <pc:sldMkLst>
          <pc:docMk/>
          <pc:sldMk cId="458532114" sldId="305"/>
        </pc:sldMkLst>
        <pc:spChg chg="mod">
          <ac:chgData name="Hk Alaryani" userId="cb506edcc4e25f14" providerId="LiveId" clId="{3EB7F513-40E1-4824-B8AD-0500DAD16019}" dt="2021-02-01T12:15:53.921" v="949" actId="20577"/>
          <ac:spMkLst>
            <pc:docMk/>
            <pc:sldMk cId="458532114" sldId="305"/>
            <ac:spMk id="2" creationId="{00000000-0000-0000-0000-000000000000}"/>
          </ac:spMkLst>
        </pc:spChg>
        <pc:picChg chg="del">
          <ac:chgData name="Hk Alaryani" userId="cb506edcc4e25f14" providerId="LiveId" clId="{3EB7F513-40E1-4824-B8AD-0500DAD16019}" dt="2021-02-01T12:15:40.791" v="939" actId="478"/>
          <ac:picMkLst>
            <pc:docMk/>
            <pc:sldMk cId="458532114" sldId="305"/>
            <ac:picMk id="3074" creationId="{00000000-0000-0000-0000-000000000000}"/>
          </ac:picMkLst>
        </pc:picChg>
        <pc:picChg chg="del">
          <ac:chgData name="Hk Alaryani" userId="cb506edcc4e25f14" providerId="LiveId" clId="{3EB7F513-40E1-4824-B8AD-0500DAD16019}" dt="2021-02-01T12:15:42.264" v="940" actId="478"/>
          <ac:picMkLst>
            <pc:docMk/>
            <pc:sldMk cId="458532114" sldId="305"/>
            <ac:picMk id="3075" creationId="{00000000-0000-0000-0000-000000000000}"/>
          </ac:picMkLst>
        </pc:picChg>
        <pc:picChg chg="del">
          <ac:chgData name="Hk Alaryani" userId="cb506edcc4e25f14" providerId="LiveId" clId="{3EB7F513-40E1-4824-B8AD-0500DAD16019}" dt="2021-02-01T12:15:43.589" v="941" actId="478"/>
          <ac:picMkLst>
            <pc:docMk/>
            <pc:sldMk cId="458532114" sldId="305"/>
            <ac:picMk id="3076" creationId="{00000000-0000-0000-0000-000000000000}"/>
          </ac:picMkLst>
        </pc:picChg>
      </pc:sldChg>
      <pc:sldChg chg="del">
        <pc:chgData name="Hk Alaryani" userId="cb506edcc4e25f14" providerId="LiveId" clId="{3EB7F513-40E1-4824-B8AD-0500DAD16019}" dt="2021-02-01T11:47:22.887" v="97" actId="47"/>
        <pc:sldMkLst>
          <pc:docMk/>
          <pc:sldMk cId="3123126891" sldId="306"/>
        </pc:sldMkLst>
      </pc:sldChg>
      <pc:sldChg chg="new del">
        <pc:chgData name="Hk Alaryani" userId="cb506edcc4e25f14" providerId="LiveId" clId="{3EB7F513-40E1-4824-B8AD-0500DAD16019}" dt="2021-02-01T11:47:12.823" v="91" actId="47"/>
        <pc:sldMkLst>
          <pc:docMk/>
          <pc:sldMk cId="2017232824" sldId="307"/>
        </pc:sldMkLst>
      </pc:sldChg>
      <pc:sldChg chg="addSp delSp modSp new add del mod ord">
        <pc:chgData name="Hk Alaryani" userId="cb506edcc4e25f14" providerId="LiveId" clId="{3EB7F513-40E1-4824-B8AD-0500DAD16019}" dt="2021-02-01T12:18:49.668" v="1209" actId="20577"/>
        <pc:sldMkLst>
          <pc:docMk/>
          <pc:sldMk cId="2513105461" sldId="307"/>
        </pc:sldMkLst>
        <pc:spChg chg="del">
          <ac:chgData name="Hk Alaryani" userId="cb506edcc4e25f14" providerId="LiveId" clId="{3EB7F513-40E1-4824-B8AD-0500DAD16019}" dt="2021-02-01T11:47:29.725" v="100" actId="478"/>
          <ac:spMkLst>
            <pc:docMk/>
            <pc:sldMk cId="2513105461" sldId="307"/>
            <ac:spMk id="2" creationId="{BD87EF0F-00C3-4C8E-ADCF-03E5FBA1244B}"/>
          </ac:spMkLst>
        </pc:spChg>
        <pc:spChg chg="del">
          <ac:chgData name="Hk Alaryani" userId="cb506edcc4e25f14" providerId="LiveId" clId="{3EB7F513-40E1-4824-B8AD-0500DAD16019}" dt="2021-02-01T11:47:27.486" v="99" actId="478"/>
          <ac:spMkLst>
            <pc:docMk/>
            <pc:sldMk cId="2513105461" sldId="307"/>
            <ac:spMk id="4" creationId="{BE816462-DB46-4E8F-A899-F950976B4099}"/>
          </ac:spMkLst>
        </pc:spChg>
        <pc:graphicFrameChg chg="add mod modGraphic">
          <ac:chgData name="Hk Alaryani" userId="cb506edcc4e25f14" providerId="LiveId" clId="{3EB7F513-40E1-4824-B8AD-0500DAD16019}" dt="2021-02-01T12:18:49.668" v="1209" actId="20577"/>
          <ac:graphicFrameMkLst>
            <pc:docMk/>
            <pc:sldMk cId="2513105461" sldId="307"/>
            <ac:graphicFrameMk id="5" creationId="{35189460-7015-4CD3-9663-4AA6E3DA941B}"/>
          </ac:graphicFrameMkLst>
        </pc:graphicFrameChg>
      </pc:sldChg>
      <pc:sldChg chg="add del setBg">
        <pc:chgData name="Hk Alaryani" userId="cb506edcc4e25f14" providerId="LiveId" clId="{3EB7F513-40E1-4824-B8AD-0500DAD16019}" dt="2021-02-01T11:55:23.351" v="435"/>
        <pc:sldMkLst>
          <pc:docMk/>
          <pc:sldMk cId="54593643" sldId="308"/>
        </pc:sldMkLst>
      </pc:sldChg>
      <pc:sldChg chg="addSp delSp modSp new mod setBg">
        <pc:chgData name="Hk Alaryani" userId="cb506edcc4e25f14" providerId="LiveId" clId="{3EB7F513-40E1-4824-B8AD-0500DAD16019}" dt="2021-02-01T12:24:21.882" v="1219" actId="1076"/>
        <pc:sldMkLst>
          <pc:docMk/>
          <pc:sldMk cId="2611477319" sldId="308"/>
        </pc:sldMkLst>
        <pc:spChg chg="mod">
          <ac:chgData name="Hk Alaryani" userId="cb506edcc4e25f14" providerId="LiveId" clId="{3EB7F513-40E1-4824-B8AD-0500DAD16019}" dt="2021-02-01T12:19:09.216" v="1214" actId="14100"/>
          <ac:spMkLst>
            <pc:docMk/>
            <pc:sldMk cId="2611477319" sldId="308"/>
            <ac:spMk id="2" creationId="{74BAE66F-9A95-4843-BFD6-2273800BF58B}"/>
          </ac:spMkLst>
        </pc:spChg>
        <pc:spChg chg="del">
          <ac:chgData name="Hk Alaryani" userId="cb506edcc4e25f14" providerId="LiveId" clId="{3EB7F513-40E1-4824-B8AD-0500DAD16019}" dt="2021-02-01T12:10:54.578" v="737" actId="478"/>
          <ac:spMkLst>
            <pc:docMk/>
            <pc:sldMk cId="2611477319" sldId="308"/>
            <ac:spMk id="4" creationId="{972859C6-C694-444B-9970-116B1BADCC33}"/>
          </ac:spMkLst>
        </pc:spChg>
        <pc:picChg chg="add mod">
          <ac:chgData name="Hk Alaryani" userId="cb506edcc4e25f14" providerId="LiveId" clId="{3EB7F513-40E1-4824-B8AD-0500DAD16019}" dt="2021-02-01T12:19:11.537" v="1215" actId="1076"/>
          <ac:picMkLst>
            <pc:docMk/>
            <pc:sldMk cId="2611477319" sldId="308"/>
            <ac:picMk id="6" creationId="{9A041F8B-F0E3-4478-8617-378BE1DADC60}"/>
          </ac:picMkLst>
        </pc:picChg>
        <pc:picChg chg="add mod">
          <ac:chgData name="Hk Alaryani" userId="cb506edcc4e25f14" providerId="LiveId" clId="{3EB7F513-40E1-4824-B8AD-0500DAD16019}" dt="2021-02-01T12:24:21.882" v="1219" actId="1076"/>
          <ac:picMkLst>
            <pc:docMk/>
            <pc:sldMk cId="2611477319" sldId="308"/>
            <ac:picMk id="8" creationId="{3A526093-79EF-4EF1-823C-95FF70FDA024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1-02-01T11:43:11.893"/>
    </inkml:context>
    <inkml:brush xml:id="br0">
      <inkml:brushProperty name="width" value="0.35" units="cm"/>
      <inkml:brushProperty name="height" value="0.35" units="cm"/>
      <inkml:brushProperty name="fitToCurve" value="1"/>
    </inkml:brush>
  </inkml:definitions>
  <inkml:trace contextRef="#ctx0" brushRef="#br0">6200 569 0,'-106'0'141,"53"0"-141,-159 0 15,54 0-15,25 0 0,-78 0 16,158 0-16,264 106 78,-25-80-78,-28 1 0,160-1 16,105-52-16,212-27 15,-106 53-15,-185-27 16,132-78 0,-52 52-16,-80 26 15,-106 1-15,-159 26 0,-158 106 47,-953 396-31,344-316-16,-185 105 15,-714-106-15,872-132 0,-132 132 0,-264 53 16,767-212-16,265-26 16,52 27-16,345-186 78,132 80-78,-159 26 15,0 26-15,-27-52 16,1 79-16,-53-26 16,-133 26-16,-26 0 0,-212 0 46,-211 0-30,52 0-16,-317 0 16,0 53-16,265-80 0,238 1 15,52-1-15,54 27 16,555-185 31,-26 106-47,-80 52 0,-185 27 15,106 0-15,53-79 16,-27 79-16,-79 0 16,-105 0-16,-134 0 15,-78 132 32,-397 106-31,290-185-16,54-53 15,-80 27-15,27 25 16,-53-25-16,132-1 0,-53-26 16,80 27-16,396-159 62,0-27-62,80-26 16,159-54-16,-371 107 15,79 26-15,-158 80 16,-53-54-16,-424 239 47,-26-53-47,-105 106 16,-133-106-16,238-27 15,79-26-15,186-53 16,-1 26-16,80 1 15,-26-27-15,79 0 63,238-27-63,79 1 16,-26-27-16,0 27 15,-159-1 1,-105 27-16,26-26 15,-80 26-15,-211 0 47,-397 26-47,0 106 16,-27-132-16,292 106 16,-133-79-16,53-27 0,53 0 15,265 0-15,26 0 16,106 0 15,714-265-31,-503 133 16,54 26-16,158 0 15,27 0-15,53-105 0,-292 158 16,-132 53-16,-79 0 0,-264 79 62,-292 106-46,133-79-16,52-27 0,1 27 16,158-53-16,-159-26 0,107-1 15,78-26 1,530-238 46,-212 185-62,106 0 16,-52-79-16,25 26 0,1 27 16,-239 79-16,-740 476 62,370-317-62,106-106 0,-265 105 16,-26 54-16,185-159 0,212-53 15,79 0-15,291-132 63,529-186-63,-317 27 0,-238 159 16,158-27-16,-105-26 0,-186 132 15,-317 106 32,-80 26-47,-264 239 0,-212-80 16,212 79-16,291-211 15,53 53 1,53-80-16,79-52 16,318-265 30,105 52-30,1-52-16,-1 0 16,-79 106-16,-185 79 0,-714 265 47,343-1-32,80-131-15,-26 105 16,-133 0-16,132-53 15,212-105 1,27-1-16,449-317 47,-79 53-47,-79 106 16,211-186-16,-106 160 15,-131-28-15,-81 133 16,-131 27-16,-609 343 31,317-131-15,106-54-16,-26-26 0,-106 79 15,53 0-15,106-105 16,52-1-16,1-26 16,238-132 46,211-239-62,-132 133 0,27 26 16,-27-79-16,-53 106 15,-158 105-15,-292 80 47,53 26-47,-132 27 0,27 53 16,79-27-16,53 27 15,105-132-15,160-80 47,290-159-47,-105 27 16,-80 52-16,-26 54 16,26-53-16,-106 79 15,-52 26-15,-107 160 47,-158 25-31,132-52-16,-185 185 15,-26-52-15,79-28 16,185-131-16,79-80 47,239-80-32,-27 27-15,-106-26 16,-26 26-16,-27-26 16,-52 26-16,-27 185 78,-185 238-78,158-370 15,1 27 1,79-27 15,291-80-15,-27-184-16,212-27 0,-211 132 16,-160 0-16,-25 80 15,-107 52-15,212-184 141,318-160-141,-344 292 15,26-53 1,-53 52-16,-53 54 0,-105 26 16,-27 26 15,-185 107-15,-159 78-16,105 27 0,28 1 15,-54-107-15,-264 212 16,79-27-16,106-184 0,186-28 15,131-78-15,133-265 47,449-133-31,-422 292-16,105-80 31,0 27-31,-132 79 0,0 0 16,0 27-16,-133 79 47,-211 105-32,0 54-15,132-133 16,-159 27-16,27 27 0,185-107 16,53-132 15,397-291-16,-132 212-15,-27 0 16,79-53-16,-52 53 16,0 105-1,26-26-15,-80 0 16,-184 106-16,-159 53 47,-318 186-47,370-187 15,-78 1-15,52 27 16,-132-1-16,26 0 0,133-52 0,52-27 31,27-27 1,0-25-17,0 25-15,0-26 0,27 53 16,-133 185 46,-106 27-62,27-27 0,-53 53 16,79-26-16,80-159 31,52 0-15,450 79-1,213-185 1,-398-79-16,26 0 0,-52 105 16,-53-105-16,-54 79 15,-52 27-15,-158 26 47,-81 0-47,-25 105 16,-27 28-16,-27 25 15,-53 28-15,1-133 16,105 26-16,186-53 16,529-79 31,-1-52-32,-184-54-15,26 27 16,132-133-16,159-26 15,0 26-15,-397 160 16,-26 25-16,26-26 0,-185 80 0,-212 132 63,-344 79-48,80 53-15,-133-26 0,160-1 16,131-78-16,53 78 0,106-184 15,212 52 32,371-52-47,157-27 16,81 0-16,-451 0 31,-25 0-31,184 0 0,53 0 16,-105 26-16</inkml:trace>
  <inkml:trace contextRef="#ctx0" brushRef="#br0" timeOffset="2802">6226 1419 0,'0'79'234,"0"-52"-234,265 25 16,-54-25-16,54-27 0,-133 0 15,-79 0-15,-26 0 32,-239 53 15,-529 79-32,27-79-15,290 0 16,1 106-16,-582 0 15,502-54-15,238-105 0,133 53 16,-27-53-16,133 0 16,132-106 46,344-79-62,105 132 0,80 27 16,-344-1-16,53-52 15,-132 79-15,26 0 0,-106-26 16,-317-1 47,-53 27-48,26 53 1,27 53-16,0-53 15,79 0-15,556-133 47,79-26-31,265-211-16,-53 185 16,-397-1-16,-106 28 0,-80 25 0,-263 133 78,-1060 503-78,769-450 0,184-80 15,0 27 1,-52 0-16,-1 53 16,-79 0-16,79-54 15,27 54-15,53 0 16,159-106-16,396-291 62,27 79-62,-159 107 16,27 52-16,237-159 0,-316 133 16,52-27-16,-159 79 15,-26 27 1,-79 0 15,-292 53-31,159 27 16,-52-54-16,78-26 0,27 0 15,54 0-15,25 0 16,1-26-16,52-107 47,106 1-47,186-53 0,-53 79 15,78 0-15,-52 0 16,-132 80-16,-106 26 16,-26 0 31,-80 159-16,-1059 555-31,636-476 0,397-211 0,-80 25 15,-185 107-15,-106 26 16,53 1-16,318-107 16,0-53-16,687-264 62,-290 53-62,-27 26 0,132-79 16,80-53-16,-53-79 15,-186 238-15,-184 79 16,-28 26 0,-237-26-1,-291 106-15,106 53 16,52 0-16,-79 26 16,-291 27-16,-105 158 15,343-184-15,26 158 16,-607-27-16,343-79 0,502-132 15,81-26 1,184-27 31,635-318-31,-158 133-16,-265 0 15,-79 53-15,79-27 16,-212 79-16,-26 54 0,-265-27 47,-52 53-32,-107 106-15,-26 26 0,54 27 16,25-53-16,239-80 16,26 27-1,291-264 32,556-266-31,-556 319-16,-132 52 15,-1 53-15,-52 0 0,-79 26 63,-186-78-63,1 105 15,52 0-15,26 0 16,54 0-16,-27-27 16,106 1-16,-53-80 15,53 26-15,27 54 0,158-106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0" units="cm"/>
          <inkml:channel name="Y" type="integer" max="11008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621.35925" units="1/cm"/>
          <inkml:channelProperty channel="Y" name="resolution" value="636.300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01T11:46:25.588"/>
    </inkml:context>
    <inkml:brush xml:id="br0">
      <inkml:brushProperty name="width" value="0.15875" units="cm"/>
      <inkml:brushProperty name="height" value="0.15875" units="cm"/>
      <inkml:brushProperty name="color" value="#C00000"/>
    </inkml:brush>
  </inkml:definitions>
  <inkml:trace contextRef="#ctx0" brushRef="#br0">412 271 597 172,'-2'4'5'0,"-11"22"-5"0,13-26 25 0,0 0-25 16,-19 28 25-16,-2 9-25 16,21-37 17-16,0 0-17 0,-21 36 17 0,-5-5-17 15,26-31 11-15,0 0-11 0,-22 31 11 0,-4-2-11 16,26-29 7-16,0 0-7 0,-21 31 8 0,2-8-8 15,19-23 4-15,0 0-4 0,-18 26 5 0,2-2-5 16,16-24 3-16,0 0-3 0,-21 31 4 0,2-8-4 16,19-23 3-16,0 0-3 0,-13 26 3 0,2-3-3 15,11-23 3-15,0 0-3 0,-5 19 4 0,-6-6-4 0,11-13 4 0,0 0-4 0,-8 10 4 0,8-10-4 16,0 0 5-16,0 0-5 0,-15 16 6 0,9-6-6 16,6-10 7-16,0 0-7 0,-8 13 8 0,-2 0-8 15,10-13 7-15,0 0-7 0,-8 15 7 0,0-4-7 16,8-11 7-16,0 0-7 0,-13 13 7 0,7 0-7 15,6-13 10-15,0 0-10 0,-2 10 10 0,2 1-10 32,0-11 12-32,0 0-12 0,-6 10 12 0,1 0-12 0,5-10 13 0,0 0-13 0,-2 13 14 15,-4-5-14-15,6-8 12 0,0 0-12 0,0 0 13 16,0 16-13-16,0-16 7 0,0 0-7 0,0 0 7 16,-2 15-7-16,2-15 4 0,0 0-4 0,0 0 4 15,-6 16-4-15,6-16 2 0,0 0-2 0,0 0 2 16,0 0-2-16,0 0 1 0,0 0-1 0,6 10 1 15,-6-10-1-15,0 0 1 0,0 0-1 0,0 0 1 0,0 11-1 0,0-11 1 16,0 0-1-16,0 0 1 0,0 0-1 0,0 0 1 16,0 0-1-16,0 0 1 0,10 10-1 0,-10-10 1 15,0 0-1-15,0 0 2 0,0 0-2 0,0 0 1 0,0 0-1 16,13 10 2-16,-13-10-2 0,0 0 1 0,0 0-1 16,22 16 2-16,-4-8-2 0,-18-8 2 0,0 0-2 15,19 8 2 1,-4-8-2-16,-15 0 4 0,0 0-4 0,19 2 5 0,2 1-5 15,-21-3 6-15,0 0-6 0,19 2 6 0,2 3-6 16,-21-5 9-16,0 0-9 0,16 6 10 0,2-1-10 0,-18-5 10 16,0 0-10-16,19 2 10 0,5 1-10 0,-24-3 7 15,0 0-7-15,23 0 7 0,7-5-7 0,-30 5 6 16,0 0-6-16,31-5 7 0,1-6-7 0,-32 11 4 16,0 0-4-16,32-5 5 0,0 3-5 0,-32 2 3 0,0 0-3 0,37 0 4 15,8-6-4-15,-45 6 2 0,0 0-2 0,47-2 2 16,-10-1-2-16,-37 3 1 0,0 0-1 0,40 0 1 15,5 3-1-15,-45-3 0 0,0 0 0 0,42 2 1 0,3-4-1 16,-45 2 1-16,0 0-1 0,43-5 2 0,-1-1-2 16,-42 6 4-16,0 0-4 0,45-13 4 0,-5-5-4 15,-40 18 8-15,0 0-8 0,42-15 8 16,-13 7-8-16,-29 8 9 0,0 0-9 0,32-5 10 16,2-1-10-16,-34 6 9 0,0 0-9 0,40-5 10 15,-1 3-10-15,-39 2 9 0,0 0-9 0,43 2 10 16,12 3-10-16,-55-5 6 0,0 0-6 0,59 3 7 15,-17-3-7-15,-42 0 5 0,0 0-5 0,45-3 5 16,3 3-5-16,-48 0 3 0,0 0-3 0,42 0 3 16,-16-5-3-16,-26 5 0 0,0 0 0 0,27-2 1 0,-1 2-1 0,-26 0 0 15,0 0 0-15,29 0 1 0,-8-6-1 0,-21 6 1 16,0 0-1-16,24-2 1 16,0-3-1-16,-24 5 1 0,0 0-1 0,24-3 1 15,0 6-1-15,-24-3 3 0,0 0-3 0,24 2 3 16,5-4-3-16,-29 2 4 0,0 0-4 0,31-6 4 15,4 1-4-15,-35 5 5 0,0 0-5 0,29-5 5 16,-3 0-5-16,-26 5 6 0,0 0-6 0,22-3 6 16,4-7-6-16,-26 10 5 0,0 0-5 0,16-8 5 0,-6 3-5 15,-10 5 5-15,0 0-5 0,0 0 6 0,0 0-6 16,0 0 3-16,0 0-3 0,14 0 4 0,-14 0-4 16,0 0 2-16,0 0-2 0,13 0 2 0,-13 0-2 15,0 0 1-15,0 0-1 0,8 0 1 0,-8 0-1 16,0 0 0-16,0 0 0 0,0 0 1 0,0 0-1 0,0 0 0 0,0 0 0 0,0 0 0 15,13 8 0-15,-13-8 0 0,0 0 0 0,0 0 0 16,0 0 0-16,0 0 0 0,0 0 0 0,0 0 0 16,8 10 0-16,-8-10 0 15,0 0 0-15,0 0 0 0,0 0 0 0,0 0 0 16,0 0 0-16,0 0 0 0,0 0 0 0,0 0 0 16,0 0 0-16,0 0 0 0,0 0 0 0,0 0 0 0,0 0 0 0,0 0 0 0,0 0 0 0,0 0 0 15,0 0 0-15,0 0 0 16,0 0 0-16,0 0 1 0,0 0-1 15,0 0 1-15,0 0-1 0,0 0 2 0,0 0-2 16,0 0 2-16,0 0-2 0,0 0 3 0,0 0-3 16,0 0 4-16,0 0-4 0,0 0 4 0,0 0-4 15,0 0 5-15,0 0-5 0,0 0 5 0,0 0-5 0,0 0 6 16,0 0-6-16,0 0 6 0,0 0-6 0,0 0 6 16,0 0-6-16,0 0 5 0,0 0-5 0,0 0 5 0,0 0-5 15,0 0 4-15,0 0-4 0,0 0 5 0,-19-8-5 16,19 8 2-16,0 0-2 0,-15-5 2 0,-4-5-2 15,19 10 1-15,0 0-1 0,-21-13 1 0,5 0-1 16,16 13 0-16,0 0 0 0,-21-16 1 0,-3-2-1 16,24 18 0-16,0 0 0 0,-26-21 0 0,4 3 0 0,22 18 0 0,0 0 0 0,-23-15 0 15,-1-1 0-15,24 16 2 0,0 0-2 0,-27-16 2 16,-2 1-2-16,29 15 5 0,0 0-5 0,-29-16 5 16,11 3-5-16,18 13 9 0,0 0-9 0,-19-15 9 15,6 4-9-15,13 11 17 0,0 0-17 0,-13-7 18 16,-1-1-18-16,14 8 21 0,0 0-21 0,-15-13 21 15,1 0-21-15,14 13 20 16,0 0-20-16,-16-13 21 0,3 5-21 0,13 8 15 16,0 0-15-16,-16-8 16 0,-5-2-16 0,21 10 10 15,0 0-10-15,-21-13 10 0,0 0-10 0,21 13 8 16,0 0-8-16,-19-13 9 0,3 3-9 0,16 10 6 0,0 0-6 16,-18-8 7-16,2-8-7 0,16 16 3 0,0 0-3 15,-13-15 3-15,-11 2-3 0,24 13 2 0,0 0-2 16,-21-11 3-16,5 6-3 0,16 5 2 0,0 0-2 0,-13-5 2 0,-8-3-2 15,21 8 3-15,0 0-3 0,-32-10 3 0,-5 2-3 16,37 8 4-16,0 0-4 0,-32-11 4 0,14 9-4 16,18 2 3-16,0 0-3 0,-16-3 4 0,-8 1-4 15,24 2 4-15,0 0-4 0,-21 0 5 0,-1 0-5 16,22 0 5-16,0 0-5 0,-18 0 5 0,2 0-5 0,16 0 2 16,0 0-2-16,-13 0 3 15,0 0-3-15,13 0 2 0,0 0-2 0,-14 0 2 16,-1 0-2-16,15 0 1 0,0 0-1 0,-14 0 1 15,-7-5-1-15,21 5 1 0,0 0-1 0,-18-3 2 16,2 0-2-16,16 3 2 0,0 0-2 0,-13 0 2 16,-6 0-2-16,19 0 2 0,0 0-2 0,-21-2 2 0,0-1-2 15,21 3 1-15,0 0-1 0,-19-2 2 0,3-6-2 16,16 8 1-16,0 0-1 0,-13-5 1 0,-5-1-1 0,18 6 1 0,0 0-1 16,-22-5 1-16,-1 0-1 0,23 5 0 0,0 0 0 15,-16-3 1-15,-11 3-1 0,27 0 0 0,0 0 0 0,-21-2 1 16,0-1-1-16,21 3 1 0,0 0-1 0,-21-8 2 15,7 3-2-15,14 5 1 0,0 0-1 0,-13-5 2 16,-8 0-2-16,21 5 2 0,0 0-2 0,-18-3 3 16,-4 3-3-1,22 0 3-15,0 0-3 0,-21-2 3 0,12-1-3 16</inkml:trace>
  <inkml:trace contextRef="#ctx0" brushRef="#br0" timeOffset="-1">530 320 1666 1938,'-9'-1'2'0,"-7"-7"-2"16,16 8 4-16,0 0-4 0,-13-5 5 0,0 0-5 0,13 5 3 15,0 0-3-15,-19 0 4 0,9 0-4 0,10 0 5 16,0 0-5-16,0 0 5 0,-11-6-5 0,11 6 4 15,0 0-4-15,0 0 4 0,-13-5-4 0,13 5 5 16,0 0-5-16,-8-2 5 0,8 2-5 0,0 0 3 0,0 0-3 0,-16-3 4 0,16 3-4 16,0 0 2-16,0 0-2 0,0 0 2 0,0 0-2 15,0 0 1-15,0 0-1 0,-3-10 1 0,9 6-1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0" units="cm"/>
          <inkml:channel name="Y" type="integer" max="11008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621.35925" units="1/cm"/>
          <inkml:channelProperty channel="Y" name="resolution" value="636.300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01T11:46:25.584"/>
    </inkml:context>
    <inkml:brush xml:id="br0">
      <inkml:brushProperty name="width" value="0.15875" units="cm"/>
      <inkml:brushProperty name="height" value="0.15875" units="cm"/>
      <inkml:brushProperty name="color" value="#C00000"/>
    </inkml:brush>
  </inkml:definitions>
  <inkml:trace contextRef="#ctx0" brushRef="#br0">122 1017 135 0,'0'0'0'0,"0"0"0"0,0 0 0 16,0 0 9-16,0 0-9 0,5 11 9 15,-5-11-9-15,0 0 14 0,0 0-14 0,0 0 15 0,0 0-15 16,0 0 16-16,0 0-16 0,0 0 17 0,0 0-17 15,0 0 23-15,0 0-23 0,0 0 24 0,0 0-24 16,0 0 29-16,0 0-29 0,0 0 29 0,3 15-29 16,-3-15 37-16,0 0-37 0,0 0 37 0,0 8-37 15,0-8 36-15,0 0-36 0,0 0 36 0,-3 18-36 16,3-18 35-16,0 0-35 0,-5 16 35 0,-1-3-35 0,6-13 31 16,0 0-31-16,-2 10 31 0,2-10-31 0,0 0 25 0,0 0-25 15,-6 18 26-15,6-2-26 0,0-16 20 0,0 0-20 16,-5 18 20-16,3 0-20 0,2-18 18 0,0 0-18 15,0 18 18-15,-8 6-18 0,8-24 15 0,0 0-15 0,-6 23 15 16,1 0-15-16,5-23 11 0,0 0-11 0,-8 26 11 16,-5 6-11-1,13-32 10-15,0 0-10 0,-13 36 10 0,5 0-10 0,8-36 6 16,0 0-6-16,-11 31 7 0,3 3-7 0,8-34 6 16,0 0-6-16,-5 26 7 0,2 3-7 0,3-29 6 15,0 0-6-15,-5 18 7 0,2 0-7 0,3-18 9 0,0 0-9 16,-2 18 10-16,-1 0-10 0,3-18 9 0,0 0-9 15,0 18 10-15,0 1-10 0,0-19 11 0,0 0-11 16,0 18 11-16,0 0-11 0,0-18 11 0,0 0-11 0,0 18 11 16,0-5-11-16,0-13 12 0,0 0-12 0,0 8 12 0,0-8-12 15,0 0 13-15,0 0-13 0,3 18 13 0,-1-2-13 16,-2-16 10-16,0 0-10 0,3 13 10 0,-3 0-10 16,0-13 9-16,0 0-9 0,0 10 10 0,0-10-10 15,0 0 6-15,0 0-6 0,0 18 7 0,0-13-7 16,0-5 5-16,0 0-5 15,0 13 5-15,0 0-5 0,0-13 2 0,0 0-2 0,0 13 2 16,0 3-2-16,0-16 1 0,0 0-1 0,0 18 1 16,0-2-1-16,0-16 1 0,0 0-1 0,0 10 2 15,0 0-2-15,0-10 1 0,0 0-1 0,0 0 2 16,0 16-2-16,0-16 1 0,0 0-1 0,0 0 2 16,0 18-2-16,0-18 2 0,0 0-2 0,0 13 3 15,0-3-3-15,0-10 3 0,0 0-3 0,0 0 3 0,0 13-3 16,0-13 3-16,0 0-3 0,0 0 4 0,0 0-4 0,0 0 4 15,0 0-4-15,0 0 5 0,0 11-5 0,0-11 5 16,0 0-5-16,0 0 5 0,0 0-5 0,0 0 6 16,0 0-6-16,0 13 6 0,0-13-6 0,0 0 6 0,0 0-6 15,0 0 6-15,0 10-6 0,0-10 6 0,0 0-6 16,0 0 7-16,0 0-7 0,0 0 6 0,0 0-6 0,5 16 6 16,-5-6-6-16,0-10 4 0,0 0-4 0,3 11 4 0,-3-11-4 15,0 0 2-15,0 0-2 0,5 15 2 0,0-4-2 16,-5-11 0-16,0 0 0 0,0 0 1 0,3 13-1 15,-3-13 0-15,0 0 0 0,0 0 0 0,5 10 0 16,-5-10 0-16,0 0 0 0,0 0 0 0,6 10 0 16,-6-10 0-16,0 0 0 15,0 0 0-15,8 11 0 0,-8-11 0 0,0 0 0 0,0 0 1 16,5 15-1-16,-5-15 1 0,0 0-1 0,3 8 2 16,-3 2-2-16,0-10 3 0,0 0-3 0,0 0 4 15,7 19-4-15,-7-19 5 0,0 0-5 0,6 7 6 16,-6-7-6-16,0 0 8 0,0 0-8 0,8 13 8 15,-8-13-8-15,0 0 7 0,0 0-7 0,2 11 8 16,-2-11-8-16,0 0 7 0,0 0-7 0,14 10 8 0,-14-10-8 0,0 0 7 16,0 0-7-16,15 13 8 0,-15-13-8 0,0 0 6 15,0 0-6-15,8 8 6 0,-8-8-6 0,0 0 6 0,0 0-6 16,11 18 7-16,2-8-7 0,-13-10 5 0,0 0-5 16,16 3 6-16,0 0-6 0,-16-3 4 0,0 0-4 15,16 2 5-15,-3-2-5 0,-13 0 2 0,0 0-2 16,11 0 2-16,-11 0-2 15,0 0 1-15,0 0-1 0,21 0 2 0,-3 0-2 16,-18 0 2-16,0 0-2 0,22-2 2 0,-4-1-2 16,-18 3 4-16,0 0-4 0,16-3 4 0,2 3-4 15,-18 0 7-15,0 0-7 0,27 0 8 0,-6-10-8 16,-21 10 9-16,0 0-9 0,27-8 9 0,-1-5-9 16,-26 13 9-16,0 0-9 0,29-5 10 0,5-3-10 15,-34 8 6-15,0 0-6 0,32-5 7 0,-5 0-7 0,-27 5 4 0,0 0-4 0,34-16 4 16,6 1-4-16,-40 15 3 0,0 0-3 0,37-13 3 15,-5 8-3-15,-32 5 2 0,0 0-2 0,26-6 3 16,0-4-3-16,-26 10 2 0,0 0-2 0,30-5 2 16,1 2-2-16,-31 3 2 0,0 0-2 0,35 0 3 15,-1-5-3-15,-34 5 4 0,0 0-4 0,35-3 4 16,-14 3-4-16,-21 0 2 16,0 0-2-16,26 3 2 0,-5 2-2 0,-21-5 1 0,0 0-1 15,21 3 2-15,-2-3-2 0,-19 0 0 0,0 0 0 16,13 0 1-16,8 0-1 0,-21 0 0 0,0 0 0 15,22 0 0-15,-4 2 0 0,-18-2 0 0,0 0 0 16,16 6 0-16,2 1 0 0,-18-7 0 0,0 0 0 16,19 0 0-16,2 0 0 0,-21 0 0 0,0 0 0 0,27 0 0 15,-4 0 0-15,-23 0 0 0,0 0 0 0,27-5 0 0,13-3 0 0,-40 8 0 16,0 0 0-16,34-5 0 0,-16-5 0 0,-18 10 0 16,0 0 0-16,16-5 0 0,3 5 0 0,-19 0 0 15,0 0 0-15,16-3 0 0,2-2 0 0,-18 5-1 0,0 0 1 16,16-3 0-16,-3 3 0 0,-13 0 0 0,0 0 0 15,16 0 0-15,0-2 0 0,-16 2 0 0,0 0 0 16,19 0 1-16,2 0-1 16,-21 0 1-16,0 0-1 0,21 0 2 0,-8 0-2 15,-13 0 2-15,0 0-2 0,6 0 2 0,4 0-2 16,-10 0 1-16,0 0-1 0,13 0 1 0,8 2-1 16,-21-2 0-16,0 0 0 0,19 8 0 0,-6-8 0 0,-13 0 0 15,0 0 0-15,11 3 0 0,-1-1 0 0,-10-2 0 16,0 0 0-16,19 3 0 0,-1-6 0 0,-18 3 0 15,0 0 0-15,22-2 1 0,-7 2-1 0,-15 0 0 0,0 0 0 0,11 0 0 16,-11 0 0-16,0 0 0 0,0 0 0 0,16 0 0 16,-3 0 0-16,-13 0 0 0,0 0 0 0,13 0 0 15,1 0 0-15,-14 0 0 0,0 0 0 0,13 0 1 0,-5 0-1 16,-8 0 0-16,0 0 0 0,0 0 1 0,0 0-1 16,0 0 0-16,0 0 0 0,13 0 1 0,-13 0-1 15,0 0 0-15,0 0 0 0,0 0 1 16,0 0-1-16,0 0 0 0,0 0 0 0,13 0 1 15,-13 0-1-15,0 0 1 0,0 0-1 0,13-3 1 16,-13 3-1-16,0 0 2 0,0 0-2 0,8-5 2 16,-8 5-2-16,0 0 1 0,0 0-1 0,14-5 1 15,-14 5-1-15,0 0 0 0,0 0 0 0,16 0 1 16,-16 0-1-16,0 0 0 0,0 0 0 0,13-8 0 16,-13 8 0-16,0 0 0 0,0 0 0 0,10-13 0 0,-10 13 0 0,0 0 0 15,0 0 0-15,14-5 1 0,-6 0-1 0,-8 5 1 16,0 0-1-16,13-6 1 0,-5 1-1 0,-8 5 1 15,0 0-1-15,13-2 1 0,-3-4-1 0,-10 6 1 0,0 0-1 16,0 0 1-16,16-2-1 0,-16 2 1 0,0 0-1 16,14-5 1-16,-14 5-1 0,0 0 0 0,0 0 0 15,13-11 1-15,-13 11-1 16,0 0 1-16,0 0-1 0,16-10 1 0,-16 10-1 16,0 0 2-16,0 0-2 0,13-3 2 0,-13 3-2 15,0 0 1-15,0 0-1 0,0 0 1 0,13-13-1 16,-13 13 0-16,0 0 0 0,0 0 1 0,0 0-1 15,0 0 0-15,0 0 0 0,11-5 1 0,-11 5-1 16,0 0 0-16,0 0 0 0,10-10 1 0,-10 10-1 0,0 0 0 16,0 0 0-16,0 0 1 0,0 0-1 0,0 0 0 0,0 0 0 0,0 0 1 15,14-13-1-15,-14 13 0 0,0 0 0 0,0 0 1 16,7-13-1-16,-7 13 0 0,0 0 0 0,0-11 1 16,0 4-1-16,0 7 1 0,0 0-1 0,3-13 1 15,5 2-1-15,-8 11 2 0,0 0-2 0,3-10 2 16,-3 10-2-16,0 0 2 0,0 0-2 0,10-13 3 15,-10 13-3-15,0 0 2 0,0 0-2 0,0 0 3 0,6-8-3 0,-6 8 2 16,0 0-2-16,0 0 3 0,2-13-3 0,-2 13 3 16,0 0-3-1,0 0 3-15,8-10-3 0,-8 10 2 0,0 0-2 0,0 0 3 16,3-19-3-16,-3 19 2 0,0 0-2 0,2-10 3 16,4-3-3-16,-6 13 3 0,0 0-3 0,8-15 3 15,-8 4-3-15,0 11 2 0,0 0-2 0,2-13 3 16,1-5-3-16,-3 18 1 0,0 0-1 0,8-18 2 0,-5 5-2 15,-3 13 1-15,0 0-1 0,2-11 1 0,-2-2-1 16,0 13 0-16,0 0 0 0,3-15 1 0,2-1-1 16,-5 16 0-16,0 0 0 0,3-15 0 0,-3 2 0 15,0 13 0-15,0 0 0 0,2-18 0 0,6 5 0 16,-8 13 0-16,0 0 0 0,0-19 1 0,0 1-1 16,0 18 1-16,0 0-1 0,0-18 2 0,3 8-2 0,-3 10 1 0,0 0-1 0,0-8 1 15,0-10-1-15,0 18 1 0,0 0-1 0,0-18 2 16,0-1-2-16,0 19 1 0,0 0-1 0,0-18 2 15,0-13-2-15,0 31 2 0,0 0-2 0,0-28 2 16,0 4-2-16,0 24 2 0,0 0-2 0,5-13 3 16,-5 0-3-16,0 13 2 0,0 0-2 0,3-13 3 15,0-5-3-15,-3 18 2 16,0 0-2-16,2-23 3 0,4-1-3 0,-6 24 1 16,0 0-1-16,2-23 2 0,9 2-2 0,-11 21 0 0,0 0 0 15,5-18 1-15,3-3-1 0,-8 21 0 0,0 0 0 16,0-20 0-16,5-9 0 0,-5 29 0 0,0 0 0 15,8-26 0-15,-8 3 0 0,0 23-1 0,0 0 1 16,3-21 0-16,2 5 0 0,-5 16-1 0,0 0 1 0,5-13 0 16,3 0 0-16,-8 13-1 0,0 0 1 0,3-18 0 0,2-5 0 15,-5 23-1-15,0 0 1 0,6-18 0 0,-4 2 0 16,-2 16 0-16,0 0 0 0,0 0 0 0,0-13 0 16,0 13 0-16,0 0 0 0,0 0 0 0,0-13 0 15,0 13 0-15,0 0 0 0,3-10 0 0,0-1 0 16,-3 11 0-16,0 0 0 0,0 0 1 0,5-10-1 15,-5 10 0-15,0 0 0 0,0 0 0 0,0-13 0 0,0 13 0 0,0 0 0 0,0 0 0 32,0-18 0-32,0 18 0 0,0 0 0 0,0 0 0 15,5-13 0-15,-5 13 0 0,0 0 0 0,0 0 0 0,0 0 0 0,0 0 0 0,0 0 0 0,8-11 0 16,-8 11 0-16,0 0 0 0,0 0 0 0,0 0 0 16,0-13 0-16,0 13 0 0,0 0 0 0,0 0 0 15,0 0 0-15,0 0 0 16,0 0 0-16,0 0 0 0,0-10 0 0,0 10 0 15,0 0 0-15,0 0 0 0,0 0 0 0,0 0 0 0,0 0 0 16,0 0 1-16,0-10-1 0,0 10 1 0,0 0-1 16,0 0 2-16,0 0-2 0,0 0 1 0,0 0-1 0,0 0 2 15,0 0-2-15,0 0 2 0,0 0-2 0,0 0 2 16,0 0-2-16,0 0 1 0,0 0-1 0,0 0 2 16,-13-3-2-16,13 3 1 0,0 0-1 0,-11-5 1 0,11 5-1 15,0 0 0-15,0 0 0 0,-16-5 1 0,16 5-1 16,0 0 0-16,0 0 0 0,-13 0 0 0,13 0 0 15,0 0 0-15,0 0 0 0,-21-5 0 0,10 2 0 16,11 3 0-16,0 0 0 0,-10 0 0 0,-3 3 0 0,13-3 0 16,0 0 0-16,-14 2 0 0,-7-2 0 0,21 0 0 15,0 0 0-15,-16 0 0 16,6 0 0-16,10 0 0 0,0 0 0 0,-11-2 0 16,-2-1 0-16,13 3 0 0,0 0 0 0,-16 0 0 15,3-5 0-15,13 5 0 0,0 0 0 0,-8-5 0 16,-5-1 0-16,13 6 0 0,0 0 0 0,-11-2 1 15,1-6-1-15,10 8 2 0,0 0-2 0,-16-8 2 0,-6-5-2 16,22 13 4-16,0 0-4 0,-21-13 4 0,8 3-4 16,13 10 5-16,0 0-5 0,-11-3 5 0,1-2-5 0,10 5 4 0,0 0-4 15,0 0 4-15,-19-5-4 0,19 5 5 0,0 0-5 16,-8-3 6-16,1-2-6 0,7 5 4 0,0 0-4 16,-14-5 5-16,6 0-5 0,8 5 3 0,0 0-3 15,0 0 3-15,-18-8-3 0,18 8 3 0,0 0-3 0,-8-5 4 16,-11 5-4-16,19 0 4 0,0 0-4 0,-16 0 4 15,-5 0-4 1,21 0 2-16,0 0-2 0,-13-3 3 0,3 3-3 16,10 0 1-16,0 0-1 0,0 0 2 0,-22-2-2 15,22 2 1-15,0 0-1 0,-18-6 2 0,-1 4-2 16,19 2 3-16,0 0-3 0,-16-8 3 0,6 3-3 16,10 5 4-16,0 0-4 0,-11-5 4 0,-2-1-4 0,13 6 6 15,0 0-6-15,-16-5 6 0,-5 0-6 0,21 5 7 16,0 0-7-16,-13-3 7 0,0-7-7 0,13 10 7 0,0 0-7 0,-19-8 8 15,3 0-8-15,16 8 6 0,0 0-6 0,-13-7 7 16,0-1-7-16,13 8 7 0,0 0-7 0,-14-5 8 16,1 2-8-16,13 3 6 0,0 0-6 0,-21-3 7 15,10 1-7-15,11 2 8 0,0 0-8 0,0 0 8 16,-15-13-8-16,15 13 5 0,0 0-5 0,-11-5 6 0,0-6-6 16,11 11 4-16,0 0-4 0,-18-7 5 0,5 1-5 0,13 6 5 0,0 0-5 15,-8-2 5-15,-5-1-5 0,13 3 1 0,0 0-1 16,-8-5 2-1,8 5-2-15,0 0 0 0,0 0 0 0,-19-16 1 16,6 11-1-16,13 5 0 0,0 0 0 0,-16-10 0 16,3 2 0-16,13 8 0 0,0 0 0 0,-14-5 0 15,-4 2 0-15,18 3 0 0,0 0 0 0,-16-2 0 16,6-4 0-16,10 6 0 0,0 0 0 0,0 0 0 0,-16-7 0 16,16 7 1-16,0 0-1 0,-11 0 1 0,-2-3-1 15,13 3 2-15,0 0-2 0,-11-5 2 0,-2 2-2 16,13 3 2-16,0 0-2 0,0 0 2 0,-19-2-2 0,19 2 1 15,0 0-1-15,-13-5 2 0,-3-1-2 0,16 6 1 16,0 0-1-16,-13-5 2 0,0 3-2 0,13 2 3 16,0 0-3-16,-8-8 3 0,-5 5-3 0,13 3 2 0,0 0-2 0,-19 0 2 15,1 0-2-15,18 0 1 0,0 0-1 0,-16-2 2 16,3-4-2-16,13 6 1 0,0 0-1 0,-14 0 1 16,1 0-1-16,13 0 1 0,0 0-1 0,-16-5 1 0,-5 0-1 15,21 5 1-15,0 0-1 0,-18-3 1 0,4 3-1 16,14 0 0-16,0 0 0 0,-13-2 1 0,-3-1-1 15,16 3 0-15,0 0 0 16,-18-8 1-16,-3 3-1 0,21 5 1 0,0 0-1 16,-22-5 1-16,4 0-1 0,18 5 1 0,0 0-1 15,-19-3 2-15,9 3-2 0,10 0 2 0,0 0-2 0,-11-2 2 16,5-1-2-16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1-02-01T11:54:13.839"/>
    </inkml:context>
    <inkml:brush xml:id="br0">
      <inkml:brushProperty name="width" value="0.35" units="cm"/>
      <inkml:brushProperty name="height" value="0.35" units="cm"/>
      <inkml:brushProperty name="fitToCurve" value="1"/>
    </inkml:brush>
  </inkml:definitions>
  <inkml:trace contextRef="#ctx0" brushRef="#br0">793 1693 0,'-26'-53'360,"-1"-26"-345,27 52-15,-52 27 16,52-26-16,0-1 16,0 1 46,0-53-15,-27 52-31,27 1-16,-26-1 15,26-26 126,-27-52-141,27 78 47,-26 1 46,-1-80-93,27 132 375,0 27-265,0 185-110,0-158 78,27-1-62,-27-53-1,0 27-15,26 0 16,-26 27-1,0-186 485,0 79-500,0 1 16,-26 26 218,-80-53-171,53 53-63,0-26 16,53 52 530,27-26-530,-1 53 140,27 26-124,-212-79 421,133 0-453,-1 0 15,1 0 1,-1 0 109,27-26-31,0-1 187,-26 1-187,26-1 765,26 27-828,1-26 79,26-27-95,0 0 1,-53-26 15,26 52 63,-26 1-78,0-1-16,27-25 62,-27-1-46,0 26-1,0 1 17,0-27-32,0 26 15,0-26 32,-53 106 437,26-53-405,27 27-64,0-1 1,-26 27-1,26-26 142,-27 26-126,27-27 16,0 53 0,-26-26-16,26-26-31,0-1 16,0 1 780,0-1-702,-27-26-78,-26 27 15,53-1 63,-26-26-79,0 0 32,-27 0 1313,26 0-1345,27-26 17,-26 26 108,26-53 1095,0 26-939,0 1 17,26 26-282,-26-27 32,0-26-48,27 0 1,26 27-16,-53 0 62,26-27 313,-26 26-375,0 1 0,0-54 16,0 54 0,0-54-16,26 80 453,1-26-453,-1 26 15,1 0 1,-1 0-16,27-26 16,-26 26-1,26-27 48,-27 27 15,0-26 0,54-80-62,-54 106-16,-26-53 375</inkml:trace>
  <inkml:trace contextRef="#ctx0" brushRef="#br0" timeOffset="1274">608 0 0</inkml:trace>
  <inkml:trace contextRef="#ctx0" brushRef="#br0" timeOffset="1898">608 238 0</inkml:trace>
  <inkml:trace contextRef="#ctx0" brushRef="#br0" timeOffset="3653">582 397 0</inkml:trace>
  <inkml:trace contextRef="#ctx0" brushRef="#br0" timeOffset="4860">370 185 0</inkml:trace>
  <inkml:trace contextRef="#ctx0" brushRef="#br0" timeOffset="7517">397 159 0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1-02-01T11:54:25.329"/>
    </inkml:context>
    <inkml:brush xml:id="br0">
      <inkml:brushProperty name="width" value="0.35" units="cm"/>
      <inkml:brushProperty name="height" value="0.35" units="cm"/>
      <inkml:brushProperty name="fitToCurve" value="1"/>
    </inkml:brush>
  </inkml:definitions>
  <inkml:trace contextRef="#ctx0" brushRef="#br0">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1-02-01T11:54:28.384"/>
    </inkml:context>
    <inkml:brush xml:id="br0">
      <inkml:brushProperty name="width" value="0.35" units="cm"/>
      <inkml:brushProperty name="height" value="0.35" units="cm"/>
      <inkml:brushProperty name="fitToCurve" value="1"/>
    </inkml:brush>
  </inkml:definitions>
  <inkml:trace contextRef="#ctx0" brushRef="#br0">0 0 0</inkml:trace>
  <inkml:trace contextRef="#ctx0" brushRef="#br0" timeOffset="917">186 26 0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1-02-01T11:54:50.654"/>
    </inkml:context>
    <inkml:brush xml:id="br0">
      <inkml:brushProperty name="width" value="0.25" units="cm"/>
      <inkml:brushProperty name="height" value="0.5" units="cm"/>
      <inkml:brushProperty name="color" value="#FFF2CC"/>
      <inkml:brushProperty name="tip" value="rectangle"/>
      <inkml:brushProperty name="rasterOp" value="maskPen"/>
      <inkml:brushProperty name="fitToCurve" value="1"/>
    </inkml:brush>
  </inkml:definitions>
  <inkml:trace contextRef="#ctx0" brushRef="#br0">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1-02-01T11:54:51.340"/>
    </inkml:context>
    <inkml:brush xml:id="br0">
      <inkml:brushProperty name="width" value="0.25" units="cm"/>
      <inkml:brushProperty name="height" value="0.5" units="cm"/>
      <inkml:brushProperty name="color" value="#FFF2CC"/>
      <inkml:brushProperty name="tip" value="rectangle"/>
      <inkml:brushProperty name="rasterOp" value="maskPen"/>
      <inkml:brushProperty name="fitToCurve" value="1"/>
    </inkml:brush>
  </inkml:definitions>
  <inkml:trace contextRef="#ctx0" brushRef="#br0">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1-02-01T11:54:53.028"/>
    </inkml:context>
    <inkml:brush xml:id="br0">
      <inkml:brushProperty name="width" value="0.25" units="cm"/>
      <inkml:brushProperty name="height" value="0.5" units="cm"/>
      <inkml:brushProperty name="color" value="#FFF2CC"/>
      <inkml:brushProperty name="tip" value="rectangle"/>
      <inkml:brushProperty name="rasterOp" value="maskPen"/>
      <inkml:brushProperty name="fitToCurve" value="1"/>
    </inkml:brush>
  </inkml:definitions>
  <inkml:trace contextRef="#ctx0" brushRef="#br0">163 53 0,'55'26'266,"0"27"-251,-1-53-15,-26 0 0,-1 0 16,28 0 0,27 0-1,-28 0-15,1 0 16,55-26-16,-56 26 15,28-27 1,-54 27-16,27-26 0,-29 26 16,29 0-16,-27 0 15,-1 0 17,-246 26 77,110-26-109,-55 0 31,55-26-31,-28 26 0,83-27 16,-111 1-16,111 26 15,27 0-15,-1 0 63,1 0-16,54 132 31,28-105-78,81 52 16,-27 0-16,83 54 15,-83-80-15,-26 0 0,-2-27 16,1 80-16,-54-80 15,27 1-15,-29-27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wclOy6fo08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customXml" Target="../ink/ink1.xml"/><Relationship Id="rId7" Type="http://schemas.openxmlformats.org/officeDocument/2006/relationships/customXml" Target="../ink/ink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8.png"/><Relationship Id="rId10" Type="http://schemas.openxmlformats.org/officeDocument/2006/relationships/image" Target="../media/image11.emf"/><Relationship Id="rId4" Type="http://schemas.openxmlformats.org/officeDocument/2006/relationships/image" Target="../media/image8.emf"/><Relationship Id="rId9" Type="http://schemas.openxmlformats.org/officeDocument/2006/relationships/customXml" Target="../ink/ink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7.xml"/><Relationship Id="rId13" Type="http://schemas.openxmlformats.org/officeDocument/2006/relationships/image" Target="../media/image9.png"/><Relationship Id="rId3" Type="http://schemas.openxmlformats.org/officeDocument/2006/relationships/image" Target="../media/image12.emf"/><Relationship Id="rId7" Type="http://schemas.openxmlformats.org/officeDocument/2006/relationships/image" Target="../media/image14.emf"/><Relationship Id="rId12" Type="http://schemas.openxmlformats.org/officeDocument/2006/relationships/image" Target="../media/image16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6.xml"/><Relationship Id="rId11" Type="http://schemas.openxmlformats.org/officeDocument/2006/relationships/customXml" Target="../ink/ink9.xml"/><Relationship Id="rId5" Type="http://schemas.openxmlformats.org/officeDocument/2006/relationships/image" Target="../media/image13.emf"/><Relationship Id="rId15" Type="http://schemas.microsoft.com/office/2007/relationships/hdphoto" Target="../media/hdphoto2.wdp"/><Relationship Id="rId10" Type="http://schemas.openxmlformats.org/officeDocument/2006/relationships/customXml" Target="../ink/ink8.xml"/><Relationship Id="rId4" Type="http://schemas.openxmlformats.org/officeDocument/2006/relationships/customXml" Target="../ink/ink5.xml"/><Relationship Id="rId9" Type="http://schemas.openxmlformats.org/officeDocument/2006/relationships/image" Target="../media/image15.emf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marR="0" lvl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ar-AE" sz="1800" b="1" dirty="0">
                <a:latin typeface="Calibri" panose="020F0502020204030204" pitchFamily="34" charset="0"/>
                <a:cs typeface="Arial" panose="020B0604020202020204" pitchFamily="34" charset="0"/>
              </a:rPr>
              <a:t>مسك السندويش بكلتا اليدين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>
                <a:solidFill>
                  <a:schemeClr val="bg1"/>
                </a:solidFill>
              </a:rPr>
              <a:t>هيفاء خليفة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xmlns="" id="{601C218B-CBD9-48F4-A340-415DDE9B31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698" y="2500502"/>
            <a:ext cx="3399988" cy="2278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74BAE66F-9A95-4843-BFD6-2273800BF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9425" y="114850"/>
            <a:ext cx="5213223" cy="742400"/>
          </a:xfrm>
        </p:spPr>
        <p:txBody>
          <a:bodyPr/>
          <a:lstStyle/>
          <a:p>
            <a:pPr marL="0" algn="r" defTabSz="914400" rtl="1" eaLnBrk="1" latinLnBrk="0" hangingPunct="1"/>
            <a:r>
              <a:rPr lang="ar-AE" sz="2000" b="1" kern="1200" baseline="0" dirty="0">
                <a:latin typeface="Sakkal Majalla" panose="02000000000000000000" pitchFamily="2" charset="-78"/>
                <a:ea typeface="+mn-ea"/>
                <a:cs typeface="+mn-cs"/>
              </a:rPr>
              <a:t>4- ان يشير الطالب الى الجلسة الصحيحة للأكل </a:t>
            </a:r>
            <a:endParaRPr lang="ar-AE" sz="2000" b="1" kern="1200" baseline="0" dirty="0"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3" name="عنصر نائب لرقم الشريحة 2">
            <a:extLst>
              <a:ext uri="{FF2B5EF4-FFF2-40B4-BE49-F238E27FC236}">
                <a16:creationId xmlns:a16="http://schemas.microsoft.com/office/drawing/2014/main" xmlns="" id="{867BC61B-1FDF-41E6-9E56-2E11FFA05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10</a:t>
            </a:fld>
            <a:endParaRPr lang="en-US" noProof="0" dirty="0"/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xmlns="" id="{9A041F8B-F0E3-4478-8617-378BE1DADC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4992" y="1682641"/>
            <a:ext cx="3067208" cy="423566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xmlns="" id="{3A526093-79EF-4EF1-823C-95FF70FDA0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5582" y="2409813"/>
            <a:ext cx="4119214" cy="203837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97723"/>
            <a:ext cx="1606062" cy="19108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585938" y="386861"/>
            <a:ext cx="1606062" cy="19108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585938" y="4947138"/>
            <a:ext cx="1606062" cy="19108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477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11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0164963"/>
              </p:ext>
            </p:extLst>
          </p:nvPr>
        </p:nvGraphicFramePr>
        <p:xfrm>
          <a:off x="173583" y="375859"/>
          <a:ext cx="11804073" cy="4493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-</a:t>
                      </a:r>
                      <a:r>
                        <a:rPr lang="ar-AE" sz="1200" b="1" dirty="0">
                          <a:latin typeface="Calibri" panose="020F0502020204030204" pitchFamily="34" charset="0"/>
                          <a:cs typeface="+mn-cs"/>
                        </a:rPr>
                        <a:t>مسك السندويش بكلتا اليدين 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ان يمسك الكورة بكلتا يديه وثم يرميها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ان يطلب المعلم من الطالب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تلوين شكل الطاولة </a:t>
                      </a:r>
                      <a:endParaRPr lang="ar-AE" sz="1200" b="1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سماع انشودة 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https://www.youtube.com/watch?v=1wclOy6fo08</a:t>
                      </a:r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u="sng" kern="1200" baseline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الأسرة  مشاركة الطالب مع اخوته ووالديه  مسك السندويش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2"/>
                        </a:rPr>
                        <a:t>https://www.youtube.com/watch?v=1wclOy6fo08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انشودة آداب الطعام 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ان  يمسك الطالب السندويش بكلتا يديه بدون مساعدة           متوسط: ان  يمسك الطالب السندويش بكلتا يديه بمساعدة جسدية جزئية                              ضعيف : ان  يمسك الطالب السندويش بكلتا يديه بمساعدة جسدية كلية.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4153" y="165406"/>
            <a:ext cx="3968496" cy="832104"/>
          </a:xfrm>
        </p:spPr>
        <p:txBody>
          <a:bodyPr/>
          <a:lstStyle/>
          <a:p>
            <a:pPr algn="r" rtl="1"/>
            <a:r>
              <a:rPr lang="ar-AE" dirty="0"/>
              <a:t>نشاط فني : يلون الطالب على </a:t>
            </a:r>
            <a:r>
              <a:rPr lang="ar-AE" dirty="0" smtClean="0"/>
              <a:t>الاشياء</a:t>
            </a:r>
            <a:r>
              <a:rPr lang="en-US" dirty="0" smtClean="0"/>
              <a:t> </a:t>
            </a:r>
            <a:r>
              <a:rPr lang="ar-AE" dirty="0"/>
              <a:t> </a:t>
            </a:r>
            <a:r>
              <a:rPr lang="ar-AE" dirty="0" smtClean="0"/>
              <a:t>في الطاولة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12</a:t>
            </a:fld>
            <a:endParaRPr lang="en-US" noProof="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322" y="1406769"/>
            <a:ext cx="8059615" cy="5193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8914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9664765"/>
              </p:ext>
            </p:extLst>
          </p:nvPr>
        </p:nvGraphicFramePr>
        <p:xfrm>
          <a:off x="142774" y="136525"/>
          <a:ext cx="11906451" cy="64207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809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امنه الكتبي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هيفاء خليفة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مسك السندويش بكلتا اليدين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رقم الهدف:787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3-15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</a:t>
                      </a:r>
                      <a:r>
                        <a:rPr lang="ar-AE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آداب الطعام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1-قال حمد للمعلم : اريد ان آكل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قال المعلم لحمد: قم بغسل يديك قبل الاكل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قال حمد : غسلت يدي</a:t>
                      </a: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قال المعلم : احسنت يا حمد ،قل بسم الله قبل الاكل 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حمد يمسك السندويش بكلتا اليدين .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6" name="صورة 5">
            <a:extLst>
              <a:ext uri="{FF2B5EF4-FFF2-40B4-BE49-F238E27FC236}">
                <a16:creationId xmlns:a16="http://schemas.microsoft.com/office/drawing/2014/main" xmlns="" id="{EEACF64F-83D3-4E78-9D16-653D17E4C9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8175" y="2462394"/>
            <a:ext cx="1802606" cy="13749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xmlns="" id="{90C1A5CF-010A-4B2F-A1A9-ED9A1BA7F1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9141" y="4960020"/>
            <a:ext cx="1960674" cy="1313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0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05840" y="488112"/>
            <a:ext cx="8315579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</a:t>
            </a:r>
            <a:r>
              <a:rPr lang="ar-AE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يجب على المعلم ان يقول للطالب غسل اليدين قبل الأكل  </a:t>
            </a:r>
            <a:endParaRPr lang="en-US" sz="2400" dirty="0"/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xmlns="" id="{947A83E2-0760-468E-99E9-B8CE21602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139" y="2027397"/>
            <a:ext cx="4538662" cy="346195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97723"/>
            <a:ext cx="1606062" cy="19108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585938" y="386861"/>
            <a:ext cx="1606062" cy="19108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585938" y="4947138"/>
            <a:ext cx="1606062" cy="19108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37" y="500541"/>
            <a:ext cx="7574507" cy="832104"/>
          </a:xfrm>
        </p:spPr>
        <p:txBody>
          <a:bodyPr/>
          <a:lstStyle/>
          <a:p>
            <a:pPr algn="ctr" rtl="1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2-حمد يمسك السندويش بكلتا يديه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14" name="صورة 13">
            <a:extLst>
              <a:ext uri="{FF2B5EF4-FFF2-40B4-BE49-F238E27FC236}">
                <a16:creationId xmlns:a16="http://schemas.microsoft.com/office/drawing/2014/main" xmlns="" id="{E4EB7DB2-8840-49D8-B350-C71CD5F741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3981" y="1984034"/>
            <a:ext cx="5086619" cy="340855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97723"/>
            <a:ext cx="1606062" cy="19108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585938" y="386861"/>
            <a:ext cx="1606062" cy="19108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585938" y="4947138"/>
            <a:ext cx="1606062" cy="19108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98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601586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dirty="0">
                          <a:latin typeface="Calibri" panose="020F0502020204030204" pitchFamily="34" charset="0"/>
                          <a:cs typeface="+mn-cs"/>
                        </a:rPr>
                        <a:t>مسك السندويش بكلتا اليدين </a:t>
                      </a:r>
                      <a:endParaRPr lang="en-US" sz="11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النمذجة والمحاكاة</a:t>
                      </a: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2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SA" sz="14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يقوم الطالب بتقليد المعلم بطريقة مسك السندويش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SA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مهارة التآزر البصري الحركي : </a:t>
                      </a: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SA" sz="14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 تكون السندويش في خط المنتصف من الطالب ويسهل عليه رؤيتها ثم يحاول مد يده للسندويش  </a:t>
                      </a: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endParaRPr lang="ar-SA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SA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تكامل الطرفين : </a:t>
                      </a: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SA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يستخدم الطالب كلتا اليدين في مسك السندويش</a:t>
                      </a:r>
                      <a:endParaRPr lang="ar-EG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التعلم باللعب : </a:t>
                      </a:r>
                    </a:p>
                    <a:p>
                      <a:pPr algn="r" rtl="1"/>
                      <a:r>
                        <a:rPr lang="ar-SA" sz="14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يقوم المعلم بتدريب الطالب على مسك السندويش بكلتا اليدين عن طريق مسك الكورة .</a:t>
                      </a:r>
                      <a:endParaRPr lang="ar-EG" sz="1400" b="1" i="0" u="none" kern="1200" baseline="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endParaRPr lang="ar-AE" sz="14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4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جلسات علاج فردية:</a:t>
                      </a: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4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ان يقوم معالج النطق التأكد من قدرة الطالب على الأكل أو المضغ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ان يقوم معالج الوظيفي بالتأكد من يد الطالب اذا كان قادر على مسك الأشياء ورفعها ووضع أدوات </a:t>
                      </a:r>
                      <a:r>
                        <a:rPr lang="ar-AE" sz="1400" b="1" i="0" u="none" kern="1200" baseline="0" dirty="0" err="1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تعضويضية</a:t>
                      </a:r>
                      <a:r>
                        <a:rPr lang="ar-AE" sz="14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حتى يتمكن الطالب من تحقيق الهدف .</a:t>
                      </a:r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>
            <a:extLst>
              <a:ext uri="{FF2B5EF4-FFF2-40B4-BE49-F238E27FC236}">
                <a16:creationId xmlns:a16="http://schemas.microsoft.com/office/drawing/2014/main" xmlns="" id="{4AE91043-61E7-469C-997F-B4F4EA1CF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35189460-7015-4CD3-9663-4AA6E3DA94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340891"/>
              </p:ext>
            </p:extLst>
          </p:nvPr>
        </p:nvGraphicFramePr>
        <p:xfrm>
          <a:off x="142774" y="136525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+mn-cs"/>
                        </a:rPr>
                        <a:t>1- ان يتأكد المعلم من جلسة الطالب ان تكون صحيحة والسندويش امامه عند خط المنتصف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+mn-cs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+mn-cs"/>
                        </a:rPr>
                        <a:t>2- تحفيز الطالب ان يمد يده للسندويش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+mn-cs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dirty="0">
                          <a:cs typeface="+mn-cs"/>
                        </a:rPr>
                        <a:t>3- ان يقوم المعلم بتقديم مساعدة جسدية كلية للطالب لتوصيل السندويش للفم وتقل المساعدة تدريجياً</a:t>
                      </a:r>
                      <a:endParaRPr lang="en-US" sz="1200" b="1" dirty="0">
                        <a:cs typeface="+mn-cs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+mn-cs"/>
                        </a:rPr>
                        <a:t>4- ان يشير الطالب الى الجلسة الصحيحة للأكل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105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646585" y="372307"/>
            <a:ext cx="504021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1-أن يجلس الطالب جلسة صحيحة والسندويش في خط المنتصف</a:t>
            </a:r>
            <a:endParaRPr lang="en-US" dirty="0"/>
          </a:p>
        </p:txBody>
      </p:sp>
      <p:pic>
        <p:nvPicPr>
          <p:cNvPr id="58" name="صورة 57">
            <a:extLst>
              <a:ext uri="{FF2B5EF4-FFF2-40B4-BE49-F238E27FC236}">
                <a16:creationId xmlns:a16="http://schemas.microsoft.com/office/drawing/2014/main" xmlns="" id="{1F7E13DA-A903-461A-8EDE-E55966C18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0559" y="2062748"/>
            <a:ext cx="4172164" cy="338472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97723"/>
            <a:ext cx="1606062" cy="19108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585938" y="386861"/>
            <a:ext cx="1606062" cy="19108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585938" y="4947138"/>
            <a:ext cx="1606062" cy="19108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71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554267" y="778098"/>
            <a:ext cx="4649933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2- تحفيز الطالب ان يمد يده للسندويش </a:t>
            </a:r>
            <a:endParaRPr lang="ar-SA" dirty="0"/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xmlns="" id="{34DBABBC-9E93-4444-A147-5ED60FB2C2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3292"/>
          <a:stretch/>
        </p:blipFill>
        <p:spPr>
          <a:xfrm>
            <a:off x="2876551" y="2295466"/>
            <a:ext cx="3295649" cy="325409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" name="حبر 16">
                <a:extLst>
                  <a:ext uri="{FF2B5EF4-FFF2-40B4-BE49-F238E27FC236}">
                    <a16:creationId xmlns:a16="http://schemas.microsoft.com/office/drawing/2014/main" xmlns="" id="{6FE06AEF-063F-4308-8FE2-709865278781}"/>
                  </a:ext>
                </a:extLst>
              </p14:cNvPr>
              <p14:cNvContentPartPr/>
              <p14:nvPr/>
            </p14:nvContentPartPr>
            <p14:xfrm>
              <a:off x="3949830" y="4670850"/>
              <a:ext cx="3470400" cy="950040"/>
            </p14:xfrm>
          </p:contentPart>
        </mc:Choice>
        <mc:Fallback xmlns="">
          <p:pic>
            <p:nvPicPr>
              <p:cNvPr id="17" name="حبر 16">
                <a:extLst>
                  <a:ext uri="{FF2B5EF4-FFF2-40B4-BE49-F238E27FC236}">
                    <a16:creationId xmlns:a16="http://schemas.microsoft.com/office/drawing/2014/main" id="{6FE06AEF-063F-4308-8FE2-70986527878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86830" y="4607850"/>
                <a:ext cx="3596040" cy="1075680"/>
              </a:xfrm>
              <a:prstGeom prst="rect">
                <a:avLst/>
              </a:prstGeom>
            </p:spPr>
          </p:pic>
        </mc:Fallback>
      </mc:AlternateContent>
      <p:pic>
        <p:nvPicPr>
          <p:cNvPr id="20" name="Picture 2" descr="Sandwich PNG Images | Vector and PSD Files | Free Download on Pngtree">
            <a:extLst>
              <a:ext uri="{FF2B5EF4-FFF2-40B4-BE49-F238E27FC236}">
                <a16:creationId xmlns:a16="http://schemas.microsoft.com/office/drawing/2014/main" xmlns="" id="{C1D8609B-0867-4B8B-92A7-6AFB60BCD3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1600">
            <a:off x="3319461" y="2748997"/>
            <a:ext cx="1030521" cy="133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2" name="حبر 31">
                <a:extLst>
                  <a:ext uri="{FF2B5EF4-FFF2-40B4-BE49-F238E27FC236}">
                    <a16:creationId xmlns:a16="http://schemas.microsoft.com/office/drawing/2014/main" xmlns="" id="{CC28CEFF-F988-4F99-AFF1-4B8381AA835D}"/>
                  </a:ext>
                </a:extLst>
              </p14:cNvPr>
              <p14:cNvContentPartPr/>
              <p14:nvPr/>
            </p14:nvContentPartPr>
            <p14:xfrm>
              <a:off x="3442230" y="3119250"/>
              <a:ext cx="730080" cy="282960"/>
            </p14:xfrm>
          </p:contentPart>
        </mc:Choice>
        <mc:Fallback xmlns="">
          <p:pic>
            <p:nvPicPr>
              <p:cNvPr id="32" name="حبر 31">
                <a:extLst>
                  <a:ext uri="{FF2B5EF4-FFF2-40B4-BE49-F238E27FC236}">
                    <a16:creationId xmlns:a16="http://schemas.microsoft.com/office/drawing/2014/main" id="{CC28CEFF-F988-4F99-AFF1-4B8381AA835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413790" y="3090810"/>
                <a:ext cx="786960" cy="33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1" name="حبر 30">
                <a:extLst>
                  <a:ext uri="{FF2B5EF4-FFF2-40B4-BE49-F238E27FC236}">
                    <a16:creationId xmlns:a16="http://schemas.microsoft.com/office/drawing/2014/main" xmlns="" id="{466BCDAB-F6E6-4E80-911F-6943058E55DD}"/>
                  </a:ext>
                </a:extLst>
              </p14:cNvPr>
              <p14:cNvContentPartPr/>
              <p14:nvPr/>
            </p14:nvContentPartPr>
            <p14:xfrm>
              <a:off x="3410910" y="3138330"/>
              <a:ext cx="833760" cy="679680"/>
            </p14:xfrm>
          </p:contentPart>
        </mc:Choice>
        <mc:Fallback xmlns="">
          <p:pic>
            <p:nvPicPr>
              <p:cNvPr id="31" name="حبر 30">
                <a:extLst>
                  <a:ext uri="{FF2B5EF4-FFF2-40B4-BE49-F238E27FC236}">
                    <a16:creationId xmlns:a16="http://schemas.microsoft.com/office/drawing/2014/main" id="{466BCDAB-F6E6-4E80-911F-6943058E55D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382470" y="3109890"/>
                <a:ext cx="890640" cy="73656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Rectangle 8"/>
          <p:cNvSpPr/>
          <p:nvPr/>
        </p:nvSpPr>
        <p:spPr>
          <a:xfrm>
            <a:off x="0" y="2297723"/>
            <a:ext cx="1606062" cy="19108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585938" y="386861"/>
            <a:ext cx="1606062" cy="19108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585938" y="4947138"/>
            <a:ext cx="1606062" cy="19108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03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64698"/>
            <a:ext cx="5578837" cy="911652"/>
          </a:xfrm>
        </p:spPr>
        <p:txBody>
          <a:bodyPr>
            <a:normAutofit/>
          </a:bodyPr>
          <a:lstStyle/>
          <a:p>
            <a:pPr marL="0" algn="r" defTabSz="914400" rtl="1" eaLnBrk="1" latinLnBrk="0" hangingPunct="1"/>
            <a:r>
              <a:rPr lang="ar-AE" sz="2000" b="1" dirty="0">
                <a:cs typeface="+mn-cs"/>
              </a:rPr>
              <a:t>3- ان يقوم المعلم بتقديم مساعدة جسدية كلية للطالب لتوصيل السندويش للفم.</a:t>
            </a:r>
            <a:endParaRPr lang="en-US" sz="2000" b="1" dirty="0"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9</a:t>
            </a:fld>
            <a:endParaRPr lang="en-US" noProof="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حبر 13">
                <a:extLst>
                  <a:ext uri="{FF2B5EF4-FFF2-40B4-BE49-F238E27FC236}">
                    <a16:creationId xmlns:a16="http://schemas.microsoft.com/office/drawing/2014/main" xmlns="" id="{7C86B289-F588-4297-94ED-1715CA6D3A5B}"/>
                  </a:ext>
                </a:extLst>
              </p14:cNvPr>
              <p14:cNvContentPartPr/>
              <p14:nvPr/>
            </p14:nvContentPartPr>
            <p14:xfrm>
              <a:off x="6305670" y="3686250"/>
              <a:ext cx="285840" cy="609840"/>
            </p14:xfrm>
          </p:contentPart>
        </mc:Choice>
        <mc:Fallback xmlns="">
          <p:pic>
            <p:nvPicPr>
              <p:cNvPr id="14" name="حبر 13">
                <a:extLst>
                  <a:ext uri="{FF2B5EF4-FFF2-40B4-BE49-F238E27FC236}">
                    <a16:creationId xmlns:a16="http://schemas.microsoft.com/office/drawing/2014/main" id="{7C86B289-F588-4297-94ED-1715CA6D3A5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42670" y="3623250"/>
                <a:ext cx="411480" cy="73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5" name="حبر 14">
                <a:extLst>
                  <a:ext uri="{FF2B5EF4-FFF2-40B4-BE49-F238E27FC236}">
                    <a16:creationId xmlns:a16="http://schemas.microsoft.com/office/drawing/2014/main" xmlns="" id="{F38FD710-39FD-45FC-A75A-8589434B0276}"/>
                  </a:ext>
                </a:extLst>
              </p14:cNvPr>
              <p14:cNvContentPartPr/>
              <p14:nvPr/>
            </p14:nvContentPartPr>
            <p14:xfrm>
              <a:off x="6381630" y="3705330"/>
              <a:ext cx="360" cy="360"/>
            </p14:xfrm>
          </p:contentPart>
        </mc:Choice>
        <mc:Fallback xmlns="">
          <p:pic>
            <p:nvPicPr>
              <p:cNvPr id="15" name="حبر 14">
                <a:extLst>
                  <a:ext uri="{FF2B5EF4-FFF2-40B4-BE49-F238E27FC236}">
                    <a16:creationId xmlns:a16="http://schemas.microsoft.com/office/drawing/2014/main" id="{F38FD710-39FD-45FC-A75A-8589434B027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18630" y="364233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8" name="حبر 17">
                <a:extLst>
                  <a:ext uri="{FF2B5EF4-FFF2-40B4-BE49-F238E27FC236}">
                    <a16:creationId xmlns:a16="http://schemas.microsoft.com/office/drawing/2014/main" xmlns="" id="{DEF9B333-EDE6-4CF1-B680-A249C0344A1B}"/>
                  </a:ext>
                </a:extLst>
              </p14:cNvPr>
              <p14:cNvContentPartPr/>
              <p14:nvPr/>
            </p14:nvContentPartPr>
            <p14:xfrm>
              <a:off x="6029190" y="3457650"/>
              <a:ext cx="67320" cy="9720"/>
            </p14:xfrm>
          </p:contentPart>
        </mc:Choice>
        <mc:Fallback xmlns="">
          <p:pic>
            <p:nvPicPr>
              <p:cNvPr id="18" name="حبر 17">
                <a:extLst>
                  <a:ext uri="{FF2B5EF4-FFF2-40B4-BE49-F238E27FC236}">
                    <a16:creationId xmlns:a16="http://schemas.microsoft.com/office/drawing/2014/main" id="{DEF9B333-EDE6-4CF1-B680-A249C0344A1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966190" y="3394650"/>
                <a:ext cx="1929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9" name="حبر 18">
                <a:extLst>
                  <a:ext uri="{FF2B5EF4-FFF2-40B4-BE49-F238E27FC236}">
                    <a16:creationId xmlns:a16="http://schemas.microsoft.com/office/drawing/2014/main" xmlns="" id="{09271310-40AD-436C-B9D0-9D494A212CDA}"/>
                  </a:ext>
                </a:extLst>
              </p14:cNvPr>
              <p14:cNvContentPartPr/>
              <p14:nvPr/>
            </p14:nvContentPartPr>
            <p14:xfrm>
              <a:off x="6086430" y="3438570"/>
              <a:ext cx="360" cy="360"/>
            </p14:xfrm>
          </p:contentPart>
        </mc:Choice>
        <mc:Fallback xmlns="">
          <p:pic>
            <p:nvPicPr>
              <p:cNvPr id="19" name="حبر 18">
                <a:extLst>
                  <a:ext uri="{FF2B5EF4-FFF2-40B4-BE49-F238E27FC236}">
                    <a16:creationId xmlns:a16="http://schemas.microsoft.com/office/drawing/2014/main" id="{09271310-40AD-436C-B9D0-9D494A212CD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041430" y="3348570"/>
                <a:ext cx="90000" cy="1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0" name="حبر 19">
                <a:extLst>
                  <a:ext uri="{FF2B5EF4-FFF2-40B4-BE49-F238E27FC236}">
                    <a16:creationId xmlns:a16="http://schemas.microsoft.com/office/drawing/2014/main" xmlns="" id="{C0014D4E-AD75-42CB-BC03-F9D37207C5F6}"/>
                  </a:ext>
                </a:extLst>
              </p14:cNvPr>
              <p14:cNvContentPartPr/>
              <p14:nvPr/>
            </p14:nvContentPartPr>
            <p14:xfrm>
              <a:off x="6219990" y="3486090"/>
              <a:ext cx="360" cy="360"/>
            </p14:xfrm>
          </p:contentPart>
        </mc:Choice>
        <mc:Fallback xmlns="">
          <p:pic>
            <p:nvPicPr>
              <p:cNvPr id="20" name="حبر 19">
                <a:extLst>
                  <a:ext uri="{FF2B5EF4-FFF2-40B4-BE49-F238E27FC236}">
                    <a16:creationId xmlns:a16="http://schemas.microsoft.com/office/drawing/2014/main" id="{C0014D4E-AD75-42CB-BC03-F9D37207C5F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174990" y="3396090"/>
                <a:ext cx="90000" cy="1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1" name="حبر 20">
                <a:extLst>
                  <a:ext uri="{FF2B5EF4-FFF2-40B4-BE49-F238E27FC236}">
                    <a16:creationId xmlns:a16="http://schemas.microsoft.com/office/drawing/2014/main" xmlns="" id="{ABC6897D-C907-4B1F-B39D-649880473FDE}"/>
                  </a:ext>
                </a:extLst>
              </p14:cNvPr>
              <p14:cNvContentPartPr/>
              <p14:nvPr/>
            </p14:nvContentPartPr>
            <p14:xfrm>
              <a:off x="6057990" y="3438570"/>
              <a:ext cx="393840" cy="267120"/>
            </p14:xfrm>
          </p:contentPart>
        </mc:Choice>
        <mc:Fallback xmlns="">
          <p:pic>
            <p:nvPicPr>
              <p:cNvPr id="21" name="حبر 20">
                <a:extLst>
                  <a:ext uri="{FF2B5EF4-FFF2-40B4-BE49-F238E27FC236}">
                    <a16:creationId xmlns:a16="http://schemas.microsoft.com/office/drawing/2014/main" id="{ABC6897D-C907-4B1F-B39D-649880473FDE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012990" y="3348570"/>
                <a:ext cx="483480" cy="446760"/>
              </a:xfrm>
              <a:prstGeom prst="rect">
                <a:avLst/>
              </a:prstGeom>
            </p:spPr>
          </p:pic>
        </mc:Fallback>
      </mc:AlternateContent>
      <p:pic>
        <p:nvPicPr>
          <p:cNvPr id="2054" name="Picture 6" descr="Pin on clip art school">
            <a:extLst>
              <a:ext uri="{FF2B5EF4-FFF2-40B4-BE49-F238E27FC236}">
                <a16:creationId xmlns:a16="http://schemas.microsoft.com/office/drawing/2014/main" xmlns="" id="{E9643B05-7B2B-45D0-A161-0CAFFB50D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75" y="1962150"/>
            <a:ext cx="2381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صورة 32">
            <a:extLst>
              <a:ext uri="{FF2B5EF4-FFF2-40B4-BE49-F238E27FC236}">
                <a16:creationId xmlns:a16="http://schemas.microsoft.com/office/drawing/2014/main" xmlns="" id="{32E60F9E-1B11-4B2C-B5DF-60C459339E8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696410" y="933150"/>
            <a:ext cx="4034704" cy="391895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2297723"/>
            <a:ext cx="1606062" cy="19108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585938" y="386861"/>
            <a:ext cx="1606062" cy="19108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585938" y="4947138"/>
            <a:ext cx="1606062" cy="19108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504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13006</TotalTime>
  <Words>348</Words>
  <Application>Microsoft Office PowerPoint</Application>
  <PresentationFormat>Custom</PresentationFormat>
  <Paragraphs>112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1_Office Theme</vt:lpstr>
      <vt:lpstr>مسك السندويش بكلتا اليدين </vt:lpstr>
      <vt:lpstr>PowerPoint Presentation</vt:lpstr>
      <vt:lpstr>1-يجب على المعلم ان يقول للطالب غسل اليدين قبل الأكل  </vt:lpstr>
      <vt:lpstr> 2-حمد يمسك السندويش بكلتا يديه</vt:lpstr>
      <vt:lpstr>PowerPoint Presentation</vt:lpstr>
      <vt:lpstr>PowerPoint Presentation</vt:lpstr>
      <vt:lpstr>PowerPoint Presentation</vt:lpstr>
      <vt:lpstr>PowerPoint Presentation</vt:lpstr>
      <vt:lpstr>3- ان يقوم المعلم بتقديم مساعدة جسدية كلية للطالب لتوصيل السندويش للفم.</vt:lpstr>
      <vt:lpstr>4- ان يشير الطالب الى الجلسة الصحيحة للأكل </vt:lpstr>
      <vt:lpstr>PowerPoint Presentation</vt:lpstr>
      <vt:lpstr>نشاط فني : يلون الطالب على الاشياء  في الطاولة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154</cp:revision>
  <dcterms:created xsi:type="dcterms:W3CDTF">2020-07-26T19:33:45Z</dcterms:created>
  <dcterms:modified xsi:type="dcterms:W3CDTF">2021-02-10T11:11:24Z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