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7" r:id="rId6"/>
    <p:sldId id="257" r:id="rId7"/>
    <p:sldId id="258" r:id="rId8"/>
    <p:sldId id="287" r:id="rId9"/>
    <p:sldId id="264" r:id="rId10"/>
    <p:sldId id="297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77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04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28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28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28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28 June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28 June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28 June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28 June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28 June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28 June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28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28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28 June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28 June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28 June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28 June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28 June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28 June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315459" y="2608024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DZ" sz="2800" dirty="0">
                <a:latin typeface="Arial" panose="020B0604020202020204" pitchFamily="34" charset="0"/>
                <a:cs typeface="Sakkal Majalla" panose="02000000000000000000" pitchFamily="2" charset="-78"/>
              </a:rPr>
              <a:t>فتح  أزرار القميص</a:t>
            </a:r>
            <a:endParaRPr lang="ru-RU" sz="2800" dirty="0"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557694">
            <a:off x="8753053" y="5266975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مقدم الهدف:</a:t>
            </a:r>
            <a:r>
              <a:rPr lang="ar-EG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يمنه الراشدي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Placeholder 8" descr="Kids on Desk Looking at Notebook">
            <a:extLst>
              <a:ext uri="{FF2B5EF4-FFF2-40B4-BE49-F238E27FC236}">
                <a16:creationId xmlns:a16="http://schemas.microsoft.com/office/drawing/2014/main" id="{2B133EAA-3770-A540-8A85-DDC07F12078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" y="1115082"/>
            <a:ext cx="6230657" cy="5314602"/>
          </a:xfr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28240"/>
              </p:ext>
            </p:extLst>
          </p:nvPr>
        </p:nvGraphicFramePr>
        <p:xfrm>
          <a:off x="154004" y="220749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89462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99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</a:t>
                      </a:r>
                      <a:r>
                        <a:rPr lang="ar-DZ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عشبه</a:t>
                      </a:r>
                      <a:r>
                        <a:rPr lang="ar-DZ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الغفلي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يمنه الراشدي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DZ" sz="1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فتح  أزرار القميص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ar-D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803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171450" marR="0" lvl="0" indent="-17145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en-US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15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شديدة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فتح  أزرار القميص</a:t>
                      </a:r>
                      <a:endParaRPr lang="ar-DZ" sz="14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قصة: </a:t>
                      </a:r>
                      <a:r>
                        <a:rPr lang="ar-DZ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القميص الجديد</a:t>
                      </a:r>
                      <a:endParaRPr lang="ar-EG" sz="12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DZ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اشترى حمد قميص جديد وذو ازرار ملونة، قال</a:t>
                      </a:r>
                      <a:r>
                        <a:rPr lang="ar-AE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لوالدته </a:t>
                      </a:r>
                      <a:r>
                        <a:rPr lang="ar-DZ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: </a:t>
                      </a:r>
                      <a:r>
                        <a:rPr lang="ar-AE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سأغير والبس قميصي الجديد </a:t>
                      </a:r>
                    </a:p>
                    <a:p>
                      <a:pPr marL="0" algn="r" defTabSz="914400" rtl="1" eaLnBrk="1" latinLnBrk="0" hangingPunct="1"/>
                      <a:r>
                        <a:rPr lang="ar-AE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ذهب حمد ولبس قميصه الجديد وأغلق ازارا القميص </a:t>
                      </a:r>
                      <a:r>
                        <a:rPr lang="ar-AE" sz="1400" b="1" kern="1200" baseline="0" dirty="0" err="1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الملونه</a:t>
                      </a:r>
                      <a:r>
                        <a:rPr lang="ar-AE" sz="14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kern="1200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28 June 2021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18" y="3759200"/>
            <a:ext cx="3021935" cy="2648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311" y="3817257"/>
            <a:ext cx="3345378" cy="265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951771"/>
              </p:ext>
            </p:extLst>
          </p:nvPr>
        </p:nvGraphicFramePr>
        <p:xfrm>
          <a:off x="336331" y="245890"/>
          <a:ext cx="11571890" cy="64755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1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320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فتح  أزرار القميص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88">
                <a:tc>
                  <a:txBody>
                    <a:bodyPr/>
                    <a:lstStyle/>
                    <a:p>
                      <a:pPr algn="r" rtl="1"/>
                      <a:r>
                        <a:rPr lang="ar-SA" sz="11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حركية</a:t>
                      </a:r>
                      <a:endParaRPr lang="ar-AE" sz="11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1994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EG" sz="1100" b="1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 ستراتيجيات التعليم:</a:t>
                      </a:r>
                      <a:b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</a:b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اهمية  نشاط </a:t>
                      </a:r>
                      <a:r>
                        <a:rPr lang="ar-DZ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فتح  أزرار القميص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SA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تدريب على مهارة حل المشكلات :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يتطلب من الطفل بالقيام بعصف ذهني وذلك لتحديد </a:t>
                      </a:r>
                      <a:r>
                        <a:rPr lang="ar-DZ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شكل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الازرار</a:t>
                      </a:r>
                      <a:r>
                        <a:rPr lang="ar-DZ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والتعرف عليها.</a:t>
                      </a:r>
                      <a:endParaRPr lang="ar-SA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en-US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SA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تدريب و تقوية العضلات الدقيقة: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مهارة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فتح الأزرار 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تتطلب  في بادئ الأمر القيام ببعض التمارين لتقوية أوتار العضلات والمفاصل اليد  لأن أغلب الأطفال من ذوي الإعاقة الشديدة لديهم  إلتواء في المفاصل و العظام  لقلة حركتهم .</a:t>
                      </a: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حيث يتم البداية بتعليمه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الامساك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بال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زر 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لتقوية عضلات وأصابع اليد. </a:t>
                      </a:r>
                    </a:p>
                    <a:p>
                      <a:pPr algn="r"/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تنمية المهارات البصرية: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يحتاج الطفل لمسح المنطقة المحيطة به ليستطيع  تحديد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شكل ومكان الزر</a:t>
                      </a:r>
                      <a:r>
                        <a:rPr lang="ar-DZ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ليحدد في أي اتجاه يجب أن يمد يديه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يفتح الزر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algn="r"/>
                      <a:endParaRPr lang="ar-EG" sz="1200" b="0" i="0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الثقة بالنفس:</a:t>
                      </a:r>
                      <a:endParaRPr lang="ar-EG" sz="12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عندما يقوم الطفل </a:t>
                      </a:r>
                      <a:r>
                        <a:rPr lang="ar-AE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بفتح  الازرار حتى لو بمساعدة </a:t>
                      </a:r>
                      <a:r>
                        <a:rPr lang="ar-DZ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بالرغم </a:t>
                      </a:r>
                      <a:r>
                        <a:rPr lang="ar-EG" sz="12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إعاقته فإنه يشعر بالثقة و خاصة إذا كان أمام أقرانه الأسوياء.</a:t>
                      </a:r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</a:t>
                      </a:r>
                      <a:r>
                        <a:rPr lang="ar-EG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DZ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التعليم باللعب</a:t>
                      </a:r>
                      <a:r>
                        <a:rPr lang="ar-EG" sz="1400" b="0" i="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:</a:t>
                      </a:r>
                      <a:endParaRPr lang="ar-EG" sz="1400" b="0" i="0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عندما يقوم الطفل 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بفتح الأزرار </a:t>
                      </a:r>
                      <a:r>
                        <a:rPr lang="ar-DZ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 طريق</a:t>
                      </a:r>
                      <a:r>
                        <a:rPr lang="ar-DZ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اللعب مع المعلم و</a:t>
                      </a:r>
                      <a:r>
                        <a:rPr lang="ar-EG" sz="1400" b="0" i="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أقرانه الأسوياء.</a:t>
                      </a:r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4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المقدمة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2" name="Date Placeholder 8">
            <a:extLst>
              <a:ext uri="{FF2B5EF4-FFF2-40B4-BE49-F238E27FC236}">
                <a16:creationId xmlns:a16="http://schemas.microsoft.com/office/drawing/2014/main" id="{D7499423-0855-5D4C-BCEC-5308933DAA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0FA42EF-3AAD-44DC-B736-900FDC7B54C3}" type="datetime3">
              <a:rPr lang="en-US" smtClean="0"/>
              <a:t>28 June 2021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46" y="3193143"/>
            <a:ext cx="3528059" cy="25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31290"/>
              </p:ext>
            </p:extLst>
          </p:nvPr>
        </p:nvGraphicFramePr>
        <p:xfrm>
          <a:off x="225287" y="201391"/>
          <a:ext cx="11755944" cy="6331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88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968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فتح</a:t>
                      </a:r>
                      <a:r>
                        <a:rPr lang="ar-AE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أزرار القميص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03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أنشطة حركية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9261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EG" sz="1600" b="0" i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الدرس: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SA" sz="1600" b="0" i="0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4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أنشطة  تحفيزية تساعد و تدعم مهارة  فتح  أزرار القميص</a:t>
                      </a:r>
                      <a:r>
                        <a:rPr lang="ar-AE" sz="14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4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وذلك </a:t>
                      </a:r>
                      <a:r>
                        <a:rPr lang="ar-EG" sz="1400" b="0" i="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خلال تقوية عضلات اليد:</a:t>
                      </a:r>
                    </a:p>
                    <a:p>
                      <a:pPr algn="r"/>
                      <a:endParaRPr lang="ar-EG" sz="14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استخدام </a:t>
                      </a:r>
                      <a:r>
                        <a:rPr lang="ar-AE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الازرار الكبيره </a:t>
                      </a: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حيث يس</a:t>
                      </a:r>
                      <a:r>
                        <a:rPr lang="ar-DZ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خدم الطفل أصابعه </a:t>
                      </a:r>
                      <a:r>
                        <a:rPr lang="ar-DZ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لمسكها لقوية أصابع اليد </a:t>
                      </a: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تدريب الطفل على </a:t>
                      </a:r>
                      <a:r>
                        <a:rPr lang="ar-AE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الازرار الكبيرة </a:t>
                      </a: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بإستخدام الإبهام والسبابة </a:t>
                      </a:r>
                      <a:r>
                        <a:rPr lang="ar-AE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على سطح أمامه</a:t>
                      </a:r>
                      <a:r>
                        <a:rPr lang="ar-AE" sz="1200" b="1" i="0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ar-EG" sz="1400" b="0" i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marR="0" indent="-17145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ar-EG" sz="1200" b="1" i="0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تقديم النشاط:</a:t>
                      </a:r>
                      <a:endParaRPr lang="ar-EG" sz="1200" b="0" u="none" kern="1200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يمسك 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الازرار </a:t>
                      </a:r>
                      <a:r>
                        <a:rPr lang="ar-DZ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لاخف وزناً بأصابع يده الواحدة</a:t>
                      </a: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DZ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فتح </a:t>
                      </a:r>
                      <a:r>
                        <a:rPr lang="ar-DZ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زر واحد </a:t>
                      </a:r>
                      <a:r>
                        <a:rPr lang="ar-DZ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بكلتا يديه ا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3-ي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يفتح </a:t>
                      </a:r>
                      <a:r>
                        <a:rPr lang="ar-DZ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الطفل ا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الازرار</a:t>
                      </a:r>
                      <a:r>
                        <a:rPr lang="ar-AE" sz="1200" b="1" baseline="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التي أمامه مستخدماً</a:t>
                      </a:r>
                      <a:r>
                        <a:rPr lang="ar-AE" sz="1200" b="1" baseline="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كلتا يديه </a:t>
                      </a:r>
                      <a:r>
                        <a:rPr lang="ar-DZ" sz="1200" b="1" baseline="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بمساعدة جسدية كاملة</a:t>
                      </a:r>
                      <a:endParaRPr lang="ar-AE" sz="1200" b="1" baseline="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4- </a:t>
                      </a:r>
                      <a:r>
                        <a:rPr lang="ar-AE" sz="1200" b="1" baseline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استخدام الازرار لعمل فني </a:t>
                      </a: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EG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sp>
        <p:nvSpPr>
          <p:cNvPr id="7" name="Date Placeholder 8">
            <a:extLst>
              <a:ext uri="{FF2B5EF4-FFF2-40B4-BE49-F238E27FC236}">
                <a16:creationId xmlns:a16="http://schemas.microsoft.com/office/drawing/2014/main" id="{0055BAA4-7013-F648-BE17-B8092279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0848" y="6168198"/>
            <a:ext cx="2743200" cy="365125"/>
          </a:xfrm>
        </p:spPr>
        <p:txBody>
          <a:bodyPr/>
          <a:lstStyle/>
          <a:p>
            <a:fld id="{00FA42EF-3AAD-44DC-B736-900FDC7B54C3}" type="datetime3">
              <a:rPr lang="en-US" smtClean="0"/>
              <a:t>28 June 2021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96" y="4248150"/>
            <a:ext cx="1910851" cy="2159254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BE353C7-F27F-4E6D-8AAC-89E8DE073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587" y="2113232"/>
            <a:ext cx="2143125" cy="21431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F8D31ED-76AD-40FC-BE18-FC74A5D2C6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137" y="4494727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064205"/>
              </p:ext>
            </p:extLst>
          </p:nvPr>
        </p:nvGraphicFramePr>
        <p:xfrm>
          <a:off x="180109" y="165333"/>
          <a:ext cx="11804073" cy="6024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6153">
                <a:tc>
                  <a:txBody>
                    <a:bodyPr/>
                    <a:lstStyle/>
                    <a:p>
                      <a:pPr algn="r"/>
                      <a:r>
                        <a:rPr lang="ar-EG" sz="1200" b="1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التدرج في تنفيذ النشاط:</a:t>
                      </a:r>
                      <a:endParaRPr lang="ar-EG" sz="1200" u="non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يمكن أن نقسم هذه الأنشطة إلى خطوات مختلفة:</a:t>
                      </a:r>
                      <a:endParaRPr lang="ar-EG" sz="12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يمسك 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الزر</a:t>
                      </a:r>
                      <a:r>
                        <a:rPr lang="ar-AE" sz="1200" b="1" baseline="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الأكبر حجماً </a:t>
                      </a:r>
                      <a:r>
                        <a:rPr lang="ar-DZ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بيد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 </a:t>
                      </a:r>
                      <a:r>
                        <a:rPr lang="ar-DZ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بفتح زر  واحد </a:t>
                      </a: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2- </a:t>
                      </a:r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يفتح زرين من ازرار قميص</a:t>
                      </a:r>
                      <a:r>
                        <a:rPr lang="ar-AE" sz="1200" b="1" baseline="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أمام على الطاولة بمساعدة كلية </a:t>
                      </a: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3- </a:t>
                      </a:r>
                      <a:r>
                        <a:rPr lang="ar-AE" sz="12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يمسك الطالب</a:t>
                      </a: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طرفيي القميص بكلتا يديه ويفتح ازرار القميص </a:t>
                      </a:r>
                      <a:r>
                        <a:rPr lang="ar-DZ" sz="12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بمساعدة جسدية كاملة</a:t>
                      </a:r>
                      <a:endParaRPr lang="en-US" sz="1200" b="1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تشجيع الطفل على </a:t>
                      </a:r>
                      <a:r>
                        <a:rPr lang="ar-DZ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الامساك ب</a:t>
                      </a:r>
                      <a:r>
                        <a:rPr lang="ar-AE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الأزرار </a:t>
                      </a:r>
                      <a:r>
                        <a:rPr lang="ar-DZ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البلاستيكية بإحدى يديه </a:t>
                      </a: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استخدام </a:t>
                      </a:r>
                      <a:r>
                        <a:rPr lang="ar-AE" sz="1200" b="1" i="0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أزرار كبيرة الحجم</a:t>
                      </a:r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DZ" sz="12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الامساك </a:t>
                      </a:r>
                      <a:r>
                        <a:rPr lang="ar-AE" sz="12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بالأزرار الكبيرة التي أمامه.</a:t>
                      </a:r>
                      <a:endParaRPr lang="ar-SA" sz="1200" b="1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استخدام </a:t>
                      </a:r>
                      <a:r>
                        <a:rPr lang="ar-AE" sz="12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الازرار</a:t>
                      </a:r>
                      <a:r>
                        <a:rPr lang="ar-DZ" sz="12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SA" sz="1200" b="1" u="none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خفيفة الوزن</a:t>
                      </a:r>
                      <a:endParaRPr lang="ar-EG" sz="1200" b="1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/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التعزيز المباشر للطالب عند إبداء أي ردت فعل تجاه المهارة </a:t>
                      </a: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تقديم المساعدة التي يحتاجها الطالب </a:t>
                      </a: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مراعاة الفروق الفردية بين الطلاب </a:t>
                      </a:r>
                    </a:p>
                    <a:p>
                      <a:pPr algn="r"/>
                      <a:endParaRPr lang="ar-AE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/ سباق من يلبس ويغلق القميص أولا </a:t>
                      </a:r>
                    </a:p>
                    <a:p>
                      <a:pPr algn="r"/>
                      <a:r>
                        <a:rPr lang="ar-AE" sz="1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 / عمل فني بالأزرار</a:t>
                      </a:r>
                    </a:p>
                    <a:p>
                      <a:pPr algn="r"/>
                      <a:endParaRPr lang="ar-EG" sz="1200" b="1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u="none" kern="1200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يساعد الاهل الطالب في إغلاق الازرار  وتوجيهه للطريقة الصحيحة للاستقلال</a:t>
                      </a:r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97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السمارت  بورد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تصميم ورسم الازرار  باستخدام البرامج الاركترونية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أن يستطيع الطالب فتح زر  واحد </a:t>
                      </a:r>
                      <a:r>
                        <a:rPr lang="ar-DZ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بمساعدة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 أصل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محاولات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الجيد: أن يستطيع الطالب فتح 2 من ازرار القميص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6 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 أصل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محاولات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مرتفع: أن يستطيع الطالب فتح ازرار القميص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8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 أصل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محاولات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r" rtl="1"/>
                      <a:r>
                        <a:rPr lang="ar-EG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28 June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1" y="512314"/>
            <a:ext cx="2134386" cy="174511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95633D8-EC58-4F62-9B83-C4B44CF15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194" y="560051"/>
            <a:ext cx="1441856" cy="16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40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5E42C-7A16-3D40-ACAD-7AC6A29D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28 June 2021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5C8137-820A-F646-9328-BB5B682C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336801" y="696686"/>
            <a:ext cx="647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>
                <a:solidFill>
                  <a:schemeClr val="bg1"/>
                </a:solidFill>
              </a:rPr>
              <a:t>1-يجب على المعلم تعريف الطالب على شكل </a:t>
            </a:r>
            <a:r>
              <a:rPr lang="ar-AE" b="1" dirty="0">
                <a:solidFill>
                  <a:schemeClr val="bg1"/>
                </a:solidFill>
              </a:rPr>
              <a:t>الازرار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751" y="2148114"/>
            <a:ext cx="3542620" cy="31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1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36AAB-1704-3349-BDD1-AEA7E194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28 June 2021</a:t>
            </a:fld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5418B0-B2AB-F448-9D3B-6729F9FF4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7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10972" y="682171"/>
            <a:ext cx="595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>
                <a:solidFill>
                  <a:schemeClr val="bg1"/>
                </a:solidFill>
              </a:rPr>
              <a:t>2-يجب على المعلم امساك يد الطالب </a:t>
            </a:r>
            <a:r>
              <a:rPr lang="ar-AE" b="1" dirty="0">
                <a:solidFill>
                  <a:schemeClr val="bg1"/>
                </a:solidFill>
              </a:rPr>
              <a:t>فتح الأزرار بمساعدة كلية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865" y="1433234"/>
            <a:ext cx="4258269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7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purl.org/dc/elements/1.1/"/>
    <ds:schemaRef ds:uri="0860e916-1933-4f54-bf75-902e7a9d18bb"/>
    <ds:schemaRef ds:uri="c1803469-1359-4921-b8b2-4aa11e6de6e4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4763</TotalTime>
  <Words>550</Words>
  <Application>Microsoft Office PowerPoint</Application>
  <PresentationFormat>شاشة عريضة</PresentationFormat>
  <Paragraphs>126</Paragraphs>
  <Slides>7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Office Theme</vt:lpstr>
      <vt:lpstr>1_Office Theme</vt:lpstr>
      <vt:lpstr>فتح  أزرار القميص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khadeja alkaabi</cp:lastModifiedBy>
  <cp:revision>333</cp:revision>
  <dcterms:created xsi:type="dcterms:W3CDTF">2020-07-26T19:33:45Z</dcterms:created>
  <dcterms:modified xsi:type="dcterms:W3CDTF">2021-06-28T12:43:16Z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