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0" r:id="rId5"/>
  </p:sldMasterIdLst>
  <p:notesMasterIdLst>
    <p:notesMasterId r:id="rId15"/>
  </p:notesMasterIdLst>
  <p:sldIdLst>
    <p:sldId id="267" r:id="rId6"/>
    <p:sldId id="257" r:id="rId7"/>
    <p:sldId id="310" r:id="rId8"/>
    <p:sldId id="293" r:id="rId9"/>
    <p:sldId id="307" r:id="rId10"/>
    <p:sldId id="258" r:id="rId11"/>
    <p:sldId id="287" r:id="rId12"/>
    <p:sldId id="300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4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4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9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40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83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6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50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ارتداء جوارب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28204" y="5266975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لطيفة الخميري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88876"/>
              </p:ext>
            </p:extLst>
          </p:nvPr>
        </p:nvGraphicFramePr>
        <p:xfrm>
          <a:off x="142774" y="87193"/>
          <a:ext cx="11906451" cy="6309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4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لطيفة الخميري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ارتداء جوارب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:(810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9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العمرية:3 - 15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الإعاقة الذهنية الشديدة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299908">
                <a:tc gridSpan="3"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قصة: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هيا نرتدي الجوارب!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1-هيا يا هند نرتدي الجوارب!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(تضع المعلمة سلة تحتوى على جوارب مختلفة الالوان)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2-أختاري يا هند الجوارب الحمراء!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تقوم المعلمة بمساعدة الطالب لفظيا )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3-ثم ترتدي هند جواربها الحمراء!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(توجه المعلمة الطالب بتوجيه الجوار ب نحو القدمين )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1C8FFEC-50DA-4795-9506-F7194D05E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776" y="1257872"/>
            <a:ext cx="1461900" cy="1403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A4B908-E476-48F8-8C72-594D89E7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941" y="2752344"/>
            <a:ext cx="1232063" cy="15377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C459F3-B5BD-4211-9EC2-5C52AAEC2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203" y="4710487"/>
            <a:ext cx="2080069" cy="14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4131-17B4-4727-ACFE-A09569E1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80" y="773599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هيا نرتدي الجوارب؟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95E09-9B86-413C-9600-80762B5F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D6227-4A4C-438A-9F90-166CB6183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05" y="1810321"/>
            <a:ext cx="4922520" cy="47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AE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AE" sz="16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ختاري</a:t>
            </a:r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يا هند الجوارب الحمراء!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61200-BBB3-4478-B213-ABA9F0F7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98" y="1561719"/>
            <a:ext cx="3909204" cy="48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3E75-3AC4-4819-A865-5B0F8FB3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192" y="663871"/>
            <a:ext cx="3968496" cy="83210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ثم ترتدي هند جواربها الحمراء!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D721F-1637-4748-BD15-593E8B5D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3DE6FD-8E85-4262-B4A4-DD051696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73" y="2223002"/>
            <a:ext cx="5847677" cy="39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7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47245"/>
              </p:ext>
            </p:extLst>
          </p:nvPr>
        </p:nvGraphicFramePr>
        <p:xfrm>
          <a:off x="371061" y="245890"/>
          <a:ext cx="11589108" cy="621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7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ارتداء جوارب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322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1-استراتيجية التعلم المباشر: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ان يقوم المعلم بالعمل مع الطالب بشكل فردي بتوجيه لفظي وجسدي من خلال استخدام كلتا اليدين لارتداء الجوارب بشكل صحيح.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النمذجة والمحاكاة: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بتقليد المعلم بكيفية ارتداء الجوارب بشكل صحيح وسليم ( الجلوس على الأرض بدل من الكرسي).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ar-EG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التعلم </a:t>
                      </a: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باللعب: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بوضع مجموعة من الجوارب الملونة ويطلب من الطالب ذكر الألوان أو عدهم بشكل آلي أو استخدامهم بطريقة نشر الغسيل. 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400" b="0" i="0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4-اللعب التنافسي: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بمطابقة الجوارب مع بعضها البعض.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400" b="0" i="0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5-التعليم الفردي: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خلال ترتيب الطالب ومطابقة الجوارب مع بعضها البعض ومن خلال ارتداء الجوارب بشكل صحيح بمفردة. </a:t>
                      </a: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44727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ارتداء جوارب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التحليل  أو انشطه مساعدة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4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endParaRPr lang="ar-SA" sz="14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 تحفيزية تساعد و تدعم مهارات الطفل </a:t>
                      </a:r>
                      <a:endParaRPr lang="en-US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صنع اقماع كرتونية قد تساعد الطالب على تنمية المهارات الحركية والوظيفية من خلال جعل الطالب بإدخال أكبر عدد من الجوارب في الاقماع الكرتونية.</a:t>
                      </a:r>
                    </a:p>
                    <a:p>
                      <a:pPr algn="r" rtl="1"/>
                      <a:endParaRPr lang="ar-AE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القيام بمسابقة بين الطلاب من خلال عمل حبل نشر الغسيل وعلى الطالب نشر اكبر عدد من الجوارب لتجميع اكبر عدد من النقاط.</a:t>
                      </a:r>
                    </a:p>
                    <a:p>
                      <a:pPr algn="r" rtl="1"/>
                      <a:endParaRPr lang="ar-AE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3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4C185C-7B6F-4F5C-836E-B1575070774A}"/>
              </a:ext>
            </a:extLst>
          </p:cNvPr>
          <p:cNvGrpSpPr/>
          <p:nvPr/>
        </p:nvGrpSpPr>
        <p:grpSpPr>
          <a:xfrm>
            <a:off x="486156" y="1598866"/>
            <a:ext cx="3447288" cy="1493711"/>
            <a:chOff x="0" y="1350073"/>
            <a:chExt cx="8210550" cy="3590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9E4D1D-E08B-4006-B7ED-A5D412993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50073"/>
              <a:ext cx="8210550" cy="35909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9C704B-A757-42D5-846F-AC7C4FA97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11" b="54933"/>
            <a:stretch/>
          </p:blipFill>
          <p:spPr>
            <a:xfrm>
              <a:off x="1176528" y="3154680"/>
              <a:ext cx="759114" cy="12618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513AD5-0C93-4A83-8F43-A1B2DCDD0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9" r="11458" b="55200"/>
            <a:stretch/>
          </p:blipFill>
          <p:spPr>
            <a:xfrm>
              <a:off x="2266133" y="3429000"/>
              <a:ext cx="584174" cy="11417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511621-79CD-44BF-9AC2-B95A0BB69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52400" r="67611" b="4734"/>
            <a:stretch/>
          </p:blipFill>
          <p:spPr>
            <a:xfrm>
              <a:off x="3253288" y="3593593"/>
              <a:ext cx="601360" cy="11417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958358-705A-4D1C-A72A-AE167124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22" t="193" r="40111" b="55333"/>
            <a:stretch/>
          </p:blipFill>
          <p:spPr>
            <a:xfrm>
              <a:off x="4343110" y="3519806"/>
              <a:ext cx="618459" cy="128930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F7806E-B088-43AF-ABC6-75FAD74AA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6" t="51324" r="40642" b="2936"/>
            <a:stretch/>
          </p:blipFill>
          <p:spPr>
            <a:xfrm>
              <a:off x="5140801" y="3429000"/>
              <a:ext cx="618459" cy="126367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56CA92-5222-42AF-8E37-ACC41EAC2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58" t="51324" r="9945" b="2936"/>
            <a:stretch/>
          </p:blipFill>
          <p:spPr>
            <a:xfrm>
              <a:off x="6134315" y="3154680"/>
              <a:ext cx="788095" cy="1467811"/>
            </a:xfrm>
            <a:prstGeom prst="rect">
              <a:avLst/>
            </a:prstGeom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D297FFF-04E6-4290-8157-12AFEB78B082}"/>
              </a:ext>
            </a:extLst>
          </p:cNvPr>
          <p:cNvSpPr txBox="1"/>
          <p:nvPr/>
        </p:nvSpPr>
        <p:spPr>
          <a:xfrm>
            <a:off x="7400925" y="4657725"/>
            <a:ext cx="321945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>
                <a:solidFill>
                  <a:srgbClr val="FF0000"/>
                </a:solidFill>
              </a:rPr>
              <a:t>ملاحظة</a:t>
            </a:r>
          </a:p>
          <a:p>
            <a:pPr algn="r" rtl="1"/>
            <a:r>
              <a:rPr lang="ar-AE" sz="1400" dirty="0"/>
              <a:t>تقديم المساعدة على حسب الطالب ومراعاة الفروق الفردية بينهم </a:t>
            </a:r>
          </a:p>
        </p:txBody>
      </p:sp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203FF-02FB-4EB0-B5DF-789F2E08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4F268-004C-48F5-9243-DAD91B58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FDD2E-5A97-44B9-BFC8-3A9636E7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83120"/>
              </p:ext>
            </p:extLst>
          </p:nvPr>
        </p:nvGraphicFramePr>
        <p:xfrm>
          <a:off x="252235" y="239493"/>
          <a:ext cx="11804073" cy="6095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992">
                <a:tc>
                  <a:txBody>
                    <a:bodyPr/>
                    <a:lstStyle/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يطلب المعلم من الطالب احضار سلة الجوارب بتوجيه لفظي.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2-يطلب المعلم من الطالب اختيار الجوارب باللون الأحمر.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3-يطلب المعلم من الطالب الجلوس بشكل صحيح ليرتدي الجوارب.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4-يطلب المعلم من الطالب يمسك الطالب الجوارب بيديه الاثنتين من ثم يرتدي الجوارب بمساعدة جسدية بسيطة ان احتاج.</a:t>
                      </a:r>
                      <a:endParaRPr lang="ar-SA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  :  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يقوم الطالب بإدخال عدد 2 من الجوارب في قمع أو أسطوانة كرتونية للتمرين على طريقة الادخال الصحيحة وتمرين اليدين.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 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القيام بأعمال فنية باستخدام الجوارب ( عرائس باستخدام الجوارب ).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SA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الاستماع الي أغاني وموسيقى وقت القيام بالمهام المطلوبة.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0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صنع عروسة باستخدام الجوارب بمساعدة ولي الامر.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8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برنامج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sock puppets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ارتداء الجوارب بمساعدة عالية.                                             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ارتداء الجوارب بمساعد بسيطة.                                             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ارتداء الجوارب بمفرده.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98F032F2-C695-4F05-ADFC-1E8309932382}"/>
              </a:ext>
            </a:extLst>
          </p:cNvPr>
          <p:cNvSpPr/>
          <p:nvPr/>
        </p:nvSpPr>
        <p:spPr>
          <a:xfrm>
            <a:off x="5208960" y="2983566"/>
            <a:ext cx="4698287" cy="6217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1E636-15EC-4C34-8E5F-8165A59CB6DD}"/>
              </a:ext>
            </a:extLst>
          </p:cNvPr>
          <p:cNvSpPr txBox="1"/>
          <p:nvPr/>
        </p:nvSpPr>
        <p:spPr>
          <a:xfrm>
            <a:off x="5461518" y="3130420"/>
            <a:ext cx="418055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https://www.youtube.com/watch?v=660cgeZ0gf8</a:t>
            </a:r>
            <a:endParaRPr lang="ar-AE" sz="1400" b="1" baseline="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629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8EF3-E0DB-4BEF-A00A-1ADE814F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353272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نشاط: صنع عرائس بالجوارب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D1721-D85D-4A53-A0EA-6E80A674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00446292-41FF-499C-9BEB-BC82655E5B54}"/>
              </a:ext>
            </a:extLst>
          </p:cNvPr>
          <p:cNvSpPr/>
          <p:nvPr/>
        </p:nvSpPr>
        <p:spPr>
          <a:xfrm>
            <a:off x="3149484" y="2943592"/>
            <a:ext cx="5783303" cy="7168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F2F48-6639-4606-B612-288B2BB91802}"/>
              </a:ext>
            </a:extLst>
          </p:cNvPr>
          <p:cNvSpPr txBox="1"/>
          <p:nvPr/>
        </p:nvSpPr>
        <p:spPr>
          <a:xfrm>
            <a:off x="3524388" y="3090446"/>
            <a:ext cx="514322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https://www.youtube.com/watch?v=e-mfUBQE3_s</a:t>
            </a:r>
          </a:p>
        </p:txBody>
      </p:sp>
    </p:spTree>
    <p:extLst>
      <p:ext uri="{BB962C8B-B14F-4D97-AF65-F5344CB8AC3E}">
        <p14:creationId xmlns:p14="http://schemas.microsoft.com/office/powerpoint/2010/main" val="12661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507</Words>
  <Application>Microsoft Office PowerPoint</Application>
  <PresentationFormat>شاشة عريضة</PresentationFormat>
  <Paragraphs>126</Paragraphs>
  <Slides>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1_Office Theme</vt:lpstr>
      <vt:lpstr>ارتداء جوارب</vt:lpstr>
      <vt:lpstr>عرض تقديمي في PowerPoint</vt:lpstr>
      <vt:lpstr>هيا نرتدي الجوارب؟</vt:lpstr>
      <vt:lpstr>إختاري يا هند الجوارب الحمراء!</vt:lpstr>
      <vt:lpstr>ثم ترتدي هند جواربها الحمراء!</vt:lpstr>
      <vt:lpstr>عرض تقديمي في PowerPoint</vt:lpstr>
      <vt:lpstr>عرض تقديمي في PowerPoint</vt:lpstr>
      <vt:lpstr>عرض تقديمي في PowerPoint</vt:lpstr>
      <vt:lpstr>نشاط: صنع عرائس بالجوارب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316</cp:revision>
  <dcterms:created xsi:type="dcterms:W3CDTF">2020-07-26T19:33:45Z</dcterms:created>
  <dcterms:modified xsi:type="dcterms:W3CDTF">2021-01-03T13:04:26Z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