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91" r:id="rId5"/>
    <p:sldId id="295" r:id="rId6"/>
    <p:sldId id="285" r:id="rId7"/>
    <p:sldId id="289" r:id="rId8"/>
    <p:sldId id="290" r:id="rId9"/>
    <p:sldId id="296" r:id="rId10"/>
    <p:sldId id="301" r:id="rId11"/>
    <p:sldId id="302" r:id="rId12"/>
    <p:sldId id="303" r:id="rId13"/>
    <p:sldId id="30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31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31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7ODQI0OSO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SA" sz="2800" b="1" dirty="0">
                <a:latin typeface="Sakkal Majalla" pitchFamily="2" charset="-78"/>
                <a:cs typeface="Sakkal Majalla" pitchFamily="2" charset="-78"/>
              </a:rPr>
              <a:t>تفريغ سلة المهملات و استبدال الكيس.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2BA662D-FCFF-7646-B637-1635A4B5E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750">
            <a:off x="596011" y="1813004"/>
            <a:ext cx="4870529" cy="377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628117"/>
              </p:ext>
            </p:extLst>
          </p:nvPr>
        </p:nvGraphicFramePr>
        <p:xfrm>
          <a:off x="173583" y="375859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-التلويح باليد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يركض / يمشي / يتجه بالكرسي للسلة و ينقل  عدد ٣ كور بين سلتين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يشكل صندوق كرتوني للوجبة  و  وضعة كسلة مهملات للأوراق أو المواد الجافة.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فرز القمامة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https://www.youtube.com/watch?v=47ODQI0OSOA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تشجيع و مساعدة الطالب  بتبديل أكياس سلة المهملات  في غرفته.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https://www.youtube.com/watch?v=47ODQI0OSOA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ase"/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-برنامج:</a:t>
                      </a:r>
                      <a:r>
                        <a:rPr lang="en-US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helpkizelearn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More Crazy Cats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algn="r" rtl="1"/>
                      <a:br>
                        <a:rPr lang="en-US" sz="1200" dirty="0"/>
                      </a:b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 يبدل الطالب الكيس بمساعدة جسدية عالية.                                      متوسط: أن  يبدل الطالب الكيس بمساعدة جسدية بسيطة.                                                     مرتفع: أن يبدل الطالب الكيس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029749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تفريغ سلة المهملات و استبدال الكيس.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الهدف(</a:t>
                      </a:r>
                      <a:r>
                        <a:rPr lang="en-US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823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علي نظيف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على نظر الى السلة ممتلئة بالنفيات وقامة بتبديل كيس السلة الجديدة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بدل علي الكيس.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سلة مهملات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 هذه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سلة مهملات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كيس سلة مهملات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نبدل كيس المهملات الممتلأ بكيس جديد.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BB7F74DA-C895-BE4B-8751-0A68BEE8A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71" y="2064991"/>
            <a:ext cx="1398649" cy="1156765"/>
          </a:xfrm>
          <a:prstGeom prst="rect">
            <a:avLst/>
          </a:prstGeom>
        </p:spPr>
      </p:pic>
      <p:pic>
        <p:nvPicPr>
          <p:cNvPr id="13" name="Picture 12" descr="A picture containing shape&#10;&#10;Description automatically generated">
            <a:extLst>
              <a:ext uri="{FF2B5EF4-FFF2-40B4-BE49-F238E27FC236}">
                <a16:creationId xmlns:a16="http://schemas.microsoft.com/office/drawing/2014/main" id="{999656AD-F085-FD43-A75E-2181F6B2C1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008" y="5310224"/>
            <a:ext cx="1042384" cy="853507"/>
          </a:xfrm>
          <a:prstGeom prst="rect">
            <a:avLst/>
          </a:prstGeom>
        </p:spPr>
      </p:pic>
      <p:pic>
        <p:nvPicPr>
          <p:cNvPr id="15" name="Picture 14" descr="A picture containing light&#10;&#10;Description automatically generated">
            <a:extLst>
              <a:ext uri="{FF2B5EF4-FFF2-40B4-BE49-F238E27FC236}">
                <a16:creationId xmlns:a16="http://schemas.microsoft.com/office/drawing/2014/main" id="{25E0D29E-14C9-1D4C-848C-01F6E4DA01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91" y="5310224"/>
            <a:ext cx="857780" cy="853507"/>
          </a:xfrm>
          <a:prstGeom prst="rect">
            <a:avLst/>
          </a:prstGeom>
        </p:spPr>
      </p:pic>
      <p:pic>
        <p:nvPicPr>
          <p:cNvPr id="17" name="Picture 16" descr="A picture containing shape&#10;&#10;Description automatically generated">
            <a:extLst>
              <a:ext uri="{FF2B5EF4-FFF2-40B4-BE49-F238E27FC236}">
                <a16:creationId xmlns:a16="http://schemas.microsoft.com/office/drawing/2014/main" id="{AB3F8356-EED3-754A-9B7A-256C069503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092" y="3791159"/>
            <a:ext cx="697528" cy="86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بدل علي الكيس بعد أن ينظر الطالب للصورة  مع حركة مسك الكيس و رفعه</a:t>
            </a:r>
            <a:r>
              <a:rPr lang="ar-AE" sz="240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2400" dirty="0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BB923263-0582-304D-8348-93AF241A3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754" y="1865115"/>
            <a:ext cx="5446738" cy="450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هذا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سلة مهملات</a:t>
            </a:r>
            <a:r>
              <a:rPr lang="ar-AE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 يشير  لها  بعد أن يرى الطالب الصورة.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BBDB15AA-2C11-A74B-BB4C-D7EADA24D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53" y="1668570"/>
            <a:ext cx="3765855" cy="468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نبدل كيس المهملات الممتلأ بكيس جديد. </a:t>
            </a:r>
            <a:b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أن ينظر الطالب للصورة.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D06CEAFC-D620-D642-BFE2-3944D8CB4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055" y="2168808"/>
            <a:ext cx="4502971" cy="3687045"/>
          </a:xfrm>
          <a:prstGeom prst="rect">
            <a:avLst/>
          </a:prstGeom>
        </p:spPr>
      </p:pic>
      <p:pic>
        <p:nvPicPr>
          <p:cNvPr id="7" name="Picture 6" descr="A picture containing light&#10;&#10;Description automatically generated">
            <a:extLst>
              <a:ext uri="{FF2B5EF4-FFF2-40B4-BE49-F238E27FC236}">
                <a16:creationId xmlns:a16="http://schemas.microsoft.com/office/drawing/2014/main" id="{2AC0EBA7-ABC5-F848-94E7-3F808C875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758" y="2564635"/>
            <a:ext cx="3589684" cy="357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39521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100" b="1" dirty="0">
                          <a:latin typeface="Sakkal Majalla" pitchFamily="2" charset="-78"/>
                          <a:cs typeface="Sakkal Majalla" pitchFamily="2" charset="-78"/>
                        </a:rPr>
                        <a:t>تفريغ سلة المهملات و استبدال الكيس.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تغير كيس المهملات. 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بناء وتعزيز القيم والمفاهيم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يكتسب الطالب قيم المحافظة على النظافة المكان.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59217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0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1- يطلب المعلم من الطالب أن يشير  الى كيس سله المهملات.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2- يطلب المعلم من الطالب أن يشير للسلوك الصحيح.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dirty="0"/>
                        <a:t>3- يطلب المعلم من الطالب أن</a:t>
                      </a:r>
                      <a:r>
                        <a:rPr lang="en-US" sz="1200" dirty="0"/>
                        <a:t> </a:t>
                      </a:r>
                      <a:r>
                        <a:rPr lang="ar-SA" sz="1200" dirty="0"/>
                        <a:t>ينقل كره متوسطة الحجم (كرة قدم)</a:t>
                      </a:r>
                      <a:r>
                        <a:rPr lang="en-US" sz="1200" dirty="0"/>
                        <a:t> </a:t>
                      </a:r>
                      <a:r>
                        <a:rPr lang="ar-SA" sz="1200" dirty="0"/>
                        <a:t>بين سلتين</a:t>
                      </a:r>
                      <a:r>
                        <a:rPr lang="en-US" sz="1200" dirty="0"/>
                        <a:t> </a:t>
                      </a:r>
                      <a:r>
                        <a:rPr lang="ar-SA" sz="1200" dirty="0"/>
                        <a:t>.</a:t>
                      </a:r>
                      <a:endParaRPr lang="ar-AE" sz="1200" dirty="0"/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 </a:t>
            </a:r>
            <a:r>
              <a:rPr lang="ar-AE" b="0" dirty="0">
                <a:latin typeface="Sakkal Majalla" panose="02000000000000000000" pitchFamily="2" charset="-78"/>
              </a:rPr>
              <a:t>يشير  الى كيس سله المهملات.</a:t>
            </a:r>
          </a:p>
        </p:txBody>
      </p:sp>
      <p:pic>
        <p:nvPicPr>
          <p:cNvPr id="4" name="Picture 3" descr="A picture containing tool, brush&#10;&#10;Description automatically generated">
            <a:extLst>
              <a:ext uri="{FF2B5EF4-FFF2-40B4-BE49-F238E27FC236}">
                <a16:creationId xmlns:a16="http://schemas.microsoft.com/office/drawing/2014/main" id="{1CFAE95B-ADA4-5A47-9083-11F3CD31D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437" y="3417870"/>
            <a:ext cx="3175000" cy="341630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3B2612E-94D6-094A-BFA6-4DF9D7914C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015" y="3472330"/>
            <a:ext cx="3342536" cy="334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</a:t>
            </a:r>
            <a:r>
              <a:rPr lang="ar-AE" b="0" dirty="0">
                <a:latin typeface="Sakkal Majalla" panose="02000000000000000000" pitchFamily="2" charset="-78"/>
              </a:rPr>
              <a:t>يشير للسلوك الصحيح.</a:t>
            </a: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56B50BC1-2C7B-254D-8F1A-31E20CD37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569" y="2046478"/>
            <a:ext cx="2989262" cy="449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</a:t>
            </a:r>
            <a:r>
              <a:rPr lang="ar-SA" dirty="0"/>
              <a:t>ينقل كره متوسطة الحجم (كرة قدم)</a:t>
            </a:r>
            <a:r>
              <a:rPr lang="en-US" dirty="0"/>
              <a:t> </a:t>
            </a:r>
            <a:r>
              <a:rPr lang="ar-SA" dirty="0"/>
              <a:t>بين سلتين</a:t>
            </a:r>
            <a:r>
              <a:rPr lang="en-US" dirty="0"/>
              <a:t> </a:t>
            </a:r>
            <a:r>
              <a:rPr lang="ar-SA" dirty="0"/>
              <a:t>.</a:t>
            </a:r>
            <a:endParaRPr lang="ar-AE" dirty="0"/>
          </a:p>
        </p:txBody>
      </p:sp>
      <p:pic>
        <p:nvPicPr>
          <p:cNvPr id="1026" name="Picture 2" descr="Amazon.com: CHICVITA Large Jute Basket Woven Storage Basket with Handles –  Natural Jute Laundry Basket Toy Towels Blanket Basket Home Decor, 14&quot; x 14&quot;  x 12&quot;: Home &amp; Kitchen">
            <a:extLst>
              <a:ext uri="{FF2B5EF4-FFF2-40B4-BE49-F238E27FC236}">
                <a16:creationId xmlns:a16="http://schemas.microsoft.com/office/drawing/2014/main" id="{B481525A-8F60-2545-8693-88FC03A7B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4372465"/>
            <a:ext cx="2293997" cy="231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mazon.com : Yanen Toddler Soft TPU 6&quot; Soccer Ball, Toy Gift Cute Mini  Training Ball for Babies, Safe Sports, Perfect for Beginner and Kids to  Play and Exercise, Indoor and Outdoor Play,">
            <a:extLst>
              <a:ext uri="{FF2B5EF4-FFF2-40B4-BE49-F238E27FC236}">
                <a16:creationId xmlns:a16="http://schemas.microsoft.com/office/drawing/2014/main" id="{3CE947D5-E57D-A640-B8EA-8562EB903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49" y="3046828"/>
            <a:ext cx="1006329" cy="101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mazon.com: CHICVITA Large Jute Basket Woven Storage Basket with Handles –  Natural Jute Laundry Basket Toy Towels Blanket Basket Home Decor, 14&quot; x 14&quot;  x 12&quot;: Home &amp; Kitchen">
            <a:extLst>
              <a:ext uri="{FF2B5EF4-FFF2-40B4-BE49-F238E27FC236}">
                <a16:creationId xmlns:a16="http://schemas.microsoft.com/office/drawing/2014/main" id="{3A028526-D3BF-554E-A72E-44D732F3B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1" y="4570731"/>
            <a:ext cx="2128838" cy="215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12664</TotalTime>
  <Words>486</Words>
  <Application>Microsoft Office PowerPoint</Application>
  <PresentationFormat>Widescreen</PresentationFormat>
  <Paragraphs>111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1_Office Theme</vt:lpstr>
      <vt:lpstr>تفريغ سلة المهملات و استبدال الكيس.</vt:lpstr>
      <vt:lpstr>PowerPoint Presentation</vt:lpstr>
      <vt:lpstr>1-يجب على المعلم قول بدل علي الكيس بعد أن ينظر الطالب للصورة  مع حركة مسك الكيس و رفعه. </vt:lpstr>
      <vt:lpstr> 2-يجب على المعلم قول هذا سلة مهملات  و يشير  لها  بعد أن يرى الطالب الصورة.</vt:lpstr>
      <vt:lpstr>3-يجب على المعلم قول نبدل كيس المهملات الممتلأ بكيس جديد.  بعد أن ينظر الطالب للصورة.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128</cp:revision>
  <dcterms:created xsi:type="dcterms:W3CDTF">2020-07-26T19:33:45Z</dcterms:created>
  <dcterms:modified xsi:type="dcterms:W3CDTF">2021-01-31T15:56:32Z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