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4"/>
  </p:notesMasterIdLst>
  <p:sldIdLst>
    <p:sldId id="291" r:id="rId5"/>
    <p:sldId id="295" r:id="rId6"/>
    <p:sldId id="285" r:id="rId7"/>
    <p:sldId id="289" r:id="rId8"/>
    <p:sldId id="296" r:id="rId9"/>
    <p:sldId id="301" r:id="rId10"/>
    <p:sldId id="290" r:id="rId11"/>
    <p:sldId id="307" r:id="rId12"/>
    <p:sldId id="30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>
        <p:scale>
          <a:sx n="65" d="100"/>
          <a:sy n="65" d="100"/>
        </p:scale>
        <p:origin x="-858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k Alaryani" userId="cb506edcc4e25f14" providerId="LiveId" clId="{A74C3888-D84D-4326-BFFA-1E76D315C485}"/>
    <pc:docChg chg="undo custSel addSld delSld modSld sldOrd">
      <pc:chgData name="Hk Alaryani" userId="cb506edcc4e25f14" providerId="LiveId" clId="{A74C3888-D84D-4326-BFFA-1E76D315C485}" dt="2021-02-02T05:01:54.292" v="1914" actId="47"/>
      <pc:docMkLst>
        <pc:docMk/>
      </pc:docMkLst>
      <pc:sldChg chg="addSp delSp modSp mod">
        <pc:chgData name="Hk Alaryani" userId="cb506edcc4e25f14" providerId="LiveId" clId="{A74C3888-D84D-4326-BFFA-1E76D315C485}" dt="2021-02-02T04:58:13.696" v="1906" actId="121"/>
        <pc:sldMkLst>
          <pc:docMk/>
          <pc:sldMk cId="1944112749" sldId="285"/>
        </pc:sldMkLst>
        <pc:spChg chg="mod">
          <ac:chgData name="Hk Alaryani" userId="cb506edcc4e25f14" providerId="LiveId" clId="{A74C3888-D84D-4326-BFFA-1E76D315C485}" dt="2021-02-02T04:58:13.696" v="1906" actId="121"/>
          <ac:spMkLst>
            <pc:docMk/>
            <pc:sldMk cId="1944112749" sldId="285"/>
            <ac:spMk id="4" creationId="{00000000-0000-0000-0000-000000000000}"/>
          </ac:spMkLst>
        </pc:spChg>
        <pc:picChg chg="del">
          <ac:chgData name="Hk Alaryani" userId="cb506edcc4e25f14" providerId="LiveId" clId="{A74C3888-D84D-4326-BFFA-1E76D315C485}" dt="2021-02-02T03:41:04.186" v="333" actId="21"/>
          <ac:picMkLst>
            <pc:docMk/>
            <pc:sldMk cId="1944112749" sldId="285"/>
            <ac:picMk id="2" creationId="{00000000-0000-0000-0000-000000000000}"/>
          </ac:picMkLst>
        </pc:picChg>
        <pc:picChg chg="del">
          <ac:chgData name="Hk Alaryani" userId="cb506edcc4e25f14" providerId="LiveId" clId="{A74C3888-D84D-4326-BFFA-1E76D315C485}" dt="2021-02-02T03:33:23.181" v="59" actId="478"/>
          <ac:picMkLst>
            <pc:docMk/>
            <pc:sldMk cId="1944112749" sldId="285"/>
            <ac:picMk id="6" creationId="{107C4134-083B-44B4-B6FC-E3BBD6A9B58B}"/>
          </ac:picMkLst>
        </pc:picChg>
        <pc:picChg chg="add mod">
          <ac:chgData name="Hk Alaryani" userId="cb506edcc4e25f14" providerId="LiveId" clId="{A74C3888-D84D-4326-BFFA-1E76D315C485}" dt="2021-02-02T03:33:48.839" v="69" actId="1076"/>
          <ac:picMkLst>
            <pc:docMk/>
            <pc:sldMk cId="1944112749" sldId="285"/>
            <ac:picMk id="43" creationId="{C38C408A-9A96-404E-91C7-73D2EA7BCB31}"/>
          </ac:picMkLst>
        </pc:picChg>
        <pc:inkChg chg="add">
          <ac:chgData name="Hk Alaryani" userId="cb506edcc4e25f14" providerId="LiveId" clId="{A74C3888-D84D-4326-BFFA-1E76D315C485}" dt="2021-02-02T03:29:26.937" v="0" actId="9405"/>
          <ac:inkMkLst>
            <pc:docMk/>
            <pc:sldMk cId="1944112749" sldId="285"/>
            <ac:inkMk id="8" creationId="{F73BD559-B308-4C19-AF5C-6B7B0CE454CE}"/>
          </ac:inkMkLst>
        </pc:inkChg>
        <pc:inkChg chg="add del">
          <ac:chgData name="Hk Alaryani" userId="cb506edcc4e25f14" providerId="LiveId" clId="{A74C3888-D84D-4326-BFFA-1E76D315C485}" dt="2021-02-02T03:30:04.883" v="12" actId="9405"/>
          <ac:inkMkLst>
            <pc:docMk/>
            <pc:sldMk cId="1944112749" sldId="285"/>
            <ac:inkMk id="10" creationId="{3CAC8177-B056-4D82-A9BF-99C3DCC3E7C9}"/>
          </ac:inkMkLst>
        </pc:inkChg>
        <pc:inkChg chg="add del">
          <ac:chgData name="Hk Alaryani" userId="cb506edcc4e25f14" providerId="LiveId" clId="{A74C3888-D84D-4326-BFFA-1E76D315C485}" dt="2021-02-02T03:30:04.344" v="11"/>
          <ac:inkMkLst>
            <pc:docMk/>
            <pc:sldMk cId="1944112749" sldId="285"/>
            <ac:inkMk id="11" creationId="{4B414AF7-90D0-42E9-B2E3-263963758D73}"/>
          </ac:inkMkLst>
        </pc:inkChg>
        <pc:inkChg chg="add del">
          <ac:chgData name="Hk Alaryani" userId="cb506edcc4e25f14" providerId="LiveId" clId="{A74C3888-D84D-4326-BFFA-1E76D315C485}" dt="2021-02-02T03:30:04.344" v="11"/>
          <ac:inkMkLst>
            <pc:docMk/>
            <pc:sldMk cId="1944112749" sldId="285"/>
            <ac:inkMk id="12" creationId="{BA0927DC-42C0-477B-9B89-310694D321FD}"/>
          </ac:inkMkLst>
        </pc:inkChg>
        <pc:inkChg chg="add del">
          <ac:chgData name="Hk Alaryani" userId="cb506edcc4e25f14" providerId="LiveId" clId="{A74C3888-D84D-4326-BFFA-1E76D315C485}" dt="2021-02-02T03:30:03.792" v="9"/>
          <ac:inkMkLst>
            <pc:docMk/>
            <pc:sldMk cId="1944112749" sldId="285"/>
            <ac:inkMk id="13" creationId="{A322F7D8-2A91-4794-A73D-E20208675426}"/>
          </ac:inkMkLst>
        </pc:inkChg>
        <pc:inkChg chg="add del">
          <ac:chgData name="Hk Alaryani" userId="cb506edcc4e25f14" providerId="LiveId" clId="{A74C3888-D84D-4326-BFFA-1E76D315C485}" dt="2021-02-02T03:30:03.792" v="9"/>
          <ac:inkMkLst>
            <pc:docMk/>
            <pc:sldMk cId="1944112749" sldId="285"/>
            <ac:inkMk id="14" creationId="{3C0F60B9-5A92-4D2E-95ED-167860415B12}"/>
          </ac:inkMkLst>
        </pc:inkChg>
        <pc:inkChg chg="add del">
          <ac:chgData name="Hk Alaryani" userId="cb506edcc4e25f14" providerId="LiveId" clId="{A74C3888-D84D-4326-BFFA-1E76D315C485}" dt="2021-02-02T03:30:03.348" v="7" actId="9405"/>
          <ac:inkMkLst>
            <pc:docMk/>
            <pc:sldMk cId="1944112749" sldId="285"/>
            <ac:inkMk id="15" creationId="{BAFCDB0F-6ECB-4EE1-BBAB-6C5558579F6D}"/>
          </ac:inkMkLst>
        </pc:inkChg>
        <pc:inkChg chg="add del">
          <ac:chgData name="Hk Alaryani" userId="cb506edcc4e25f14" providerId="LiveId" clId="{A74C3888-D84D-4326-BFFA-1E76D315C485}" dt="2021-02-02T03:30:15.862" v="14" actId="9405"/>
          <ac:inkMkLst>
            <pc:docMk/>
            <pc:sldMk cId="1944112749" sldId="285"/>
            <ac:inkMk id="16" creationId="{6B9DE812-9218-4D0B-B385-91329A9718A3}"/>
          </ac:inkMkLst>
        </pc:inkChg>
        <pc:inkChg chg="add del">
          <ac:chgData name="Hk Alaryani" userId="cb506edcc4e25f14" providerId="LiveId" clId="{A74C3888-D84D-4326-BFFA-1E76D315C485}" dt="2021-02-02T03:33:34.295" v="65" actId="478"/>
          <ac:inkMkLst>
            <pc:docMk/>
            <pc:sldMk cId="1944112749" sldId="285"/>
            <ac:inkMk id="17" creationId="{70BA97CE-0D46-49DC-8A47-B1793C3210BC}"/>
          </ac:inkMkLst>
        </pc:inkChg>
        <pc:inkChg chg="add del">
          <ac:chgData name="Hk Alaryani" userId="cb506edcc4e25f14" providerId="LiveId" clId="{A74C3888-D84D-4326-BFFA-1E76D315C485}" dt="2021-02-02T03:33:30.755" v="63" actId="478"/>
          <ac:inkMkLst>
            <pc:docMk/>
            <pc:sldMk cId="1944112749" sldId="285"/>
            <ac:inkMk id="18" creationId="{13F18854-258D-4A5F-9A5B-549B2B1FCBD1}"/>
          </ac:inkMkLst>
        </pc:inkChg>
        <pc:inkChg chg="add del">
          <ac:chgData name="Hk Alaryani" userId="cb506edcc4e25f14" providerId="LiveId" clId="{A74C3888-D84D-4326-BFFA-1E76D315C485}" dt="2021-02-02T03:33:32.233" v="64" actId="478"/>
          <ac:inkMkLst>
            <pc:docMk/>
            <pc:sldMk cId="1944112749" sldId="285"/>
            <ac:inkMk id="19" creationId="{2F8425BA-1109-42EF-8E3E-261E5D582839}"/>
          </ac:inkMkLst>
        </pc:inkChg>
        <pc:inkChg chg="add del">
          <ac:chgData name="Hk Alaryani" userId="cb506edcc4e25f14" providerId="LiveId" clId="{A74C3888-D84D-4326-BFFA-1E76D315C485}" dt="2021-02-02T03:31:18.742" v="19" actId="9405"/>
          <ac:inkMkLst>
            <pc:docMk/>
            <pc:sldMk cId="1944112749" sldId="285"/>
            <ac:inkMk id="20" creationId="{D1243970-63E2-47EB-AA1B-A604A057D422}"/>
          </ac:inkMkLst>
        </pc:inkChg>
        <pc:inkChg chg="add del">
          <ac:chgData name="Hk Alaryani" userId="cb506edcc4e25f14" providerId="LiveId" clId="{A74C3888-D84D-4326-BFFA-1E76D315C485}" dt="2021-02-02T03:31:34.905" v="21"/>
          <ac:inkMkLst>
            <pc:docMk/>
            <pc:sldMk cId="1944112749" sldId="285"/>
            <ac:inkMk id="21" creationId="{0FB8B011-7157-45C8-A93A-C68B6BAA7B23}"/>
          </ac:inkMkLst>
        </pc:inkChg>
        <pc:inkChg chg="add del">
          <ac:chgData name="Hk Alaryani" userId="cb506edcc4e25f14" providerId="LiveId" clId="{A74C3888-D84D-4326-BFFA-1E76D315C485}" dt="2021-02-02T03:33:27.290" v="61" actId="478"/>
          <ac:inkMkLst>
            <pc:docMk/>
            <pc:sldMk cId="1944112749" sldId="285"/>
            <ac:inkMk id="22" creationId="{EC07EBFB-EEF8-4E93-ADA1-98DAAC28CF8F}"/>
          </ac:inkMkLst>
        </pc:inkChg>
        <pc:inkChg chg="add del">
          <ac:chgData name="Hk Alaryani" userId="cb506edcc4e25f14" providerId="LiveId" clId="{A74C3888-D84D-4326-BFFA-1E76D315C485}" dt="2021-02-02T03:33:29.221" v="62" actId="478"/>
          <ac:inkMkLst>
            <pc:docMk/>
            <pc:sldMk cId="1944112749" sldId="285"/>
            <ac:inkMk id="23" creationId="{00C6673B-4174-433C-AC02-19819CE11C19}"/>
          </ac:inkMkLst>
        </pc:inkChg>
        <pc:inkChg chg="add del">
          <ac:chgData name="Hk Alaryani" userId="cb506edcc4e25f14" providerId="LiveId" clId="{A74C3888-D84D-4326-BFFA-1E76D315C485}" dt="2021-02-02T03:31:52.236" v="24"/>
          <ac:inkMkLst>
            <pc:docMk/>
            <pc:sldMk cId="1944112749" sldId="285"/>
            <ac:inkMk id="24" creationId="{03C7E7DB-7FF6-4214-8C89-2138479332B0}"/>
          </ac:inkMkLst>
        </pc:inkChg>
        <pc:inkChg chg="add del">
          <ac:chgData name="Hk Alaryani" userId="cb506edcc4e25f14" providerId="LiveId" clId="{A74C3888-D84D-4326-BFFA-1E76D315C485}" dt="2021-02-02T03:33:25.530" v="60" actId="478"/>
          <ac:inkMkLst>
            <pc:docMk/>
            <pc:sldMk cId="1944112749" sldId="285"/>
            <ac:inkMk id="25" creationId="{CBEE4176-DDF0-4F9B-88AC-30010DFF6BE3}"/>
          </ac:inkMkLst>
        </pc:inkChg>
        <pc:inkChg chg="add del">
          <ac:chgData name="Hk Alaryani" userId="cb506edcc4e25f14" providerId="LiveId" clId="{A74C3888-D84D-4326-BFFA-1E76D315C485}" dt="2021-02-02T03:31:57.524" v="26" actId="9405"/>
          <ac:inkMkLst>
            <pc:docMk/>
            <pc:sldMk cId="1944112749" sldId="285"/>
            <ac:inkMk id="26" creationId="{354E58CC-24C5-4164-A8D0-9A044891C23F}"/>
          </ac:inkMkLst>
        </pc:inkChg>
        <pc:inkChg chg="add del">
          <ac:chgData name="Hk Alaryani" userId="cb506edcc4e25f14" providerId="LiveId" clId="{A74C3888-D84D-4326-BFFA-1E76D315C485}" dt="2021-02-02T03:31:59.684" v="28" actId="9405"/>
          <ac:inkMkLst>
            <pc:docMk/>
            <pc:sldMk cId="1944112749" sldId="285"/>
            <ac:inkMk id="27" creationId="{8B4187E9-5F8F-4437-AE8C-F3C67FF64E3D}"/>
          </ac:inkMkLst>
        </pc:inkChg>
        <pc:inkChg chg="add del">
          <ac:chgData name="Hk Alaryani" userId="cb506edcc4e25f14" providerId="LiveId" clId="{A74C3888-D84D-4326-BFFA-1E76D315C485}" dt="2021-02-02T03:32:06.367" v="30" actId="9405"/>
          <ac:inkMkLst>
            <pc:docMk/>
            <pc:sldMk cId="1944112749" sldId="285"/>
            <ac:inkMk id="28" creationId="{E893202F-2FD5-4F33-9E36-1D4070859C0E}"/>
          </ac:inkMkLst>
        </pc:inkChg>
        <pc:inkChg chg="add del">
          <ac:chgData name="Hk Alaryani" userId="cb506edcc4e25f14" providerId="LiveId" clId="{A74C3888-D84D-4326-BFFA-1E76D315C485}" dt="2021-02-02T03:32:08.266" v="32" actId="9405"/>
          <ac:inkMkLst>
            <pc:docMk/>
            <pc:sldMk cId="1944112749" sldId="285"/>
            <ac:inkMk id="29" creationId="{BF636D69-A843-4115-90ED-282EFF9012AE}"/>
          </ac:inkMkLst>
        </pc:inkChg>
        <pc:inkChg chg="add del">
          <ac:chgData name="Hk Alaryani" userId="cb506edcc4e25f14" providerId="LiveId" clId="{A74C3888-D84D-4326-BFFA-1E76D315C485}" dt="2021-02-02T03:32:11.975" v="34" actId="9405"/>
          <ac:inkMkLst>
            <pc:docMk/>
            <pc:sldMk cId="1944112749" sldId="285"/>
            <ac:inkMk id="30" creationId="{771B4013-5BB1-4391-B73A-C08FAEA2D593}"/>
          </ac:inkMkLst>
        </pc:inkChg>
        <pc:inkChg chg="add del">
          <ac:chgData name="Hk Alaryani" userId="cb506edcc4e25f14" providerId="LiveId" clId="{A74C3888-D84D-4326-BFFA-1E76D315C485}" dt="2021-02-02T03:32:14.405" v="36" actId="9405"/>
          <ac:inkMkLst>
            <pc:docMk/>
            <pc:sldMk cId="1944112749" sldId="285"/>
            <ac:inkMk id="31" creationId="{CE5E195F-5640-4807-8124-D87A58533E93}"/>
          </ac:inkMkLst>
        </pc:inkChg>
        <pc:inkChg chg="add del">
          <ac:chgData name="Hk Alaryani" userId="cb506edcc4e25f14" providerId="LiveId" clId="{A74C3888-D84D-4326-BFFA-1E76D315C485}" dt="2021-02-02T03:32:16.109" v="38" actId="9405"/>
          <ac:inkMkLst>
            <pc:docMk/>
            <pc:sldMk cId="1944112749" sldId="285"/>
            <ac:inkMk id="32" creationId="{361A6939-14D6-4AF7-817A-F5FD4AF5C087}"/>
          </ac:inkMkLst>
        </pc:inkChg>
        <pc:inkChg chg="add del">
          <ac:chgData name="Hk Alaryani" userId="cb506edcc4e25f14" providerId="LiveId" clId="{A74C3888-D84D-4326-BFFA-1E76D315C485}" dt="2021-02-02T03:32:17.713" v="40" actId="9405"/>
          <ac:inkMkLst>
            <pc:docMk/>
            <pc:sldMk cId="1944112749" sldId="285"/>
            <ac:inkMk id="33" creationId="{9AF1F8CE-E9F5-42FF-BDAE-EAC0984B8B8A}"/>
          </ac:inkMkLst>
        </pc:inkChg>
        <pc:inkChg chg="add del">
          <ac:chgData name="Hk Alaryani" userId="cb506edcc4e25f14" providerId="LiveId" clId="{A74C3888-D84D-4326-BFFA-1E76D315C485}" dt="2021-02-02T03:32:19.439" v="42" actId="9405"/>
          <ac:inkMkLst>
            <pc:docMk/>
            <pc:sldMk cId="1944112749" sldId="285"/>
            <ac:inkMk id="34" creationId="{B0C6B217-10A3-4D3F-8EEA-0B67AA647C4F}"/>
          </ac:inkMkLst>
        </pc:inkChg>
        <pc:inkChg chg="add del">
          <ac:chgData name="Hk Alaryani" userId="cb506edcc4e25f14" providerId="LiveId" clId="{A74C3888-D84D-4326-BFFA-1E76D315C485}" dt="2021-02-02T03:32:25.233" v="44" actId="9405"/>
          <ac:inkMkLst>
            <pc:docMk/>
            <pc:sldMk cId="1944112749" sldId="285"/>
            <ac:inkMk id="35" creationId="{488FC4B5-F6DD-479E-984C-FF7F190C92A8}"/>
          </ac:inkMkLst>
        </pc:inkChg>
        <pc:inkChg chg="add del">
          <ac:chgData name="Hk Alaryani" userId="cb506edcc4e25f14" providerId="LiveId" clId="{A74C3888-D84D-4326-BFFA-1E76D315C485}" dt="2021-02-02T03:32:27.034" v="46" actId="9405"/>
          <ac:inkMkLst>
            <pc:docMk/>
            <pc:sldMk cId="1944112749" sldId="285"/>
            <ac:inkMk id="36" creationId="{414F3A12-494C-4917-86B6-E465FDB74A98}"/>
          </ac:inkMkLst>
        </pc:inkChg>
        <pc:inkChg chg="add del">
          <ac:chgData name="Hk Alaryani" userId="cb506edcc4e25f14" providerId="LiveId" clId="{A74C3888-D84D-4326-BFFA-1E76D315C485}" dt="2021-02-02T03:32:28.488" v="48" actId="9405"/>
          <ac:inkMkLst>
            <pc:docMk/>
            <pc:sldMk cId="1944112749" sldId="285"/>
            <ac:inkMk id="37" creationId="{D025327D-43C6-4BC8-ACEE-E6F5353FAE60}"/>
          </ac:inkMkLst>
        </pc:inkChg>
        <pc:inkChg chg="add del">
          <ac:chgData name="Hk Alaryani" userId="cb506edcc4e25f14" providerId="LiveId" clId="{A74C3888-D84D-4326-BFFA-1E76D315C485}" dt="2021-02-02T03:32:29.865" v="50" actId="9405"/>
          <ac:inkMkLst>
            <pc:docMk/>
            <pc:sldMk cId="1944112749" sldId="285"/>
            <ac:inkMk id="38" creationId="{941B7455-38CB-41AD-8F62-A4CF3756B76F}"/>
          </ac:inkMkLst>
        </pc:inkChg>
        <pc:inkChg chg="add del">
          <ac:chgData name="Hk Alaryani" userId="cb506edcc4e25f14" providerId="LiveId" clId="{A74C3888-D84D-4326-BFFA-1E76D315C485}" dt="2021-02-02T03:32:32.056" v="52" actId="9405"/>
          <ac:inkMkLst>
            <pc:docMk/>
            <pc:sldMk cId="1944112749" sldId="285"/>
            <ac:inkMk id="39" creationId="{ABA72C39-6AAC-4D99-84E3-8C4B44911800}"/>
          </ac:inkMkLst>
        </pc:inkChg>
        <pc:inkChg chg="add del">
          <ac:chgData name="Hk Alaryani" userId="cb506edcc4e25f14" providerId="LiveId" clId="{A74C3888-D84D-4326-BFFA-1E76D315C485}" dt="2021-02-02T03:32:34.598" v="54" actId="9405"/>
          <ac:inkMkLst>
            <pc:docMk/>
            <pc:sldMk cId="1944112749" sldId="285"/>
            <ac:inkMk id="40" creationId="{70840098-C07A-4D61-B3F8-163FA21476DD}"/>
          </ac:inkMkLst>
        </pc:inkChg>
        <pc:inkChg chg="add del">
          <ac:chgData name="Hk Alaryani" userId="cb506edcc4e25f14" providerId="LiveId" clId="{A74C3888-D84D-4326-BFFA-1E76D315C485}" dt="2021-02-02T03:33:36.088" v="66" actId="478"/>
          <ac:inkMkLst>
            <pc:docMk/>
            <pc:sldMk cId="1944112749" sldId="285"/>
            <ac:inkMk id="41" creationId="{E042B526-928C-4225-8868-CA6271F49A8B}"/>
          </ac:inkMkLst>
        </pc:inkChg>
      </pc:sldChg>
      <pc:sldChg chg="addSp delSp modSp mod modAnim">
        <pc:chgData name="Hk Alaryani" userId="cb506edcc4e25f14" providerId="LiveId" clId="{A74C3888-D84D-4326-BFFA-1E76D315C485}" dt="2021-02-02T03:41:22.818" v="338" actId="1076"/>
        <pc:sldMkLst>
          <pc:docMk/>
          <pc:sldMk cId="4161598746" sldId="289"/>
        </pc:sldMkLst>
        <pc:spChg chg="mod">
          <ac:chgData name="Hk Alaryani" userId="cb506edcc4e25f14" providerId="LiveId" clId="{A74C3888-D84D-4326-BFFA-1E76D315C485}" dt="2021-02-02T03:40:57.893" v="332" actId="108"/>
          <ac:spMkLst>
            <pc:docMk/>
            <pc:sldMk cId="4161598746" sldId="289"/>
            <ac:spMk id="2" creationId="{00000000-0000-0000-0000-000000000000}"/>
          </ac:spMkLst>
        </pc:spChg>
        <pc:picChg chg="del">
          <ac:chgData name="Hk Alaryani" userId="cb506edcc4e25f14" providerId="LiveId" clId="{A74C3888-D84D-4326-BFFA-1E76D315C485}" dt="2021-02-02T03:41:07.193" v="334" actId="478"/>
          <ac:picMkLst>
            <pc:docMk/>
            <pc:sldMk cId="4161598746" sldId="289"/>
            <ac:picMk id="5" creationId="{E0D3CB03-CEDD-4C2D-B55F-FD2665ECE877}"/>
          </ac:picMkLst>
        </pc:picChg>
        <pc:picChg chg="add mod modCrop">
          <ac:chgData name="Hk Alaryani" userId="cb506edcc4e25f14" providerId="LiveId" clId="{A74C3888-D84D-4326-BFFA-1E76D315C485}" dt="2021-02-02T03:41:22.818" v="338" actId="1076"/>
          <ac:picMkLst>
            <pc:docMk/>
            <pc:sldMk cId="4161598746" sldId="289"/>
            <ac:picMk id="6" creationId="{F8F36FCC-C543-49E7-BB55-360DDC806AC5}"/>
          </ac:picMkLst>
        </pc:picChg>
      </pc:sldChg>
      <pc:sldChg chg="addSp delSp modSp mod ord">
        <pc:chgData name="Hk Alaryani" userId="cb506edcc4e25f14" providerId="LiveId" clId="{A74C3888-D84D-4326-BFFA-1E76D315C485}" dt="2021-02-02T04:59:37.982" v="1908" actId="20577"/>
        <pc:sldMkLst>
          <pc:docMk/>
          <pc:sldMk cId="4160410226" sldId="290"/>
        </pc:sldMkLst>
        <pc:spChg chg="mod">
          <ac:chgData name="Hk Alaryani" userId="cb506edcc4e25f14" providerId="LiveId" clId="{A74C3888-D84D-4326-BFFA-1E76D315C485}" dt="2021-02-02T04:59:37.982" v="1908" actId="20577"/>
          <ac:spMkLst>
            <pc:docMk/>
            <pc:sldMk cId="4160410226" sldId="290"/>
            <ac:spMk id="2" creationId="{00000000-0000-0000-0000-000000000000}"/>
          </ac:spMkLst>
        </pc:spChg>
        <pc:picChg chg="mod">
          <ac:chgData name="Hk Alaryani" userId="cb506edcc4e25f14" providerId="LiveId" clId="{A74C3888-D84D-4326-BFFA-1E76D315C485}" dt="2021-02-02T04:27:59.033" v="1347" actId="1076"/>
          <ac:picMkLst>
            <pc:docMk/>
            <pc:sldMk cId="4160410226" sldId="290"/>
            <ac:picMk id="4" creationId="{00000000-0000-0000-0000-000000000000}"/>
          </ac:picMkLst>
        </pc:picChg>
        <pc:picChg chg="add mod">
          <ac:chgData name="Hk Alaryani" userId="cb506edcc4e25f14" providerId="LiveId" clId="{A74C3888-D84D-4326-BFFA-1E76D315C485}" dt="2021-02-02T04:31:47.818" v="1490" actId="1076"/>
          <ac:picMkLst>
            <pc:docMk/>
            <pc:sldMk cId="4160410226" sldId="290"/>
            <ac:picMk id="6" creationId="{71049503-67A6-4594-9F42-F89CFA547BE5}"/>
          </ac:picMkLst>
        </pc:picChg>
        <pc:picChg chg="del">
          <ac:chgData name="Hk Alaryani" userId="cb506edcc4e25f14" providerId="LiveId" clId="{A74C3888-D84D-4326-BFFA-1E76D315C485}" dt="2021-02-02T04:23:59.524" v="1318" actId="478"/>
          <ac:picMkLst>
            <pc:docMk/>
            <pc:sldMk cId="4160410226" sldId="290"/>
            <ac:picMk id="7" creationId="{00000000-0000-0000-0000-000000000000}"/>
          </ac:picMkLst>
        </pc:picChg>
      </pc:sldChg>
      <pc:sldChg chg="modSp mod">
        <pc:chgData name="Hk Alaryani" userId="cb506edcc4e25f14" providerId="LiveId" clId="{A74C3888-D84D-4326-BFFA-1E76D315C485}" dt="2021-02-02T04:56:19.917" v="1849" actId="14100"/>
        <pc:sldMkLst>
          <pc:docMk/>
          <pc:sldMk cId="3849135359" sldId="291"/>
        </pc:sldMkLst>
        <pc:picChg chg="mod">
          <ac:chgData name="Hk Alaryani" userId="cb506edcc4e25f14" providerId="LiveId" clId="{A74C3888-D84D-4326-BFFA-1E76D315C485}" dt="2021-02-02T04:56:19.917" v="1849" actId="14100"/>
          <ac:picMkLst>
            <pc:docMk/>
            <pc:sldMk cId="3849135359" sldId="291"/>
            <ac:picMk id="9" creationId="{00000000-0000-0000-0000-000000000000}"/>
          </ac:picMkLst>
        </pc:picChg>
      </pc:sldChg>
      <pc:sldChg chg="addSp delSp modSp mod">
        <pc:chgData name="Hk Alaryani" userId="cb506edcc4e25f14" providerId="LiveId" clId="{A74C3888-D84D-4326-BFFA-1E76D315C485}" dt="2021-02-02T04:57:55.869" v="1904" actId="20577"/>
        <pc:sldMkLst>
          <pc:docMk/>
          <pc:sldMk cId="1693504960" sldId="295"/>
        </pc:sldMkLst>
        <pc:graphicFrameChg chg="mod modGraphic">
          <ac:chgData name="Hk Alaryani" userId="cb506edcc4e25f14" providerId="LiveId" clId="{A74C3888-D84D-4326-BFFA-1E76D315C485}" dt="2021-02-02T04:57:55.869" v="1904" actId="20577"/>
          <ac:graphicFrameMkLst>
            <pc:docMk/>
            <pc:sldMk cId="1693504960" sldId="295"/>
            <ac:graphicFrameMk id="5" creationId="{00000000-0000-0000-0000-000000000000}"/>
          </ac:graphicFrameMkLst>
        </pc:graphicFrameChg>
        <pc:picChg chg="add mod">
          <ac:chgData name="Hk Alaryani" userId="cb506edcc4e25f14" providerId="LiveId" clId="{A74C3888-D84D-4326-BFFA-1E76D315C485}" dt="2021-02-02T04:56:47.549" v="1859" actId="14100"/>
          <ac:picMkLst>
            <pc:docMk/>
            <pc:sldMk cId="1693504960" sldId="295"/>
            <ac:picMk id="6" creationId="{B4220ED1-A8B8-4A73-B3AE-A4934550597D}"/>
          </ac:picMkLst>
        </pc:picChg>
        <pc:picChg chg="del">
          <ac:chgData name="Hk Alaryani" userId="cb506edcc4e25f14" providerId="LiveId" clId="{A74C3888-D84D-4326-BFFA-1E76D315C485}" dt="2021-02-02T03:41:47.009" v="339" actId="478"/>
          <ac:picMkLst>
            <pc:docMk/>
            <pc:sldMk cId="1693504960" sldId="295"/>
            <ac:picMk id="9" creationId="{00000000-0000-0000-0000-000000000000}"/>
          </ac:picMkLst>
        </pc:picChg>
        <pc:picChg chg="mod">
          <ac:chgData name="Hk Alaryani" userId="cb506edcc4e25f14" providerId="LiveId" clId="{A74C3888-D84D-4326-BFFA-1E76D315C485}" dt="2021-02-02T04:56:52.240" v="1860" actId="14100"/>
          <ac:picMkLst>
            <pc:docMk/>
            <pc:sldMk cId="1693504960" sldId="295"/>
            <ac:picMk id="12" creationId="{00000000-0000-0000-0000-000000000000}"/>
          </ac:picMkLst>
        </pc:picChg>
      </pc:sldChg>
      <pc:sldChg chg="addSp delSp modSp mod">
        <pc:chgData name="Hk Alaryani" userId="cb506edcc4e25f14" providerId="LiveId" clId="{A74C3888-D84D-4326-BFFA-1E76D315C485}" dt="2021-02-02T04:15:40.327" v="1264" actId="20577"/>
        <pc:sldMkLst>
          <pc:docMk/>
          <pc:sldMk cId="737242000" sldId="296"/>
        </pc:sldMkLst>
        <pc:spChg chg="add del mod">
          <ac:chgData name="Hk Alaryani" userId="cb506edcc4e25f14" providerId="LiveId" clId="{A74C3888-D84D-4326-BFFA-1E76D315C485}" dt="2021-02-02T04:13:41.455" v="1232" actId="478"/>
          <ac:spMkLst>
            <pc:docMk/>
            <pc:sldMk cId="737242000" sldId="296"/>
            <ac:spMk id="6" creationId="{F1B5ADBD-506C-42B7-B41B-50D7B5AF6EF6}"/>
          </ac:spMkLst>
        </pc:spChg>
        <pc:graphicFrameChg chg="mod modGraphic">
          <ac:chgData name="Hk Alaryani" userId="cb506edcc4e25f14" providerId="LiveId" clId="{A74C3888-D84D-4326-BFFA-1E76D315C485}" dt="2021-02-02T04:15:40.327" v="1264" actId="20577"/>
          <ac:graphicFrameMkLst>
            <pc:docMk/>
            <pc:sldMk cId="737242000" sldId="296"/>
            <ac:graphicFrameMk id="3" creationId="{00000000-0000-0000-0000-000000000000}"/>
          </ac:graphicFrameMkLst>
        </pc:graphicFrameChg>
      </pc:sldChg>
      <pc:sldChg chg="modSp mod">
        <pc:chgData name="Hk Alaryani" userId="cb506edcc4e25f14" providerId="LiveId" clId="{A74C3888-D84D-4326-BFFA-1E76D315C485}" dt="2021-02-02T04:55:58.241" v="1847" actId="20577"/>
        <pc:sldMkLst>
          <pc:docMk/>
          <pc:sldMk cId="2061258533" sldId="300"/>
        </pc:sldMkLst>
        <pc:graphicFrameChg chg="mod modGraphic">
          <ac:chgData name="Hk Alaryani" userId="cb506edcc4e25f14" providerId="LiveId" clId="{A74C3888-D84D-4326-BFFA-1E76D315C485}" dt="2021-02-02T04:55:58.241" v="1847" actId="20577"/>
          <ac:graphicFrameMkLst>
            <pc:docMk/>
            <pc:sldMk cId="2061258533" sldId="300"/>
            <ac:graphicFrameMk id="4" creationId="{00000000-0000-0000-0000-000000000000}"/>
          </ac:graphicFrameMkLst>
        </pc:graphicFrameChg>
      </pc:sldChg>
      <pc:sldChg chg="addSp delSp modSp mod ord">
        <pc:chgData name="Hk Alaryani" userId="cb506edcc4e25f14" providerId="LiveId" clId="{A74C3888-D84D-4326-BFFA-1E76D315C485}" dt="2021-02-02T04:32:26.744" v="1498"/>
        <pc:sldMkLst>
          <pc:docMk/>
          <pc:sldMk cId="1373671247" sldId="301"/>
        </pc:sldMkLst>
        <pc:spChg chg="del mod">
          <ac:chgData name="Hk Alaryani" userId="cb506edcc4e25f14" providerId="LiveId" clId="{A74C3888-D84D-4326-BFFA-1E76D315C485}" dt="2021-02-02T04:15:51.405" v="1267" actId="478"/>
          <ac:spMkLst>
            <pc:docMk/>
            <pc:sldMk cId="1373671247" sldId="301"/>
            <ac:spMk id="2" creationId="{00000000-0000-0000-0000-000000000000}"/>
          </ac:spMkLst>
        </pc:spChg>
        <pc:spChg chg="mod">
          <ac:chgData name="Hk Alaryani" userId="cb506edcc4e25f14" providerId="LiveId" clId="{A74C3888-D84D-4326-BFFA-1E76D315C485}" dt="2021-02-02T04:18:15.224" v="1291" actId="20577"/>
          <ac:spMkLst>
            <pc:docMk/>
            <pc:sldMk cId="1373671247" sldId="301"/>
            <ac:spMk id="6" creationId="{00000000-0000-0000-0000-000000000000}"/>
          </ac:spMkLst>
        </pc:spChg>
        <pc:spChg chg="del mod">
          <ac:chgData name="Hk Alaryani" userId="cb506edcc4e25f14" providerId="LiveId" clId="{A74C3888-D84D-4326-BFFA-1E76D315C485}" dt="2021-02-02T04:15:56.389" v="1270" actId="478"/>
          <ac:spMkLst>
            <pc:docMk/>
            <pc:sldMk cId="1373671247" sldId="301"/>
            <ac:spMk id="11" creationId="{00000000-0000-0000-0000-000000000000}"/>
          </ac:spMkLst>
        </pc:spChg>
        <pc:graphicFrameChg chg="mod modGraphic">
          <ac:chgData name="Hk Alaryani" userId="cb506edcc4e25f14" providerId="LiveId" clId="{A74C3888-D84D-4326-BFFA-1E76D315C485}" dt="2021-02-02T04:18:19.018" v="1293" actId="20577"/>
          <ac:graphicFrameMkLst>
            <pc:docMk/>
            <pc:sldMk cId="1373671247" sldId="301"/>
            <ac:graphicFrameMk id="5" creationId="{00000000-0000-0000-0000-000000000000}"/>
          </ac:graphicFrameMkLst>
        </pc:graphicFrameChg>
        <pc:picChg chg="add del mod">
          <ac:chgData name="Hk Alaryani" userId="cb506edcc4e25f14" providerId="LiveId" clId="{A74C3888-D84D-4326-BFFA-1E76D315C485}" dt="2021-02-02T04:21:55.261" v="1298" actId="478"/>
          <ac:picMkLst>
            <pc:docMk/>
            <pc:sldMk cId="1373671247" sldId="301"/>
            <ac:picMk id="4" creationId="{CC680F0E-7860-476E-85CD-F572711AE6B6}"/>
          </ac:picMkLst>
        </pc:picChg>
        <pc:picChg chg="add mod modCrop">
          <ac:chgData name="Hk Alaryani" userId="cb506edcc4e25f14" providerId="LiveId" clId="{A74C3888-D84D-4326-BFFA-1E76D315C485}" dt="2021-02-02T04:23:14.763" v="1310" actId="1076"/>
          <ac:picMkLst>
            <pc:docMk/>
            <pc:sldMk cId="1373671247" sldId="301"/>
            <ac:picMk id="7" creationId="{744073EF-73EF-4992-AC6D-FD6472190432}"/>
          </ac:picMkLst>
        </pc:picChg>
        <pc:picChg chg="del">
          <ac:chgData name="Hk Alaryani" userId="cb506edcc4e25f14" providerId="LiveId" clId="{A74C3888-D84D-4326-BFFA-1E76D315C485}" dt="2021-02-02T04:15:48.316" v="1265" actId="478"/>
          <ac:picMkLst>
            <pc:docMk/>
            <pc:sldMk cId="1373671247" sldId="301"/>
            <ac:picMk id="4098" creationId="{00000000-0000-0000-0000-000000000000}"/>
          </ac:picMkLst>
        </pc:picChg>
        <pc:picChg chg="del">
          <ac:chgData name="Hk Alaryani" userId="cb506edcc4e25f14" providerId="LiveId" clId="{A74C3888-D84D-4326-BFFA-1E76D315C485}" dt="2021-02-02T04:15:52.844" v="1268" actId="478"/>
          <ac:picMkLst>
            <pc:docMk/>
            <pc:sldMk cId="1373671247" sldId="301"/>
            <ac:picMk id="4099" creationId="{00000000-0000-0000-0000-000000000000}"/>
          </ac:picMkLst>
        </pc:picChg>
      </pc:sldChg>
      <pc:sldChg chg="delSp modSp del mod">
        <pc:chgData name="Hk Alaryani" userId="cb506edcc4e25f14" providerId="LiveId" clId="{A74C3888-D84D-4326-BFFA-1E76D315C485}" dt="2021-02-02T04:32:29.703" v="1499" actId="47"/>
        <pc:sldMkLst>
          <pc:docMk/>
          <pc:sldMk cId="649303796" sldId="302"/>
        </pc:sldMkLst>
        <pc:spChg chg="mod">
          <ac:chgData name="Hk Alaryani" userId="cb506edcc4e25f14" providerId="LiveId" clId="{A74C3888-D84D-4326-BFFA-1E76D315C485}" dt="2021-02-02T04:25:14.334" v="1346" actId="20577"/>
          <ac:spMkLst>
            <pc:docMk/>
            <pc:sldMk cId="649303796" sldId="302"/>
            <ac:spMk id="5" creationId="{00000000-0000-0000-0000-000000000000}"/>
          </ac:spMkLst>
        </pc:spChg>
        <pc:picChg chg="del">
          <ac:chgData name="Hk Alaryani" userId="cb506edcc4e25f14" providerId="LiveId" clId="{A74C3888-D84D-4326-BFFA-1E76D315C485}" dt="2021-02-02T04:23:32.065" v="1315" actId="478"/>
          <ac:picMkLst>
            <pc:docMk/>
            <pc:sldMk cId="649303796" sldId="302"/>
            <ac:picMk id="1026" creationId="{00000000-0000-0000-0000-000000000000}"/>
          </ac:picMkLst>
        </pc:picChg>
        <pc:picChg chg="del">
          <ac:chgData name="Hk Alaryani" userId="cb506edcc4e25f14" providerId="LiveId" clId="{A74C3888-D84D-4326-BFFA-1E76D315C485}" dt="2021-02-02T04:23:30.948" v="1314" actId="478"/>
          <ac:picMkLst>
            <pc:docMk/>
            <pc:sldMk cId="649303796" sldId="302"/>
            <ac:picMk id="1027" creationId="{00000000-0000-0000-0000-000000000000}"/>
          </ac:picMkLst>
        </pc:picChg>
      </pc:sldChg>
      <pc:sldChg chg="del">
        <pc:chgData name="Hk Alaryani" userId="cb506edcc4e25f14" providerId="LiveId" clId="{A74C3888-D84D-4326-BFFA-1E76D315C485}" dt="2021-02-02T04:32:34.894" v="1500" actId="47"/>
        <pc:sldMkLst>
          <pc:docMk/>
          <pc:sldMk cId="3935950433" sldId="303"/>
        </pc:sldMkLst>
      </pc:sldChg>
      <pc:sldChg chg="delSp del">
        <pc:chgData name="Hk Alaryani" userId="cb506edcc4e25f14" providerId="LiveId" clId="{A74C3888-D84D-4326-BFFA-1E76D315C485}" dt="2021-02-02T05:01:54.292" v="1914" actId="47"/>
        <pc:sldMkLst>
          <pc:docMk/>
          <pc:sldMk cId="458532114" sldId="305"/>
        </pc:sldMkLst>
        <pc:picChg chg="del">
          <ac:chgData name="Hk Alaryani" userId="cb506edcc4e25f14" providerId="LiveId" clId="{A74C3888-D84D-4326-BFFA-1E76D315C485}" dt="2021-02-02T05:00:13.296" v="1911" actId="478"/>
          <ac:picMkLst>
            <pc:docMk/>
            <pc:sldMk cId="458532114" sldId="305"/>
            <ac:picMk id="3074" creationId="{00000000-0000-0000-0000-000000000000}"/>
          </ac:picMkLst>
        </pc:picChg>
        <pc:picChg chg="del">
          <ac:chgData name="Hk Alaryani" userId="cb506edcc4e25f14" providerId="LiveId" clId="{A74C3888-D84D-4326-BFFA-1E76D315C485}" dt="2021-02-02T05:00:17.802" v="1912" actId="478"/>
          <ac:picMkLst>
            <pc:docMk/>
            <pc:sldMk cId="458532114" sldId="305"/>
            <ac:picMk id="3075" creationId="{00000000-0000-0000-0000-000000000000}"/>
          </ac:picMkLst>
        </pc:picChg>
        <pc:picChg chg="del">
          <ac:chgData name="Hk Alaryani" userId="cb506edcc4e25f14" providerId="LiveId" clId="{A74C3888-D84D-4326-BFFA-1E76D315C485}" dt="2021-02-02T05:00:19.006" v="1913" actId="478"/>
          <ac:picMkLst>
            <pc:docMk/>
            <pc:sldMk cId="458532114" sldId="305"/>
            <ac:picMk id="3076" creationId="{00000000-0000-0000-0000-000000000000}"/>
          </ac:picMkLst>
        </pc:picChg>
      </pc:sldChg>
      <pc:sldChg chg="add del">
        <pc:chgData name="Hk Alaryani" userId="cb506edcc4e25f14" providerId="LiveId" clId="{A74C3888-D84D-4326-BFFA-1E76D315C485}" dt="2021-02-02T03:33:02.363" v="57"/>
        <pc:sldMkLst>
          <pc:docMk/>
          <pc:sldMk cId="2864270313" sldId="306"/>
        </pc:sldMkLst>
      </pc:sldChg>
      <pc:sldChg chg="new del">
        <pc:chgData name="Hk Alaryani" userId="cb506edcc4e25f14" providerId="LiveId" clId="{A74C3888-D84D-4326-BFFA-1E76D315C485}" dt="2021-02-02T04:28:38.995" v="1410" actId="47"/>
        <pc:sldMkLst>
          <pc:docMk/>
          <pc:sldMk cId="3077490260" sldId="306"/>
        </pc:sldMkLst>
      </pc:sldChg>
      <pc:sldChg chg="modSp add mod ord setBg">
        <pc:chgData name="Hk Alaryani" userId="cb506edcc4e25f14" providerId="LiveId" clId="{A74C3888-D84D-4326-BFFA-1E76D315C485}" dt="2021-02-02T04:59:44.808" v="1910" actId="20577"/>
        <pc:sldMkLst>
          <pc:docMk/>
          <pc:sldMk cId="2543323562" sldId="307"/>
        </pc:sldMkLst>
        <pc:spChg chg="mod">
          <ac:chgData name="Hk Alaryani" userId="cb506edcc4e25f14" providerId="LiveId" clId="{A74C3888-D84D-4326-BFFA-1E76D315C485}" dt="2021-02-02T04:59:44.808" v="1910" actId="20577"/>
          <ac:spMkLst>
            <pc:docMk/>
            <pc:sldMk cId="2543323562" sldId="307"/>
            <ac:spMk id="2" creationId="{00000000-0000-0000-0000-000000000000}"/>
          </ac:spMkLst>
        </pc:spChg>
        <pc:picChg chg="mod">
          <ac:chgData name="Hk Alaryani" userId="cb506edcc4e25f14" providerId="LiveId" clId="{A74C3888-D84D-4326-BFFA-1E76D315C485}" dt="2021-02-02T04:31:53.209" v="1491" actId="1076"/>
          <ac:picMkLst>
            <pc:docMk/>
            <pc:sldMk cId="2543323562" sldId="307"/>
            <ac:picMk id="6" creationId="{71049503-67A6-4594-9F42-F89CFA547BE5}"/>
          </ac:picMkLst>
        </pc:picChg>
      </pc:sldChg>
      <pc:sldChg chg="new del">
        <pc:chgData name="Hk Alaryani" userId="cb506edcc4e25f14" providerId="LiveId" clId="{A74C3888-D84D-4326-BFFA-1E76D315C485}" dt="2021-02-02T04:56:28.184" v="1851" actId="47"/>
        <pc:sldMkLst>
          <pc:docMk/>
          <pc:sldMk cId="340639239" sldId="30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1-02-02T03:28:51.128"/>
    </inkml:context>
    <inkml:brush xml:id="br0">
      <inkml:brushProperty name="width" value="0.35" units="cm"/>
      <inkml:brushProperty name="height" value="0.35" units="cm"/>
      <inkml:brushProperty name="fitToCurve" value="1"/>
    </inkml:brush>
  </inkml:definitions>
  <inkml:trace contextRef="#ctx0" brushRef="#br0">966 3129 0,'0'-107'172,"0"-537"-156,71-89-16,-71 303 15,-35-53-15,-1 0 0,18 251 16,0 232-16,18-18 31,-18 36 32,0 125-63,-17-54 15,35 37-15,0 35 16,0-90-16,-36-17 0,36 0 16,0 35-16,18 36 15,-18 72-15,35 18 16,-17-1-16,0-53 15,0-53-15,18-37 16,0 90-16,17 36 16,1 71-16,0 90 15,-36-233-15,-18-35 0,0-37 16,0-17-16,0 36 16,-54-72 46,0-18-46,18-18-16,-53-107 15,-54-322-15,89-36 16,54 304-16,-36 126 0,19 53 16,-37-36-16,18 18 15,18 18 1,0 0-16,-17 18 15,-19-17-15,36 17 16,0 0-16,-18 0 0,-35 71 47,17 72-47,36 36 16,18 340-16,18-233 15,18-125-15,-18-107 0,35 71 16,37 36-16,-36-18 15,53-54-15,-71 1 16,17-1-16,1-71 16,-36 36-16,0-36 0,0-18 15,-90-251 95,1 19-110,17 53 15,0-54-15,54-160 16,-18 250-16,0 71 16,-17 36-16,35 18 0,0-17 62,-18-108-46,18 178 77,36 1-93,-1 36 16,1 35-16,-18-18 16,36 37-16,-36-73 15,53 55-15,-35-55 16,0 19-16,-1-72 0,55 89 16,-36 1-16,-19-37 15,1 37-15,-18-72 16,-18 0-16,-36-90 78,18 18-78,-35 1 16,-37-90-16,-35-126 0,53 1 15,-17 0-15,35 71 16,36 143-16,18 36 15,-35 72 64,17 161-64,18-72-15,0 89 16,18-142-16,0 53 15,-1-107-15,37-1 0,0 55 16,-1-54-16,1 53 16,18-17-16,-37-1 15,19-17-15,36 89 16,-73-107-16,37 71 16,-18-35-16,0-55 15,-72-106 79,18 0-94,18 35 16,-18-53-16,18 71 15,0 0-15,0 18 16,-36 54 93,-35 143-109,17-90 16,18 36-16,36-71 15,-18 36-15,18-55 16,-107-17 78,36-18-94,-1-18 0,-35-161 15,-36-71-15,71-36 16,18 0-16,54 143 16,-35-18-16,-1 89 15,18 36-15,18 0 657,-18-17-642,-18-19-15,36 54 63,-18 0-1,18 1 266,-18 17-312,-17-18 468,-1-18-484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1-02-02T03:29:26.926"/>
    </inkml:context>
    <inkml:brush xml:id="br0">
      <inkml:brushProperty name="width" value="0.35" units="cm"/>
      <inkml:brushProperty name="height" value="0.35" units="cm"/>
      <inkml:brushProperty name="fitToCurve" value="1"/>
    </inkml:brush>
  </inkml:definitions>
  <inkml:trace contextRef="#ctx0" brushRef="#br0">0 1413 0,'72'233'94,"-36"53"-79,17-54-15,-17-196 16,0 125-16,0-18 16,-1-53-16,-17 17 15,-18-89 1,0-90 31,0-160-32,0 35-15,36-161 16,18 72-16,-54 0 0,-36 161 16,36 89-16,-18-71 15,0 71-15,0-54 16,0 37-16,-17-90 15,17 89-15,18 18 16,-72-53-16,72 17 0,-53-71 16,35 72-16,-18-19 15,36 36-15,-18 1 16,18 17-16,54 125 62,17 126-62,-53-72 16,36 233-16,-19-179 16,-17-72-16,-18-18 15,36 0-15,-18 144 0,-18-180 16,18 19-16,-54-162 94,0-142-94,36 53 15,0-251-15,54 90 16,-54 72-16,0 196 0,0-17 16,54 89 46,53 71-46,-35 36-16,17 54 15,0 0-15,-71-54 16,0-53-16,18-19 16,0 1-16,0 53 15,-36-71-15,17 18 16,1-1-16,0 55 0,0-1 15,-18-17-15,0-1 16,0-53-16,0-108 63,0-321-48,0 71-15,36 214 16,-36-160-16,-18 71 15,-18 126-15,18 17 16,-125 394 62,90-251-78,-1 126 16,36 35-16,0 37 0,18-37 15,0-35-15,0-108 16,0-53-16,0 53 16,0 36-16,18-18 15,-18-71-15,0 0 0,-89-90 63,17-71-63,-35-72 15,53 36-15,36-18 16,-18-36-16,-17-18 16,53 179-16,-36-17 15,36 17-15,0 18 16,-18-18 15,107 144 16,1-1-47,-19 18 16,1 0-16,-36-17 15,17-72-15,1 71 0,-18-53 16,0-37-16,-1 37 16,37-143 46,53-412-46,18 125-16,0-250 15,-107 501-15,-18 53 0,18-17 16,-18 125 78,0-18-79,-18-1 1,0 1 0,18 54-1,-1-54-15,1 18 0,-18-19 16,18 37-16,0 0 15,-18-1-15,0-17 16,0-18-16,0 0 31,0 54-15,-18 17 0,0-35-16,0 35 46,18-53-46,-17-18 0,17 0 16,0-1 0,0 37 15,0-36-31,0 18 16,0-18-1,0 0-15,0 17 16,0 55 31,0 17-32,0-89 32,0 18-31,0 17-1,0 73-15,0-91 16,0 1 0,0-18-16,0 36 15,0-18 63,0-54 219,0 0-281,-18 0 0,18-36 46,-18 18-46,18 1-16,0 17 0,0 0 15,0-18-15,18 18 32,-18-18 77,18 19-78,-1-1-15,1 0-16,0-18 15,0 0 32,0 0-31,-18 19-16,18-1 47,-18-72 15,18 72-62,-18 0 16,0 1 0,0-1 296,18 18-296,-18-18 15,0-54-31,17 36 16,1 19 15,-18-1 47,0-18-62,36-18-16,-36 36 31,0 36 359,0 90-390,-18-91 16,18 19-16,0-18 31,0 0 32,0 54-48,-18-1-15,18-35 0,0 0 266,0-18-266,0 17 16,0 19 109,0-18-125,0-18 62,0 0 16,0-1-78,0 1 16,0 0 31,0 54 15,-35-72 376,-19 0-423,36 0-15,0-18 16,0 18 0,0-18 93,-17 18-109,-1-18 16,0 18-1,36-18 1,-36 0 78,1 18-79,17 0-15,18-18 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9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9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9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9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9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8.emf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inytap.it/activities/g3uca/play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marL="228600" marR="0" lvl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AE" sz="28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ارتداء الملابس مثل الغترة/ الشيلة دون مساعدة قدر الامكان</a:t>
            </a:r>
            <a:r>
              <a:rPr lang="ar-AE" sz="1800" b="1" kern="1200" dirty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>
                <a:solidFill>
                  <a:schemeClr val="bg1"/>
                </a:solidFill>
              </a:rPr>
              <a:t>هيفاء خليفة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56" t="30982" r="35255" b="29347"/>
          <a:stretch/>
        </p:blipFill>
        <p:spPr>
          <a:xfrm>
            <a:off x="1529842" y="2385143"/>
            <a:ext cx="2737358" cy="303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9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600648"/>
              </p:ext>
            </p:extLst>
          </p:nvPr>
        </p:nvGraphicFramePr>
        <p:xfrm>
          <a:off x="118991" y="128953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809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 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هيفاء خليفة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ارتداء الملابس مثل الغترة/ الشيلة دون مساعدة قدر الامكان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رقم الهدف: 826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</a:t>
                      </a:r>
                      <a:r>
                        <a:rPr lang="en-US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2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الصلاة والحجاب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قالت ام هند : حان الآن وقت الصلاة ، هيا نصلي يا ابنائي </a:t>
                      </a:r>
                    </a:p>
                    <a:p>
                      <a:pPr marL="0" algn="r" defTabSz="914400" rtl="1" eaLnBrk="1" latinLnBrk="0" hangingPunct="1"/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قام راشد و هند ليصلو ا</a:t>
                      </a:r>
                    </a:p>
                    <a:p>
                      <a:pPr marL="0" algn="r" defTabSz="914400" rtl="1" eaLnBrk="1" latinLnBrk="0" hangingPunct="1"/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قالت ام هند : ضعي الشيلة على رأسك يا هند </a:t>
                      </a:r>
                    </a:p>
                    <a:p>
                      <a:pPr marL="0" algn="r" defTabSz="914400" rtl="1" eaLnBrk="1" latinLnBrk="0" hangingPunct="1"/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قال راشد : انا ارتديت الغترة يا أمي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 قال المعلم : هند ترتدي شيلة على رأسها 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قال المعلم : راشد يرتدي غترة على رأسه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56" t="30982" r="35255" b="29347"/>
          <a:stretch/>
        </p:blipFill>
        <p:spPr>
          <a:xfrm>
            <a:off x="6727871" y="5501401"/>
            <a:ext cx="1403406" cy="1220074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B4220ED1-A8B8-4A73-B3AE-A493455059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7869" y="3994065"/>
            <a:ext cx="1403407" cy="122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955203" y="723076"/>
            <a:ext cx="402164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000" dirty="0">
                <a:solidFill>
                  <a:schemeClr val="bg1"/>
                </a:solidFill>
              </a:rPr>
              <a:t>قال المعلم : هند ترتدي شيلة على رأسها</a:t>
            </a:r>
            <a:endParaRPr lang="en-US" sz="20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حبر 6">
                <a:extLst>
                  <a:ext uri="{FF2B5EF4-FFF2-40B4-BE49-F238E27FC236}">
                    <a16:creationId xmlns:a16="http://schemas.microsoft.com/office/drawing/2014/main" xmlns="" id="{40594989-C73D-4056-B26E-8E155C598AF2}"/>
                  </a:ext>
                </a:extLst>
              </p14:cNvPr>
              <p14:cNvContentPartPr/>
              <p14:nvPr/>
            </p14:nvContentPartPr>
            <p14:xfrm>
              <a:off x="5048539" y="3941290"/>
              <a:ext cx="425880" cy="1391040"/>
            </p14:xfrm>
          </p:contentPart>
        </mc:Choice>
        <mc:Fallback xmlns="">
          <p:pic>
            <p:nvPicPr>
              <p:cNvPr id="7" name="حبر 6">
                <a:extLst>
                  <a:ext uri="{FF2B5EF4-FFF2-40B4-BE49-F238E27FC236}">
                    <a16:creationId xmlns:a16="http://schemas.microsoft.com/office/drawing/2014/main" id="{40594989-C73D-4056-B26E-8E155C598AF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85539" y="3878290"/>
                <a:ext cx="551520" cy="151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حبر 7">
                <a:extLst>
                  <a:ext uri="{FF2B5EF4-FFF2-40B4-BE49-F238E27FC236}">
                    <a16:creationId xmlns:a16="http://schemas.microsoft.com/office/drawing/2014/main" xmlns="" id="{F73BD559-B308-4C19-AF5C-6B7B0CE454CE}"/>
                  </a:ext>
                </a:extLst>
              </p14:cNvPr>
              <p14:cNvContentPartPr/>
              <p14:nvPr/>
            </p14:nvContentPartPr>
            <p14:xfrm>
              <a:off x="3142339" y="4282210"/>
              <a:ext cx="579960" cy="979200"/>
            </p14:xfrm>
          </p:contentPart>
        </mc:Choice>
        <mc:Fallback xmlns="">
          <p:pic>
            <p:nvPicPr>
              <p:cNvPr id="8" name="حبر 7">
                <a:extLst>
                  <a:ext uri="{FF2B5EF4-FFF2-40B4-BE49-F238E27FC236}">
                    <a16:creationId xmlns:a16="http://schemas.microsoft.com/office/drawing/2014/main" id="{F73BD559-B308-4C19-AF5C-6B7B0CE454C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79339" y="4219210"/>
                <a:ext cx="705600" cy="1104840"/>
              </a:xfrm>
              <a:prstGeom prst="rect">
                <a:avLst/>
              </a:prstGeom>
            </p:spPr>
          </p:pic>
        </mc:Fallback>
      </mc:AlternateContent>
      <p:pic>
        <p:nvPicPr>
          <p:cNvPr id="43" name="صورة 42">
            <a:extLst>
              <a:ext uri="{FF2B5EF4-FFF2-40B4-BE49-F238E27FC236}">
                <a16:creationId xmlns:a16="http://schemas.microsoft.com/office/drawing/2014/main" xmlns="" id="{C38C408A-9A96-404E-91C7-73D2EA7BCB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08566" y="2028202"/>
            <a:ext cx="2887684" cy="35596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369122"/>
            <a:ext cx="1504335" cy="19130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687665" y="-33413"/>
            <a:ext cx="1504335" cy="19130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687664" y="4944912"/>
            <a:ext cx="1504335" cy="19130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2-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قال المعلم : راشد يرتدي غترة على رأسه</a:t>
            </a:r>
            <a:r>
              <a:rPr lang="ar-SA" sz="2000" b="1" kern="1200" dirty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/>
            </a:r>
            <a:br>
              <a:rPr lang="ar-SA" sz="2000" b="1" kern="1200" dirty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F8F36FCC-C543-49E7-BB55-360DDC806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3" t="31137" r="29087" b="33052"/>
          <a:stretch/>
        </p:blipFill>
        <p:spPr>
          <a:xfrm>
            <a:off x="4096871" y="2099920"/>
            <a:ext cx="4258304" cy="366438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69122"/>
            <a:ext cx="1504335" cy="19130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87665" y="-33413"/>
            <a:ext cx="1504335" cy="19130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87664" y="4944912"/>
            <a:ext cx="1504335" cy="19130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331680"/>
              </p:ext>
            </p:extLst>
          </p:nvPr>
        </p:nvGraphicFramePr>
        <p:xfrm>
          <a:off x="371061" y="223029"/>
          <a:ext cx="11589108" cy="6692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ارتداء الملابس مثل الغترة/ الشيلة دون مساعدة قدر الامكان</a:t>
                      </a:r>
                      <a:r>
                        <a:rPr lang="ar-AE" sz="9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جلسات علاج فردية: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المعالج الوظيفي بوضع خطة علاجية للطالب لارتداء الغترة أو الشيلة .</a:t>
                      </a:r>
                      <a:endParaRPr lang="ar-EG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التعلم باللعب :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المعلم بوضع حلقات على رأسه ليفهم ان الغترة توضع على الرأس </a:t>
                      </a: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3-التدريب العملي: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يلبس الغترة للعبة امامه او على اقرانه وثم يقوم بارتدائها </a:t>
                      </a:r>
                    </a:p>
                    <a:p>
                      <a:pPr algn="r" rtl="1"/>
                      <a:endParaRPr lang="ar-AE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</a:t>
                      </a: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استراتيجيات تعزيز  بناء الثقة بالنفس </a:t>
                      </a:r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يجلس الطالب امام المرآه ليرتدي الغترة او الشيلة بدون مساعدة</a:t>
                      </a: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9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506801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1- أن يشير الطالب على مكان وضع الغترة والشيلة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2- ان يميز بين الغترة والشيلة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3646585" y="2265127"/>
            <a:ext cx="504021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ان يشير الطالب على مكان وضع الغترة والشيلة </a:t>
            </a:r>
            <a:endParaRPr lang="en-US" dirty="0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744073EF-73EF-4992-AC6D-FD64721904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549" t="31435" r="7705"/>
          <a:stretch/>
        </p:blipFill>
        <p:spPr>
          <a:xfrm>
            <a:off x="5220928" y="3559347"/>
            <a:ext cx="2174796" cy="305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041" y="318859"/>
            <a:ext cx="7670042" cy="832104"/>
          </a:xfrm>
        </p:spPr>
        <p:txBody>
          <a:bodyPr>
            <a:noAutofit/>
          </a:bodyPr>
          <a:lstStyle/>
          <a:p>
            <a:pPr algn="ct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2-أن يشير الطالب الى ولد يرتدي الغترة 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56" t="30982" r="35255" b="29347"/>
          <a:stretch/>
        </p:blipFill>
        <p:spPr>
          <a:xfrm>
            <a:off x="2510472" y="2297097"/>
            <a:ext cx="2041864" cy="226380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71049503-67A6-4594-9F42-F89CFA547B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8723" y="2297097"/>
            <a:ext cx="1700023" cy="209559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369122"/>
            <a:ext cx="1504335" cy="19130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87665" y="-33413"/>
            <a:ext cx="1504335" cy="19130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87664" y="4944912"/>
            <a:ext cx="1504335" cy="19130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10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041" y="318859"/>
            <a:ext cx="7670042" cy="832104"/>
          </a:xfrm>
        </p:spPr>
        <p:txBody>
          <a:bodyPr>
            <a:noAutofit/>
          </a:bodyPr>
          <a:lstStyle/>
          <a:p>
            <a:pPr algn="ct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2-أن يشير الطالب الى بنت ترتدي الشيلة 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56" t="30982" r="35255" b="29347"/>
          <a:stretch/>
        </p:blipFill>
        <p:spPr>
          <a:xfrm>
            <a:off x="2510472" y="2297097"/>
            <a:ext cx="2041864" cy="226380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71049503-67A6-4594-9F42-F89CFA547B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2772" y="2297097"/>
            <a:ext cx="2041863" cy="226380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369122"/>
            <a:ext cx="1504335" cy="19130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87665" y="-33413"/>
            <a:ext cx="1504335" cy="19130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87664" y="4944912"/>
            <a:ext cx="1504335" cy="19130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3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2839009"/>
              </p:ext>
            </p:extLst>
          </p:nvPr>
        </p:nvGraphicFramePr>
        <p:xfrm>
          <a:off x="173583" y="375859"/>
          <a:ext cx="11804073" cy="4798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ارتداء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الملابس مثل الغترة/ الشيلة دون مساعدة قدر الامكان</a:t>
                      </a:r>
                      <a:r>
                        <a:rPr lang="ar-AE" sz="1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ان يرفع الطالب يده الى رأسه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 أن يطلب معلم من الطالب ان يلون الغترة او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الشيلة</a:t>
                      </a:r>
                      <a:endParaRPr lang="en-US" sz="1200" b="1" u="none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u="sng" kern="1200" baseline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السماح للطالب بتمثيل ارتداء الشيلة او </a:t>
                      </a:r>
                      <a:r>
                        <a:rPr lang="ar-SA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الغتره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على اخوته ووالديه.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tiny </a:t>
                      </a:r>
                      <a:r>
                        <a:rPr lang="en-US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tap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2"/>
                        </a:rPr>
                        <a:t>https://www.tinytap.it/activities/g3uca/play/</a:t>
                      </a:r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مشاهده فيديو عن زي الاماراتي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https://www.youtube.com/watch?v=e0jMXiDMR34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ان  يرتدي الطالب ملابسه بدون مساعدة             متوسط: ان  يرتدي الطالب ملابسه  بمساعدة جسدية جزئية                              ضعيف : ان  يرتدي الطالب ملابسه بمساعدة جسدية كلية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0860e916-1933-4f54-bf75-902e7a9d18bb"/>
    <ds:schemaRef ds:uri="http://schemas.microsoft.com/office/infopath/2007/PartnerControls"/>
    <ds:schemaRef ds:uri="c1803469-1359-4921-b8b2-4aa11e6de6e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12696</TotalTime>
  <Words>335</Words>
  <Application>Microsoft Office PowerPoint</Application>
  <PresentationFormat>Custom</PresentationFormat>
  <Paragraphs>108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ارتداء الملابس مثل الغترة/ الشيلة دون مساعدة قدر الامكان </vt:lpstr>
      <vt:lpstr>PowerPoint Presentation</vt:lpstr>
      <vt:lpstr>1-</vt:lpstr>
      <vt:lpstr> 2-قال المعلم : راشد يرتدي غترة على رأسه </vt:lpstr>
      <vt:lpstr>PowerPoint Presentation</vt:lpstr>
      <vt:lpstr>PowerPoint Presentation</vt:lpstr>
      <vt:lpstr>2-أن يشير الطالب الى ولد يرتدي الغترة </vt:lpstr>
      <vt:lpstr>2-أن يشير الطالب الى بنت ترتدي الشيلة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148</cp:revision>
  <dcterms:created xsi:type="dcterms:W3CDTF">2020-07-26T19:33:45Z</dcterms:created>
  <dcterms:modified xsi:type="dcterms:W3CDTF">2021-02-09T09:08:23Z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