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5"/>
  </p:notesMasterIdLst>
  <p:sldIdLst>
    <p:sldId id="267" r:id="rId6"/>
    <p:sldId id="257" r:id="rId7"/>
    <p:sldId id="258" r:id="rId8"/>
    <p:sldId id="287" r:id="rId9"/>
    <p:sldId id="264" r:id="rId10"/>
    <p:sldId id="297" r:id="rId11"/>
    <p:sldId id="296" r:id="rId12"/>
    <p:sldId id="295" r:id="rId13"/>
    <p:sldId id="29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237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770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69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26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26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26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26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26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26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26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26 January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26 January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26 January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26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26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26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26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26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26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26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26 January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26 January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26 January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26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26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26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26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LaIBgvzIR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UnkenMZDcQ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www.helpkidzlearn.com/stories/eew-food-hygiene?utm_source=newsletter&amp;utm_medium=email&amp;utm_campaign=stories&amp;utm_content=hygienev2&amp;utm_source=Inclusive+Technology+%26+HelpKidzLearn&amp;utm_campaign=118c932cf6-EMAIL_CAMPAIGN_2019_09_25_02_43_COPY_01&amp;utm_medium=email&amp;utm_term=0_27aa929edc-118c932cf6-15964839&amp;mc_cid=118c932cf6&amp;mc_eid=4fbc90dd7e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315459" y="2608024"/>
            <a:ext cx="4851352" cy="1827069"/>
          </a:xfrm>
        </p:spPr>
        <p:txBody>
          <a:bodyPr>
            <a:normAutofit/>
          </a:bodyPr>
          <a:lstStyle/>
          <a:p>
            <a:pPr algn="ctr" rtl="1"/>
            <a:r>
              <a:rPr lang="ar-EG" sz="2800" dirty="0">
                <a:latin typeface="Arial" panose="020B0604020202020204" pitchFamily="34" charset="0"/>
                <a:cs typeface="Sakkal Majalla" panose="02000000000000000000" pitchFamily="2" charset="-78"/>
              </a:rPr>
              <a:t>- </a:t>
            </a:r>
            <a:r>
              <a:rPr lang="ar-AE" sz="2800" dirty="0">
                <a:latin typeface="Arial" panose="020B0604020202020204" pitchFamily="34" charset="0"/>
                <a:cs typeface="Sakkal Majalla" panose="02000000000000000000" pitchFamily="2" charset="-78"/>
              </a:rPr>
              <a:t>استخدام ماكينة حلاقة كهربائية </a:t>
            </a:r>
            <a:endParaRPr lang="ru-RU" sz="2800" dirty="0">
              <a:latin typeface="Arial" panose="020B060402020202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864">
            <a:off x="9695101" y="503793"/>
            <a:ext cx="1124804" cy="9712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557694">
            <a:off x="8565499" y="5266975"/>
            <a:ext cx="2457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مقدم الهدف:</a:t>
            </a:r>
            <a:r>
              <a:rPr lang="ar-EG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AE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عفراء مسلم الخييلي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DC764D9-1A4C-4F56-89A1-E610ADA8A4C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16195" b="16195"/>
          <a:stretch>
            <a:fillRect/>
          </a:stretch>
        </p:blipFill>
        <p:spPr>
          <a:xfrm rot="21056668">
            <a:off x="701884" y="1912679"/>
            <a:ext cx="4377250" cy="373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300631"/>
              </p:ext>
            </p:extLst>
          </p:nvPr>
        </p:nvGraphicFramePr>
        <p:xfrm>
          <a:off x="154004" y="220749"/>
          <a:ext cx="11906451" cy="65121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894627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299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49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 أ. حفصة الشامسي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عفراء مسلم الخييلي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AE" sz="1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استخدام ماكينة حلاقة كهربائية </a:t>
                      </a:r>
                      <a:endParaRPr lang="en-US" sz="1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171450" marR="0" lvl="0" indent="-17145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A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الهدف :(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834</a:t>
                      </a:r>
                      <a:r>
                        <a:rPr lang="ar-AE" sz="12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A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</a:p>
                    <a:p>
                      <a:pPr marL="171450" marR="0" lvl="0" indent="-17145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10-11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متوسطة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الاعاقة الذهنية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algn="r" rtl="1"/>
                      <a:r>
                        <a:rPr lang="ar-AE" sz="12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درس </a:t>
                      </a:r>
                      <a:r>
                        <a:rPr lang="ar-EG" sz="12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AE" sz="12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استخدام ماكينة حلاقة كهربائية</a:t>
                      </a:r>
                      <a:r>
                        <a:rPr lang="ar-EG" sz="12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</a:p>
                    <a:p>
                      <a:pPr algn="r" rtl="1"/>
                      <a:r>
                        <a:rPr lang="ar-EG" sz="12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قصة:.</a:t>
                      </a: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قال الاب لحمد </a:t>
                      </a: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تعال يا بني كي اكلمك كيف </a:t>
                      </a: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تستخدم ماكينة الحلاقة </a:t>
                      </a: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وقام حمد بحلاقة ذقنه </a:t>
                      </a: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SA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1200" b="1" u="sng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26 January 2021</a:t>
            </a:fld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302E25-2021-49D3-9918-0870656D2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510" y="1916478"/>
            <a:ext cx="2749534" cy="34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192910"/>
              </p:ext>
            </p:extLst>
          </p:nvPr>
        </p:nvGraphicFramePr>
        <p:xfrm>
          <a:off x="371061" y="245889"/>
          <a:ext cx="11589108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2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9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استخدام ماكينة حلاقة كهربائية  بالطريقة الصحيحة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1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1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1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EG" sz="1100" b="1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 ستراتيجيات التعليم:</a:t>
                      </a:r>
                      <a:b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</a:br>
                      <a:r>
                        <a:rPr lang="ar-EG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اهمية  </a:t>
                      </a:r>
                      <a:r>
                        <a:rPr lang="ar-AE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استخدام ماكينة 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EG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0</a:t>
                      </a:r>
                      <a:r>
                        <a:rPr lang="ar-AE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</a:t>
                      </a: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الاستكشاف 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يقوم الطالب من خلال امساك ماكينة الحلاقة ليستكشف ملمسها وشكلها وصوتها وطريقة استخدامها بطريقة امنة </a:t>
                      </a:r>
                      <a:endParaRPr lang="ar-EG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EG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 </a:t>
                      </a:r>
                      <a:r>
                        <a:rPr lang="ar-AE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أسلوب الحث البدني :</a:t>
                      </a:r>
                      <a:endParaRPr lang="en-US" sz="1200" b="0" i="0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ان يقوم المعلم بمسك يد الطالب ليودي </a:t>
                      </a:r>
                      <a:r>
                        <a:rPr lang="ar-AE" sz="1200" b="0" i="0" kern="1200" dirty="0" err="1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وظيفتة</a:t>
                      </a:r>
                      <a:r>
                        <a:rPr lang="ar-AE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المطلوبة منه من خلال </a:t>
                      </a:r>
                      <a:r>
                        <a:rPr lang="ar-AE" sz="1200" b="0" i="0" kern="1200" dirty="0" err="1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التوجية</a:t>
                      </a:r>
                      <a:r>
                        <a:rPr lang="ar-AE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المستمر </a:t>
                      </a:r>
                      <a:r>
                        <a:rPr lang="ar-AE" sz="1200" b="0" i="0" kern="1200" dirty="0" err="1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بامساك</a:t>
                      </a:r>
                      <a:r>
                        <a:rPr lang="ar-AE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مكينة الحلاقة الكهربائية بالطريقة الصحيحة والامنة من خلال ذلك يتم تشجيع الطالب بالتصفيق والمسح على </a:t>
                      </a:r>
                      <a:r>
                        <a:rPr lang="ar-AE" sz="1200" b="0" i="0" kern="1200" dirty="0" err="1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رائسة</a:t>
                      </a:r>
                      <a:r>
                        <a:rPr lang="ar-AE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وتعزيز الثقة بالنفس .</a:t>
                      </a:r>
                    </a:p>
                    <a:p>
                      <a:pPr algn="r"/>
                      <a:r>
                        <a:rPr lang="ar-EG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3- </a:t>
                      </a:r>
                      <a:r>
                        <a:rPr lang="ar-AE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أسلوب الثقة بالنفس </a:t>
                      </a:r>
                      <a:r>
                        <a:rPr lang="ar-EG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</a:t>
                      </a:r>
                      <a:endParaRPr lang="en-US" sz="1200" b="0" i="0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EG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عندما يقوم الطفل </a:t>
                      </a:r>
                      <a:r>
                        <a:rPr lang="ar-AE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باستخدام ماكينة الحلاقة </a:t>
                      </a:r>
                      <a:r>
                        <a:rPr lang="ar-EG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فهو يرى نجاحه و تزيد ثقته بنفسه،</a:t>
                      </a:r>
                      <a:r>
                        <a:rPr lang="ar-AE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وخاصة اذا كان امام اقرانه الاسوياء </a:t>
                      </a:r>
                      <a:r>
                        <a:rPr lang="ar-EG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المقدمة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6997148" y="5929922"/>
            <a:ext cx="3712704" cy="60148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75443" y="6164779"/>
            <a:ext cx="336084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  <a:hlinkClick r:id="rId3"/>
              </a:rPr>
              <a:t>https://www.youtube.com/watch?v=2LaIBgvzIRY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26 January 2021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6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92665"/>
              </p:ext>
            </p:extLst>
          </p:nvPr>
        </p:nvGraphicFramePr>
        <p:xfrm>
          <a:off x="225287" y="201391"/>
          <a:ext cx="11755944" cy="63319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88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7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968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- استخدام ماكينة حلاقة بالطريقة الصحيحة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703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(التحليل)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926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EG" sz="1600" b="0" i="0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الدرس:</a:t>
                      </a:r>
                      <a:endParaRPr lang="ar-AE" sz="1600" b="0" i="0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600" b="0" i="0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استخدام ماكينة الحلاقة بالطريقة الصحيحة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600" b="0" i="0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 ان يتعرف الطالب على شكل ماكينة الحلاقة 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600" b="0" i="0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2- ان يمسك الطالب ماكينة الحلاقة بطريقة صحيحة 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600" b="0" i="0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3- ان يبدا الطالب باستخدام ماكينة الحلاقة بطريقة امنة بالضغط على زر المستوى الأول عند بدا الحلاقة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600" b="0" i="0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4- ان يعيد الطالب ماكينة الحلاقة في مكانها المخصص</a:t>
                      </a:r>
                      <a:endParaRPr lang="ar-SA" sz="1600" b="0" i="0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EG" sz="1200" b="1" u="none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التدرج في تقديم النشاط:</a:t>
                      </a:r>
                      <a:endParaRPr lang="ar-EG" sz="1200" u="none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EG" sz="1200" b="1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( هذا التدرج الذي سأتبعه و هو اجتهاد شخصي يحتمل الصواب أو الخطأ و الاهم منه هو ملاحظة الطفل و اتباع احتياجاته و تقدمه</a:t>
                      </a:r>
                      <a:endParaRPr lang="en-US" sz="1200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EG" sz="1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 من النشاط في البداية هو تمكن الطفل من</a:t>
                      </a:r>
                      <a:r>
                        <a:rPr lang="ar-AE" sz="1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استخدام ماكينة الحلاقة بطريقة امنة </a:t>
                      </a:r>
                      <a:endParaRPr lang="ar-EG" sz="1200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EG" sz="1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ثم بعد ذلك يمكن</a:t>
                      </a:r>
                      <a:r>
                        <a:rPr lang="ar-AE" sz="1200" b="1" dirty="0" err="1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نا</a:t>
                      </a:r>
                      <a:r>
                        <a:rPr lang="ar-AE" sz="1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تقديم الهدف بالتدرج الى ان يتمكن من استخدام ماكينة الحلاقة بطريقة صحيحة </a:t>
                      </a:r>
                      <a:endParaRPr lang="ar-EG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EG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EG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EG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EG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42EF-3AAD-44DC-B736-900FDC7B54C3}" type="datetime3">
              <a:rPr lang="en-US" smtClean="0"/>
              <a:t>26 January 2021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4D5F38-133C-41E2-9C12-B80048E7E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62" y="1544408"/>
            <a:ext cx="2743438" cy="34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84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713739"/>
              </p:ext>
            </p:extLst>
          </p:nvPr>
        </p:nvGraphicFramePr>
        <p:xfrm>
          <a:off x="180109" y="165333"/>
          <a:ext cx="11804073" cy="6480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52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0904">
                <a:tc>
                  <a:txBody>
                    <a:bodyPr/>
                    <a:lstStyle/>
                    <a:p>
                      <a:pPr algn="r"/>
                      <a:r>
                        <a:rPr lang="ar-EG" sz="1200" b="1" u="none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التدرج في تنفيذ النشاط:</a:t>
                      </a:r>
                      <a:endParaRPr lang="ar-EG" sz="1200" u="none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200" b="0" i="0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 يتعرف الطالب على شكل ماكينة الحلاقة 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200" b="0" i="0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2- ان يمسك الطالب ماكينة الحلاقة بطريقة صحيحة 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200" b="0" i="0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3- ان يبدا الطالب باستخدام ماكينة الحلاقة بطريقة امنة 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200" b="0" i="0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4- ان يعيد الطالب ماكينة الحلاقة في مكانها المخصص</a:t>
                      </a:r>
                      <a:endParaRPr lang="ar-SA" sz="1200" b="0" i="0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AE" sz="12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AE" sz="12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AE" sz="12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EG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الموسيقي 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يقوم بالمهمة عند سماع الموسيقى </a:t>
                      </a:r>
                      <a:r>
                        <a:rPr lang="ar-EG" sz="1200" b="1" u="non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0 </a:t>
                      </a:r>
                      <a:endParaRPr lang="ar-AE" sz="1200" b="1" u="non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الرياضي :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يقوم التنافس بين طالبين او اكثر </a:t>
                      </a:r>
                      <a:endParaRPr lang="ar-AE" sz="1200" b="1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 ي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قوم الاهل بمساعدة الطالب في استخدام ماكينة الحلاقة </a:t>
                      </a:r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4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مشاهدة فيديو  عن استخدام ماكينة الحلاقة  </a:t>
                      </a:r>
                      <a:r>
                        <a:rPr lang="en-GB" sz="1200" dirty="0">
                          <a:hlinkClick r:id="rId3"/>
                        </a:rPr>
                        <a:t>QUICK &amp; EASY HOME HAIRCUT TUTORIAL | How To Cut Boys Hair With Clippers - YouTube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30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متوسط : ان يستخدم الطالب ماكينة الحلاقة  بمساعدة كلية          جيد: ان يستخدم الطالب  ماكينة الحلاقة بمساعدة جزئية                      مرتفع </a:t>
                      </a: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:- أن ي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قوم </a:t>
                      </a:r>
                      <a:r>
                        <a:rPr lang="ar-AE" sz="1200" b="1" baseline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الطالب ماكينة بمساعدة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لفظية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 rot="10800000" flipV="1">
            <a:off x="4837043" y="4704091"/>
            <a:ext cx="29578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9267-0502-414C-ADC8-E730C18BC296}" type="datetime3">
              <a:rPr lang="en-US" smtClean="0"/>
              <a:t>26 January 2021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5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B2A09C-986A-4630-ABDF-2F2A228CC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865" y="4390062"/>
            <a:ext cx="3638550" cy="9810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D8CB78-1B44-4581-B3A5-B106AFF3EB37}"/>
              </a:ext>
            </a:extLst>
          </p:cNvPr>
          <p:cNvSpPr txBox="1"/>
          <p:nvPr/>
        </p:nvSpPr>
        <p:spPr>
          <a:xfrm>
            <a:off x="5988476" y="4704091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>
                <a:hlinkClick r:id="rId5"/>
              </a:rPr>
              <a:t>HelpKidzLearn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183423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A12692-5E36-44D9-9778-10E571FA9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26 January 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0E7668-0C1E-498D-A2C0-95C3949F7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F07F83-76C1-4B8B-A25F-C148EA427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814" y="1999351"/>
            <a:ext cx="3158002" cy="31640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A29640-F21D-464E-91AB-D03FDFF01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571" y="1999351"/>
            <a:ext cx="3158002" cy="31640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96E6D6-30F7-478B-8688-06A62C5BA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4933" y="615445"/>
            <a:ext cx="4682134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857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7C23A9-69CE-4E0D-9734-E8E226C71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26 January 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BA0581-B3A8-4F8F-B8CB-81F952A33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257CCF-1CB1-49F6-9696-6FFAB51F9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932" y="675492"/>
            <a:ext cx="4682134" cy="9083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35D37E-A894-4B1C-8E65-DA8789C12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626" y="1853047"/>
            <a:ext cx="3078747" cy="31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139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5A2795-B3CE-4EDD-873E-D38E26C89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26 January 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47D7EB-E98C-4F4C-A950-53AC04B91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B2BE5F-601B-48B6-85D9-4C5736777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137" y="1853047"/>
            <a:ext cx="6803726" cy="31519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40866F-11F6-43DA-B0CD-1252C0D40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726445"/>
            <a:ext cx="4682134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2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A4235-8324-4076-80C3-67243EC4C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26 January 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D007DA-1397-4310-970A-01245F9B3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746BB2-95F4-4D90-A9A0-3BDF40436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628" y="1444580"/>
            <a:ext cx="3962743" cy="3968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C77D10-53F5-4807-B012-63CFD96FC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932" y="392475"/>
            <a:ext cx="4682134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761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EED42B-3B47-45C2-9F50-0B4533C0F1E3}">
  <ds:schemaRefs>
    <ds:schemaRef ds:uri="0860e916-1933-4f54-bf75-902e7a9d18bb"/>
    <ds:schemaRef ds:uri="http://schemas.microsoft.com/office/2006/documentManagement/types"/>
    <ds:schemaRef ds:uri="http://www.w3.org/XML/1998/namespace"/>
    <ds:schemaRef ds:uri="c1803469-1359-4921-b8b2-4aa11e6de6e4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2861</TotalTime>
  <Words>465</Words>
  <Application>Microsoft Office PowerPoint</Application>
  <PresentationFormat>Widescreen</PresentationFormat>
  <Paragraphs>121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Sakkal Majalla</vt:lpstr>
      <vt:lpstr>Office Theme</vt:lpstr>
      <vt:lpstr>1_Office Theme</vt:lpstr>
      <vt:lpstr>- استخدام ماكينة حلاقة كهربائية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Hafsa</cp:lastModifiedBy>
  <cp:revision>261</cp:revision>
  <dcterms:created xsi:type="dcterms:W3CDTF">2020-07-26T19:33:45Z</dcterms:created>
  <dcterms:modified xsi:type="dcterms:W3CDTF">2021-01-26T19:47:22Z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