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87" r:id="rId9"/>
    <p:sldId id="293" r:id="rId10"/>
    <p:sldId id="295" r:id="rId11"/>
    <p:sldId id="294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إدراك خطورة السوائل الساخنه مثل :دلة القهوة ,دلة الشاي.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03718"/>
              </p:ext>
            </p:extLst>
          </p:nvPr>
        </p:nvGraphicFramePr>
        <p:xfrm>
          <a:off x="154004" y="220749"/>
          <a:ext cx="11906451" cy="652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إدراك خطورة السوائل الساخنة مثل القهوة والشاي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:(837)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إدراك خطورة السؤال الساخنة القهوة والشاي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كوب ساخن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1-قدمت  ام هند لهند كوب من الشاي 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2-اخذت هند الكاس بسرعة وشربته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احست بحرارة شديدة وتركته</a:t>
                      </a:r>
                      <a:r>
                        <a:rPr lang="ar-EG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February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46D4C6-76EC-4EC3-9D21-585F82796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7739" y="1961322"/>
            <a:ext cx="1575973" cy="10071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659374-98EA-4C51-BF4E-3B2996F2D8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7739" y="3329747"/>
            <a:ext cx="1575973" cy="1332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5BE1DD-9B9D-4F2D-8B79-5FB1DBD48F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7738" y="5134644"/>
            <a:ext cx="1575974" cy="155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559941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إدراك خطورة السؤال الساخنة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8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20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EG" sz="2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القصة التعليمية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تساعد على جذب إنتباه الطالب وإكسابه خبرات ومعلومات جديدة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التوجيه اللفظي: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تنبيه الطالب ان هذا الكوب ساخن ويجب عدم لمسه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التعلم الفردي: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كاس ساخن ومسك يد الطفل ووضعها بشكل بسيط والقول (حار) ويجب عدم لمسه.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 الدور </a:t>
                      </a:r>
                      <a:endParaRPr lang="ar-EG" sz="1200" b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احضار أدوات المطبخ واللعب مع الطلاب واثناء اللعب تنبيه الطلاب بالابتعاد عن الأشياء الساخنة من خلال الطبخ معهم.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833864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 يدرك خطورة السؤال الساخنة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1-يقوم المعلم بوضع كوب الشاي حار وكوب ماء بارد امام الطالب ويقول أمسك يا حمد</a:t>
                      </a:r>
                    </a:p>
                    <a:p>
                      <a:pPr algn="r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يمسك الطالب الكوب الساخن ويشعر بالحرارة ويمسك الكوب البارد ويشعر بالبرودة يقول ماذا تشعر ياحمد</a:t>
                      </a:r>
                    </a:p>
                    <a:p>
                      <a:pPr algn="r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يدرك الطالب خطورة الأشياء الساخنه وعدم لمسها وتأكيد الكلمة على الطالب  (حار).</a:t>
                      </a:r>
                    </a:p>
                    <a:p>
                      <a:pPr algn="r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يقوم المعلم بتسخين الماء الحار امامهم وتأكيد كلمة (حار) خطر  ويجب عدم لمسه .</a:t>
                      </a:r>
                      <a:r>
                        <a:rPr lang="en-US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ملاحظة/ يجب أن ينتبه المعلم ويراعي الفروق الفردية بين الطلاب واستخدام التعزيز الفوري </a:t>
                      </a: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38761F-4ECF-4528-84EB-C476B1BB4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455" y="3081892"/>
            <a:ext cx="3966820" cy="253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يحضر المعلم كوب بارد وكوب ويقول لحمد أمسك 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B90AC3-5335-4E22-8CA1-F5799B4C3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0313" y="1764403"/>
            <a:ext cx="1904452" cy="2905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870C9D-856D-45E2-B41E-ED94120AA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456" y="1764403"/>
            <a:ext cx="2015439" cy="293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130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يشعر  حمد بالكوب الحار والكوب البارد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B3BDCD-1E9C-4218-B2C3-3360820F1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555" y="1565620"/>
            <a:ext cx="3030887" cy="462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6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يدرك حمد خطورة خطورة الماء الساخن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628B17-EB46-445C-A983-186F094C6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513" y="1630690"/>
            <a:ext cx="3140765" cy="359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5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896051"/>
              </p:ext>
            </p:extLst>
          </p:nvPr>
        </p:nvGraphicFramePr>
        <p:xfrm>
          <a:off x="180109" y="165333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إدراك خطورة  السؤال الساخنة القهوة والشاي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عرض فيديو عن خطورة الماء الساخن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صور وبطاقات </a:t>
                      </a:r>
                    </a:p>
                    <a:p>
                      <a:pPr algn="r"/>
                      <a:r>
                        <a:rPr lang="ar-AE" sz="1200" b="1" u="non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التطبيق العملي امام الطلاب </a:t>
                      </a: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على إدراك خطورة السؤال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التعزيز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زضع كأسين بارد وحار والطلب من الطالب إحضار الكوب البارد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الأشياء الحارة باللون الأحمر والأشياء الساخنه باللون الأزرق</a:t>
                      </a:r>
                    </a:p>
                    <a:p>
                      <a:pPr algn="r"/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 أغنية عن الحراراة والبرودة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تريب الطالب على شرب كوب الشاي بشكل يويمي ومسكه لوحدة بطريقة حذرة 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الحرارة والبرودة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يحمل كوب الشاي وشربة بتأني   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يحمل كوب الشاي الحار ويشربه بسرعة  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يحمل الكوب الشاي الحار دون إكتراث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4115314" y="2753479"/>
            <a:ext cx="311023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>
                <a:solidFill>
                  <a:schemeClr val="accent5"/>
                </a:solidFill>
              </a:rPr>
              <a:t>https://youtu.be/6sSqK3G1q9E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00939" y="4611757"/>
            <a:ext cx="3600859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>
                <a:solidFill>
                  <a:schemeClr val="accent5"/>
                </a:solidFill>
              </a:rPr>
              <a:t>https://youtu.be/sz1vY2VrBD0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434</Words>
  <Application>Microsoft Office PowerPoint</Application>
  <PresentationFormat>Widescreen</PresentationFormat>
  <Paragraphs>139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Office Theme</vt:lpstr>
      <vt:lpstr>1_Office Theme</vt:lpstr>
      <vt:lpstr>-إدراك خطورة السوائل الساخنه مثل :دلة القهوة ,دلة الشاي.</vt:lpstr>
      <vt:lpstr>PowerPoint Presentation</vt:lpstr>
      <vt:lpstr>PowerPoint Presentation</vt:lpstr>
      <vt:lpstr>PowerPoint Presentation</vt:lpstr>
      <vt:lpstr>-يحضر المعلم كوب بارد وكوب ويقول لحمد أمسك   </vt:lpstr>
      <vt:lpstr>- يشعر  حمد بالكوب الحار والكوب البارد  </vt:lpstr>
      <vt:lpstr>- يدرك حمد خطورة خطورة الماء الساخن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268</cp:revision>
  <dcterms:created xsi:type="dcterms:W3CDTF">2020-07-26T19:33:45Z</dcterms:created>
  <dcterms:modified xsi:type="dcterms:W3CDTF">2021-02-16T15:03:29Z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