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  <p:sldMasterId id="2147483660" r:id="rId5"/>
  </p:sldMasterIdLst>
  <p:notesMasterIdLst>
    <p:notesMasterId r:id="rId14"/>
  </p:notesMasterIdLst>
  <p:sldIdLst>
    <p:sldId id="267" r:id="rId6"/>
    <p:sldId id="257" r:id="rId7"/>
    <p:sldId id="258" r:id="rId8"/>
    <p:sldId id="287" r:id="rId9"/>
    <p:sldId id="293" r:id="rId10"/>
    <p:sldId id="295" r:id="rId11"/>
    <p:sldId id="294" r:id="rId12"/>
    <p:sldId id="264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56" autoAdjust="0"/>
    <p:restoredTop sz="94660"/>
  </p:normalViewPr>
  <p:slideViewPr>
    <p:cSldViewPr snapToGrid="0">
      <p:cViewPr varScale="1">
        <p:scale>
          <a:sx n="78" d="100"/>
          <a:sy n="78" d="100"/>
        </p:scale>
        <p:origin x="763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0" d="100"/>
          <a:sy n="50" d="100"/>
        </p:scale>
        <p:origin x="2640" y="2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presProps" Target="presProp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1284D9-1D4B-468A-A010-F649C632A758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27DD44-B744-42AC-B498-54EF3C6033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3032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00C8F7-8467-3041-A730-392BF4A7A9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08173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00C8F7-8467-3041-A730-392BF4A7A9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672371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00C8F7-8467-3041-A730-392BF4A7A9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787709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00C8F7-8467-3041-A730-392BF4A7A9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256966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F5DDA-372B-43CF-86FE-C9B6645BBCC7}" type="datetime3">
              <a:rPr lang="en-US" smtClean="0"/>
              <a:t>16 February 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3420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2F16D-244F-47C2-842A-9317BC736D29}" type="datetime3">
              <a:rPr lang="en-US" smtClean="0"/>
              <a:t>16 February 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4888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A787B-4AB8-4174-BC68-AD1479FF75F2}" type="datetime3">
              <a:rPr lang="en-US" smtClean="0"/>
              <a:t>16 February 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9668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aphic 23">
            <a:extLst>
              <a:ext uri="{FF2B5EF4-FFF2-40B4-BE49-F238E27FC236}">
                <a16:creationId xmlns:a16="http://schemas.microsoft.com/office/drawing/2014/main" id="{47C3B2E9-ECBE-41AD-AEEB-38E82FC382A0}"/>
              </a:ext>
            </a:extLst>
          </p:cNvPr>
          <p:cNvGrpSpPr/>
          <p:nvPr/>
        </p:nvGrpSpPr>
        <p:grpSpPr>
          <a:xfrm>
            <a:off x="-12700" y="-12700"/>
            <a:ext cx="12212320" cy="6882130"/>
            <a:chOff x="-12700" y="-12700"/>
            <a:chExt cx="12212320" cy="6882130"/>
          </a:xfrm>
        </p:grpSpPr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FD75D72D-60C9-4FC2-B3B6-BBC407A1E87C}"/>
                </a:ext>
              </a:extLst>
            </p:cNvPr>
            <p:cNvSpPr/>
            <p:nvPr/>
          </p:nvSpPr>
          <p:spPr>
            <a:xfrm>
              <a:off x="6134100" y="2558390"/>
              <a:ext cx="6057900" cy="2717800"/>
            </a:xfrm>
            <a:custGeom>
              <a:avLst/>
              <a:gdLst>
                <a:gd name="connsiteX0" fmla="*/ 12700 w 6057900"/>
                <a:gd name="connsiteY0" fmla="*/ 1852320 h 2717800"/>
                <a:gd name="connsiteX1" fmla="*/ 6055360 w 6057900"/>
                <a:gd name="connsiteY1" fmla="*/ 2705760 h 2717800"/>
                <a:gd name="connsiteX2" fmla="*/ 6055360 w 6057900"/>
                <a:gd name="connsiteY2" fmla="*/ 664870 h 2717800"/>
                <a:gd name="connsiteX3" fmla="*/ 486410 w 6057900"/>
                <a:gd name="connsiteY3" fmla="*/ 33680 h 2717800"/>
                <a:gd name="connsiteX4" fmla="*/ 12700 w 6057900"/>
                <a:gd name="connsiteY4" fmla="*/ 1852320 h 2717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57900" h="2717800">
                  <a:moveTo>
                    <a:pt x="12700" y="1852320"/>
                  </a:moveTo>
                  <a:cubicBezTo>
                    <a:pt x="12700" y="1852320"/>
                    <a:pt x="1485900" y="1508150"/>
                    <a:pt x="6055360" y="2705760"/>
                  </a:cubicBezTo>
                  <a:lnTo>
                    <a:pt x="6055360" y="664870"/>
                  </a:lnTo>
                  <a:cubicBezTo>
                    <a:pt x="2434590" y="-165710"/>
                    <a:pt x="486410" y="33680"/>
                    <a:pt x="486410" y="33680"/>
                  </a:cubicBezTo>
                  <a:lnTo>
                    <a:pt x="12700" y="1852320"/>
                  </a:lnTo>
                  <a:close/>
                </a:path>
              </a:pathLst>
            </a:custGeom>
            <a:gradFill>
              <a:gsLst>
                <a:gs pos="0">
                  <a:schemeClr val="accent2">
                    <a:alpha val="5000"/>
                  </a:schemeClr>
                </a:gs>
                <a:gs pos="100000">
                  <a:schemeClr val="accent1">
                    <a:alpha val="40000"/>
                  </a:schemeClr>
                </a:gs>
              </a:gsLst>
              <a:lin ang="108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6DDD47AF-7D6B-4DDA-844C-9F41D60507B7}"/>
                </a:ext>
              </a:extLst>
            </p:cNvPr>
            <p:cNvSpPr/>
            <p:nvPr/>
          </p:nvSpPr>
          <p:spPr>
            <a:xfrm>
              <a:off x="5767070" y="5688330"/>
              <a:ext cx="1130300" cy="1181100"/>
            </a:xfrm>
            <a:custGeom>
              <a:avLst/>
              <a:gdLst>
                <a:gd name="connsiteX0" fmla="*/ 1127760 w 1130300"/>
                <a:gd name="connsiteY0" fmla="*/ 12700 h 1181100"/>
                <a:gd name="connsiteX1" fmla="*/ 1127760 w 1130300"/>
                <a:gd name="connsiteY1" fmla="*/ 12700 h 1181100"/>
                <a:gd name="connsiteX2" fmla="*/ 547370 w 1130300"/>
                <a:gd name="connsiteY2" fmla="*/ 491490 h 1181100"/>
                <a:gd name="connsiteX3" fmla="*/ 12700 w 1130300"/>
                <a:gd name="connsiteY3" fmla="*/ 1169670 h 1181100"/>
                <a:gd name="connsiteX4" fmla="*/ 435610 w 1130300"/>
                <a:gd name="connsiteY4" fmla="*/ 1169670 h 1181100"/>
                <a:gd name="connsiteX5" fmla="*/ 835660 w 1130300"/>
                <a:gd name="connsiteY5" fmla="*/ 670560 h 1181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300" h="1181100">
                  <a:moveTo>
                    <a:pt x="1127760" y="12700"/>
                  </a:moveTo>
                  <a:lnTo>
                    <a:pt x="1127760" y="12700"/>
                  </a:lnTo>
                  <a:lnTo>
                    <a:pt x="547370" y="491490"/>
                  </a:lnTo>
                  <a:lnTo>
                    <a:pt x="12700" y="1169670"/>
                  </a:lnTo>
                  <a:lnTo>
                    <a:pt x="435610" y="1169670"/>
                  </a:lnTo>
                  <a:lnTo>
                    <a:pt x="835660" y="670560"/>
                  </a:lnTo>
                  <a:close/>
                </a:path>
              </a:pathLst>
            </a:custGeom>
            <a:gradFill>
              <a:gsLst>
                <a:gs pos="100000">
                  <a:schemeClr val="accent3">
                    <a:alpha val="20000"/>
                  </a:schemeClr>
                </a:gs>
                <a:gs pos="0">
                  <a:schemeClr val="accent3">
                    <a:alpha val="5000"/>
                  </a:schemeClr>
                </a:gs>
              </a:gsLst>
              <a:lin ang="74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AB869A0C-2A0A-4F44-91DF-7D2812AC06CB}"/>
                </a:ext>
              </a:extLst>
            </p:cNvPr>
            <p:cNvSpPr/>
            <p:nvPr/>
          </p:nvSpPr>
          <p:spPr>
            <a:xfrm>
              <a:off x="-12700" y="492760"/>
              <a:ext cx="2692400" cy="762000"/>
            </a:xfrm>
            <a:custGeom>
              <a:avLst/>
              <a:gdLst>
                <a:gd name="connsiteX0" fmla="*/ 12700 w 2692400"/>
                <a:gd name="connsiteY0" fmla="*/ 429260 h 762000"/>
                <a:gd name="connsiteX1" fmla="*/ 12700 w 2692400"/>
                <a:gd name="connsiteY1" fmla="*/ 759460 h 762000"/>
                <a:gd name="connsiteX2" fmla="*/ 2044700 w 2692400"/>
                <a:gd name="connsiteY2" fmla="*/ 334010 h 762000"/>
                <a:gd name="connsiteX3" fmla="*/ 2689860 w 2692400"/>
                <a:gd name="connsiteY3" fmla="*/ 12700 h 762000"/>
                <a:gd name="connsiteX4" fmla="*/ 2689860 w 2692400"/>
                <a:gd name="connsiteY4" fmla="*/ 12700 h 762000"/>
                <a:gd name="connsiteX5" fmla="*/ 1936750 w 2692400"/>
                <a:gd name="connsiteY5" fmla="*/ 12700 h 762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692400" h="762000">
                  <a:moveTo>
                    <a:pt x="12700" y="429260"/>
                  </a:moveTo>
                  <a:lnTo>
                    <a:pt x="12700" y="759460"/>
                  </a:lnTo>
                  <a:lnTo>
                    <a:pt x="2044700" y="334010"/>
                  </a:lnTo>
                  <a:lnTo>
                    <a:pt x="2689860" y="12700"/>
                  </a:lnTo>
                  <a:lnTo>
                    <a:pt x="2689860" y="12700"/>
                  </a:lnTo>
                  <a:lnTo>
                    <a:pt x="1936750" y="12700"/>
                  </a:lnTo>
                  <a:close/>
                </a:path>
              </a:pathLst>
            </a:custGeom>
            <a:gradFill>
              <a:gsLst>
                <a:gs pos="100000">
                  <a:schemeClr val="tx2">
                    <a:alpha val="20000"/>
                  </a:schemeClr>
                </a:gs>
                <a:gs pos="0">
                  <a:schemeClr val="tx2">
                    <a:alpha val="5000"/>
                  </a:schemeClr>
                </a:gs>
              </a:gsLst>
              <a:lin ang="98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863DDEEC-D329-48E8-AB64-F011639C386A}"/>
                </a:ext>
              </a:extLst>
            </p:cNvPr>
            <p:cNvSpPr/>
            <p:nvPr/>
          </p:nvSpPr>
          <p:spPr>
            <a:xfrm>
              <a:off x="7642860" y="-12700"/>
              <a:ext cx="1282700" cy="1231900"/>
            </a:xfrm>
            <a:custGeom>
              <a:avLst/>
              <a:gdLst>
                <a:gd name="connsiteX0" fmla="*/ 12700 w 1282700"/>
                <a:gd name="connsiteY0" fmla="*/ 1226820 h 1231900"/>
                <a:gd name="connsiteX1" fmla="*/ 613410 w 1282700"/>
                <a:gd name="connsiteY1" fmla="*/ 773430 h 1231900"/>
                <a:gd name="connsiteX2" fmla="*/ 1270000 w 1282700"/>
                <a:gd name="connsiteY2" fmla="*/ 12700 h 1231900"/>
                <a:gd name="connsiteX3" fmla="*/ 831850 w 1282700"/>
                <a:gd name="connsiteY3" fmla="*/ 12700 h 1231900"/>
                <a:gd name="connsiteX4" fmla="*/ 334010 w 1282700"/>
                <a:gd name="connsiteY4" fmla="*/ 581660 h 1231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82700" h="1231900">
                  <a:moveTo>
                    <a:pt x="12700" y="1226820"/>
                  </a:moveTo>
                  <a:lnTo>
                    <a:pt x="613410" y="773430"/>
                  </a:lnTo>
                  <a:lnTo>
                    <a:pt x="1270000" y="12700"/>
                  </a:lnTo>
                  <a:lnTo>
                    <a:pt x="831850" y="12700"/>
                  </a:lnTo>
                  <a:lnTo>
                    <a:pt x="334010" y="581660"/>
                  </a:lnTo>
                  <a:close/>
                </a:path>
              </a:pathLst>
            </a:custGeom>
            <a:gradFill>
              <a:gsLst>
                <a:gs pos="100000">
                  <a:schemeClr val="bg2">
                    <a:alpha val="20000"/>
                  </a:schemeClr>
                </a:gs>
                <a:gs pos="0">
                  <a:schemeClr val="bg2">
                    <a:alpha val="5000"/>
                  </a:schemeClr>
                </a:gs>
              </a:gsLst>
              <a:lin ang="312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B7B80AAE-AECF-4ED8-AF96-F4934E33F6FD}"/>
                </a:ext>
              </a:extLst>
            </p:cNvPr>
            <p:cNvSpPr/>
            <p:nvPr/>
          </p:nvSpPr>
          <p:spPr>
            <a:xfrm>
              <a:off x="8820150" y="-12700"/>
              <a:ext cx="2349500" cy="1943100"/>
            </a:xfrm>
            <a:custGeom>
              <a:avLst/>
              <a:gdLst>
                <a:gd name="connsiteX0" fmla="*/ 12700 w 2349500"/>
                <a:gd name="connsiteY0" fmla="*/ 1560830 h 1943100"/>
                <a:gd name="connsiteX1" fmla="*/ 1536700 w 2349500"/>
                <a:gd name="connsiteY1" fmla="*/ 1941830 h 1943100"/>
                <a:gd name="connsiteX2" fmla="*/ 2346960 w 2349500"/>
                <a:gd name="connsiteY2" fmla="*/ 68580 h 1943100"/>
                <a:gd name="connsiteX3" fmla="*/ 1965960 w 2349500"/>
                <a:gd name="connsiteY3" fmla="*/ 12700 h 1943100"/>
                <a:gd name="connsiteX4" fmla="*/ 939800 w 2349500"/>
                <a:gd name="connsiteY4" fmla="*/ 12700 h 1943100"/>
                <a:gd name="connsiteX5" fmla="*/ 12700 w 2349500"/>
                <a:gd name="connsiteY5" fmla="*/ 1560830 h 1943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349500" h="1943100">
                  <a:moveTo>
                    <a:pt x="12700" y="1560830"/>
                  </a:moveTo>
                  <a:cubicBezTo>
                    <a:pt x="12700" y="1560830"/>
                    <a:pt x="1094740" y="1871980"/>
                    <a:pt x="1536700" y="1941830"/>
                  </a:cubicBezTo>
                  <a:cubicBezTo>
                    <a:pt x="2020570" y="1625600"/>
                    <a:pt x="2346960" y="68580"/>
                    <a:pt x="2346960" y="68580"/>
                  </a:cubicBezTo>
                  <a:cubicBezTo>
                    <a:pt x="2346960" y="68580"/>
                    <a:pt x="2222500" y="40640"/>
                    <a:pt x="1965960" y="12700"/>
                  </a:cubicBezTo>
                  <a:lnTo>
                    <a:pt x="939800" y="12700"/>
                  </a:lnTo>
                  <a:cubicBezTo>
                    <a:pt x="664210" y="1154430"/>
                    <a:pt x="12700" y="1560830"/>
                    <a:pt x="12700" y="1560830"/>
                  </a:cubicBezTo>
                  <a:close/>
                </a:path>
              </a:pathLst>
            </a:custGeom>
            <a:gradFill>
              <a:gsLst>
                <a:gs pos="0">
                  <a:schemeClr val="accent3">
                    <a:alpha val="40000"/>
                  </a:schemeClr>
                </a:gs>
                <a:gs pos="100000">
                  <a:schemeClr val="accent3">
                    <a:alpha val="5000"/>
                  </a:schemeClr>
                </a:gs>
              </a:gsLst>
              <a:lin ang="59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DC335455-9900-4BAE-AB3E-1CA284A4BA15}"/>
                </a:ext>
              </a:extLst>
            </p:cNvPr>
            <p:cNvSpPr/>
            <p:nvPr/>
          </p:nvSpPr>
          <p:spPr>
            <a:xfrm>
              <a:off x="7265670" y="5240886"/>
              <a:ext cx="4927600" cy="1193800"/>
            </a:xfrm>
            <a:custGeom>
              <a:avLst/>
              <a:gdLst>
                <a:gd name="connsiteX0" fmla="*/ 204470 w 4927600"/>
                <a:gd name="connsiteY0" fmla="*/ 13105 h 1193800"/>
                <a:gd name="connsiteX1" fmla="*/ 12700 w 4927600"/>
                <a:gd name="connsiteY1" fmla="*/ 786535 h 1193800"/>
                <a:gd name="connsiteX2" fmla="*/ 4923790 w 4927600"/>
                <a:gd name="connsiteY2" fmla="*/ 1181505 h 1193800"/>
                <a:gd name="connsiteX3" fmla="*/ 4923790 w 4927600"/>
                <a:gd name="connsiteY3" fmla="*/ 366164 h 1193800"/>
                <a:gd name="connsiteX4" fmla="*/ 204470 w 4927600"/>
                <a:gd name="connsiteY4" fmla="*/ 13105 h 1193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927600" h="1193800">
                  <a:moveTo>
                    <a:pt x="204470" y="13105"/>
                  </a:moveTo>
                  <a:lnTo>
                    <a:pt x="12700" y="786535"/>
                  </a:lnTo>
                  <a:cubicBezTo>
                    <a:pt x="12700" y="786535"/>
                    <a:pt x="2622550" y="715414"/>
                    <a:pt x="4923790" y="1181505"/>
                  </a:cubicBezTo>
                  <a:lnTo>
                    <a:pt x="4923790" y="366164"/>
                  </a:lnTo>
                  <a:cubicBezTo>
                    <a:pt x="2410461" y="-13565"/>
                    <a:pt x="204470" y="13105"/>
                    <a:pt x="204470" y="13105"/>
                  </a:cubicBezTo>
                  <a:close/>
                </a:path>
              </a:pathLst>
            </a:custGeom>
            <a:gradFill>
              <a:gsLst>
                <a:gs pos="100000">
                  <a:schemeClr val="tx2">
                    <a:alpha val="40000"/>
                  </a:schemeClr>
                </a:gs>
                <a:gs pos="0">
                  <a:schemeClr val="tx2">
                    <a:alpha val="5000"/>
                  </a:schemeClr>
                </a:gs>
              </a:gsLst>
              <a:lin ang="90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7997994A-3EFC-4653-B5D9-345ADEF9A1E8}"/>
                </a:ext>
              </a:extLst>
            </p:cNvPr>
            <p:cNvSpPr/>
            <p:nvPr/>
          </p:nvSpPr>
          <p:spPr>
            <a:xfrm>
              <a:off x="0" y="4398010"/>
              <a:ext cx="6605059" cy="2459990"/>
            </a:xfrm>
            <a:custGeom>
              <a:avLst/>
              <a:gdLst>
                <a:gd name="connsiteX0" fmla="*/ 6399530 w 6616700"/>
                <a:gd name="connsiteY0" fmla="*/ 12700 h 2476500"/>
                <a:gd name="connsiteX1" fmla="*/ 12700 w 6616700"/>
                <a:gd name="connsiteY1" fmla="*/ 1666240 h 2476500"/>
                <a:gd name="connsiteX2" fmla="*/ 12700 w 6616700"/>
                <a:gd name="connsiteY2" fmla="*/ 2472690 h 2476500"/>
                <a:gd name="connsiteX3" fmla="*/ 1996440 w 6616700"/>
                <a:gd name="connsiteY3" fmla="*/ 2472690 h 2476500"/>
                <a:gd name="connsiteX4" fmla="*/ 6606540 w 6616700"/>
                <a:gd name="connsiteY4" fmla="*/ 1192530 h 2476500"/>
                <a:gd name="connsiteX5" fmla="*/ 6399530 w 6616700"/>
                <a:gd name="connsiteY5" fmla="*/ 12700 h 2476500"/>
                <a:gd name="connsiteX0" fmla="*/ 6386830 w 6605059"/>
                <a:gd name="connsiteY0" fmla="*/ 0 h 2459990"/>
                <a:gd name="connsiteX1" fmla="*/ 0 w 6605059"/>
                <a:gd name="connsiteY1" fmla="*/ 1653540 h 2459990"/>
                <a:gd name="connsiteX2" fmla="*/ 0 w 6605059"/>
                <a:gd name="connsiteY2" fmla="*/ 2459990 h 2459990"/>
                <a:gd name="connsiteX3" fmla="*/ 1983740 w 6605059"/>
                <a:gd name="connsiteY3" fmla="*/ 2459990 h 2459990"/>
                <a:gd name="connsiteX4" fmla="*/ 6605059 w 6605059"/>
                <a:gd name="connsiteY4" fmla="*/ 1157391 h 2459990"/>
                <a:gd name="connsiteX5" fmla="*/ 6386830 w 6605059"/>
                <a:gd name="connsiteY5" fmla="*/ 0 h 2459990"/>
                <a:gd name="connsiteX0" fmla="*/ 6386830 w 6605059"/>
                <a:gd name="connsiteY0" fmla="*/ 0 h 2459990"/>
                <a:gd name="connsiteX1" fmla="*/ 0 w 6605059"/>
                <a:gd name="connsiteY1" fmla="*/ 1653540 h 2459990"/>
                <a:gd name="connsiteX2" fmla="*/ 0 w 6605059"/>
                <a:gd name="connsiteY2" fmla="*/ 2459990 h 2459990"/>
                <a:gd name="connsiteX3" fmla="*/ 1983740 w 6605059"/>
                <a:gd name="connsiteY3" fmla="*/ 2459990 h 2459990"/>
                <a:gd name="connsiteX4" fmla="*/ 6605059 w 6605059"/>
                <a:gd name="connsiteY4" fmla="*/ 1148976 h 2459990"/>
                <a:gd name="connsiteX5" fmla="*/ 6386830 w 6605059"/>
                <a:gd name="connsiteY5" fmla="*/ 0 h 24599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605059" h="2459990">
                  <a:moveTo>
                    <a:pt x="6386830" y="0"/>
                  </a:moveTo>
                  <a:cubicBezTo>
                    <a:pt x="2965450" y="420370"/>
                    <a:pt x="524510" y="1424940"/>
                    <a:pt x="0" y="1653540"/>
                  </a:cubicBezTo>
                  <a:lnTo>
                    <a:pt x="0" y="2459990"/>
                  </a:lnTo>
                  <a:lnTo>
                    <a:pt x="1983740" y="2459990"/>
                  </a:lnTo>
                  <a:cubicBezTo>
                    <a:pt x="3195320" y="2000250"/>
                    <a:pt x="4846109" y="1442346"/>
                    <a:pt x="6605059" y="1148976"/>
                  </a:cubicBezTo>
                  <a:cubicBezTo>
                    <a:pt x="6526319" y="682886"/>
                    <a:pt x="6478270" y="457200"/>
                    <a:pt x="6386830" y="0"/>
                  </a:cubicBezTo>
                  <a:close/>
                </a:path>
              </a:pathLst>
            </a:custGeom>
            <a:gradFill>
              <a:gsLst>
                <a:gs pos="100000">
                  <a:schemeClr val="bg2">
                    <a:alpha val="40000"/>
                  </a:schemeClr>
                </a:gs>
                <a:gs pos="0">
                  <a:schemeClr val="accent5">
                    <a:alpha val="5000"/>
                  </a:schemeClr>
                </a:gs>
              </a:gsLst>
              <a:lin ang="5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F2CC930F-B5EF-486A-A896-75D6B8DDAD09}"/>
                </a:ext>
              </a:extLst>
            </p:cNvPr>
            <p:cNvSpPr/>
            <p:nvPr/>
          </p:nvSpPr>
          <p:spPr>
            <a:xfrm>
              <a:off x="-12700" y="741680"/>
              <a:ext cx="6629400" cy="5981700"/>
            </a:xfrm>
            <a:custGeom>
              <a:avLst/>
              <a:gdLst>
                <a:gd name="connsiteX0" fmla="*/ 5783580 w 6629400"/>
                <a:gd name="connsiteY0" fmla="*/ 12700 h 5981700"/>
                <a:gd name="connsiteX1" fmla="*/ 12700 w 6629400"/>
                <a:gd name="connsiteY1" fmla="*/ 1029970 h 5981700"/>
                <a:gd name="connsiteX2" fmla="*/ 12700 w 6629400"/>
                <a:gd name="connsiteY2" fmla="*/ 5971540 h 5981700"/>
                <a:gd name="connsiteX3" fmla="*/ 6620510 w 6629400"/>
                <a:gd name="connsiteY3" fmla="*/ 4806950 h 5981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629400" h="5981700">
                  <a:moveTo>
                    <a:pt x="5783580" y="12700"/>
                  </a:moveTo>
                  <a:lnTo>
                    <a:pt x="12700" y="1029970"/>
                  </a:lnTo>
                  <a:lnTo>
                    <a:pt x="12700" y="5971540"/>
                  </a:lnTo>
                  <a:lnTo>
                    <a:pt x="6620510" y="480695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2"/>
                </a:gs>
                <a:gs pos="100000">
                  <a:schemeClr val="accent5"/>
                </a:gs>
              </a:gsLst>
              <a:lin ang="2700000" scaled="0"/>
              <a:tileRect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791B94BC-A2EC-4D50-B423-764E53B13BE7}"/>
                </a:ext>
              </a:extLst>
            </p:cNvPr>
            <p:cNvSpPr/>
            <p:nvPr/>
          </p:nvSpPr>
          <p:spPr>
            <a:xfrm>
              <a:off x="7533640" y="-12700"/>
              <a:ext cx="1676400" cy="1549400"/>
            </a:xfrm>
            <a:custGeom>
              <a:avLst/>
              <a:gdLst>
                <a:gd name="connsiteX0" fmla="*/ 1123950 w 1676400"/>
                <a:gd name="connsiteY0" fmla="*/ 12700 h 1549400"/>
                <a:gd name="connsiteX1" fmla="*/ 12700 w 1676400"/>
                <a:gd name="connsiteY1" fmla="*/ 1268730 h 1549400"/>
                <a:gd name="connsiteX2" fmla="*/ 320040 w 1676400"/>
                <a:gd name="connsiteY2" fmla="*/ 1541780 h 1549400"/>
                <a:gd name="connsiteX3" fmla="*/ 1672590 w 1676400"/>
                <a:gd name="connsiteY3" fmla="*/ 12700 h 1549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76400" h="1549400">
                  <a:moveTo>
                    <a:pt x="1123950" y="12700"/>
                  </a:moveTo>
                  <a:lnTo>
                    <a:pt x="12700" y="1268730"/>
                  </a:lnTo>
                  <a:lnTo>
                    <a:pt x="320040" y="1541780"/>
                  </a:lnTo>
                  <a:lnTo>
                    <a:pt x="1672590" y="12700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8684" t="-98206" r="-65455" b="7644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5D578B85-2A30-4840-8B68-DDDE2A2DF6B6}"/>
                </a:ext>
              </a:extLst>
            </p:cNvPr>
            <p:cNvSpPr/>
            <p:nvPr/>
          </p:nvSpPr>
          <p:spPr>
            <a:xfrm>
              <a:off x="-12700" y="431800"/>
              <a:ext cx="2921000" cy="1041400"/>
            </a:xfrm>
            <a:custGeom>
              <a:avLst/>
              <a:gdLst>
                <a:gd name="connsiteX0" fmla="*/ 12700 w 2921000"/>
                <a:gd name="connsiteY0" fmla="*/ 1031240 h 1041400"/>
                <a:gd name="connsiteX1" fmla="*/ 2912110 w 2921000"/>
                <a:gd name="connsiteY1" fmla="*/ 415290 h 1041400"/>
                <a:gd name="connsiteX2" fmla="*/ 2827020 w 2921000"/>
                <a:gd name="connsiteY2" fmla="*/ 12700 h 1041400"/>
                <a:gd name="connsiteX3" fmla="*/ 12700 w 2921000"/>
                <a:gd name="connsiteY3" fmla="*/ 610870 h 1041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21000" h="1041400">
                  <a:moveTo>
                    <a:pt x="12700" y="1031240"/>
                  </a:moveTo>
                  <a:lnTo>
                    <a:pt x="2912110" y="415290"/>
                  </a:lnTo>
                  <a:lnTo>
                    <a:pt x="2827020" y="12700"/>
                  </a:lnTo>
                  <a:lnTo>
                    <a:pt x="12700" y="610870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-32063" t="15838" r="1073" b="-15838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9E87D68E-7B06-4D4A-BAE3-650770DBFBE6}"/>
                </a:ext>
              </a:extLst>
            </p:cNvPr>
            <p:cNvSpPr/>
            <p:nvPr/>
          </p:nvSpPr>
          <p:spPr>
            <a:xfrm>
              <a:off x="5916930" y="5568950"/>
              <a:ext cx="1358900" cy="1295400"/>
            </a:xfrm>
            <a:custGeom>
              <a:avLst/>
              <a:gdLst>
                <a:gd name="connsiteX0" fmla="*/ 12700 w 1358900"/>
                <a:gd name="connsiteY0" fmla="*/ 1289050 h 1295400"/>
                <a:gd name="connsiteX1" fmla="*/ 538480 w 1358900"/>
                <a:gd name="connsiteY1" fmla="*/ 1289050 h 1295400"/>
                <a:gd name="connsiteX2" fmla="*/ 1350010 w 1358900"/>
                <a:gd name="connsiteY2" fmla="*/ 269240 h 1295400"/>
                <a:gd name="connsiteX3" fmla="*/ 1028700 w 1358900"/>
                <a:gd name="connsiteY3" fmla="*/ 12700 h 1295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58900" h="1295400">
                  <a:moveTo>
                    <a:pt x="12700" y="1289050"/>
                  </a:moveTo>
                  <a:lnTo>
                    <a:pt x="538480" y="1289050"/>
                  </a:lnTo>
                  <a:lnTo>
                    <a:pt x="1350010" y="269240"/>
                  </a:lnTo>
                  <a:lnTo>
                    <a:pt x="1028700" y="12700"/>
                  </a:lnTo>
                  <a:close/>
                </a:path>
              </a:pathLst>
            </a:custGeom>
            <a:blipFill>
              <a:blip r:embed="rId4"/>
              <a:srcRect/>
              <a:stretch>
                <a:fillRect l="-121206" t="11183" r="13010" b="-182361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70744E0D-4320-4203-ABA0-DC9D0B329E16}"/>
                </a:ext>
              </a:extLst>
            </p:cNvPr>
            <p:cNvSpPr/>
            <p:nvPr/>
          </p:nvSpPr>
          <p:spPr>
            <a:xfrm>
              <a:off x="7754620" y="4657090"/>
              <a:ext cx="4445000" cy="1765300"/>
            </a:xfrm>
            <a:custGeom>
              <a:avLst/>
              <a:gdLst>
                <a:gd name="connsiteX0" fmla="*/ 187961 w 4445000"/>
                <a:gd name="connsiteY0" fmla="*/ 12700 h 1765300"/>
                <a:gd name="connsiteX1" fmla="*/ 12700 w 4445000"/>
                <a:gd name="connsiteY1" fmla="*/ 859790 h 1765300"/>
                <a:gd name="connsiteX2" fmla="*/ 4434840 w 4445000"/>
                <a:gd name="connsiteY2" fmla="*/ 1753870 h 1765300"/>
                <a:gd name="connsiteX3" fmla="*/ 4434840 w 4445000"/>
                <a:gd name="connsiteY3" fmla="*/ 871220 h 1765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445000" h="1765300">
                  <a:moveTo>
                    <a:pt x="187961" y="12700"/>
                  </a:moveTo>
                  <a:lnTo>
                    <a:pt x="12700" y="859790"/>
                  </a:lnTo>
                  <a:lnTo>
                    <a:pt x="4434840" y="1753870"/>
                  </a:lnTo>
                  <a:lnTo>
                    <a:pt x="4434840" y="871220"/>
                  </a:lnTo>
                  <a:close/>
                </a:path>
              </a:pathLst>
            </a:custGeom>
            <a:gradFill>
              <a:gsLst>
                <a:gs pos="100000">
                  <a:schemeClr val="tx1"/>
                </a:gs>
                <a:gs pos="0">
                  <a:schemeClr val="tx2"/>
                </a:gs>
              </a:gsLst>
              <a:lin ang="90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388CFBA9-D870-41CC-A059-97970304A115}"/>
                </a:ext>
              </a:extLst>
            </p:cNvPr>
            <p:cNvSpPr/>
            <p:nvPr/>
          </p:nvSpPr>
          <p:spPr>
            <a:xfrm>
              <a:off x="6718300" y="1951990"/>
              <a:ext cx="5473700" cy="3289300"/>
            </a:xfrm>
            <a:custGeom>
              <a:avLst/>
              <a:gdLst>
                <a:gd name="connsiteX0" fmla="*/ 5471160 w 5473700"/>
                <a:gd name="connsiteY0" fmla="*/ 1239520 h 3289300"/>
                <a:gd name="connsiteX1" fmla="*/ 513080 w 5473700"/>
                <a:gd name="connsiteY1" fmla="*/ 12700 h 3289300"/>
                <a:gd name="connsiteX2" fmla="*/ 12700 w 5473700"/>
                <a:gd name="connsiteY2" fmla="*/ 1934210 h 3289300"/>
                <a:gd name="connsiteX3" fmla="*/ 5471160 w 5473700"/>
                <a:gd name="connsiteY3" fmla="*/ 3285490 h 3289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473700" h="3289300">
                  <a:moveTo>
                    <a:pt x="5471160" y="1239520"/>
                  </a:moveTo>
                  <a:lnTo>
                    <a:pt x="513080" y="12700"/>
                  </a:lnTo>
                  <a:lnTo>
                    <a:pt x="12700" y="1934210"/>
                  </a:lnTo>
                  <a:lnTo>
                    <a:pt x="5471160" y="3285490"/>
                  </a:lnTo>
                  <a:close/>
                </a:path>
              </a:pathLst>
            </a:custGeom>
            <a:gradFill>
              <a:gsLst>
                <a:gs pos="100000">
                  <a:schemeClr val="accent2"/>
                </a:gs>
                <a:gs pos="0">
                  <a:schemeClr val="accent1"/>
                </a:gs>
              </a:gsLst>
              <a:lin ang="104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6A242F88-3014-41DD-BA5C-BEE53C5FBC5C}"/>
                </a:ext>
              </a:extLst>
            </p:cNvPr>
            <p:cNvSpPr/>
            <p:nvPr/>
          </p:nvSpPr>
          <p:spPr>
            <a:xfrm>
              <a:off x="-12700" y="1065530"/>
              <a:ext cx="6286500" cy="5397500"/>
            </a:xfrm>
            <a:custGeom>
              <a:avLst/>
              <a:gdLst>
                <a:gd name="connsiteX0" fmla="*/ 12700 w 6286500"/>
                <a:gd name="connsiteY0" fmla="*/ 1008380 h 5397500"/>
                <a:gd name="connsiteX1" fmla="*/ 12700 w 6286500"/>
                <a:gd name="connsiteY1" fmla="*/ 1046480 h 5397500"/>
                <a:gd name="connsiteX2" fmla="*/ 5509260 w 6286500"/>
                <a:gd name="connsiteY2" fmla="*/ 57150 h 5397500"/>
                <a:gd name="connsiteX3" fmla="*/ 6238240 w 6286500"/>
                <a:gd name="connsiteY3" fmla="*/ 4236720 h 5397500"/>
                <a:gd name="connsiteX4" fmla="*/ 12700 w 6286500"/>
                <a:gd name="connsiteY4" fmla="*/ 5356860 h 5397500"/>
                <a:gd name="connsiteX5" fmla="*/ 12700 w 6286500"/>
                <a:gd name="connsiteY5" fmla="*/ 5394960 h 5397500"/>
                <a:gd name="connsiteX6" fmla="*/ 6263640 w 6286500"/>
                <a:gd name="connsiteY6" fmla="*/ 4271010 h 5397500"/>
                <a:gd name="connsiteX7" fmla="*/ 6282690 w 6286500"/>
                <a:gd name="connsiteY7" fmla="*/ 4267200 h 5397500"/>
                <a:gd name="connsiteX8" fmla="*/ 5541010 w 6286500"/>
                <a:gd name="connsiteY8" fmla="*/ 12700 h 539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286500" h="5397500">
                  <a:moveTo>
                    <a:pt x="12700" y="1008380"/>
                  </a:moveTo>
                  <a:lnTo>
                    <a:pt x="12700" y="1046480"/>
                  </a:lnTo>
                  <a:lnTo>
                    <a:pt x="5509260" y="57150"/>
                  </a:lnTo>
                  <a:lnTo>
                    <a:pt x="6238240" y="4236720"/>
                  </a:lnTo>
                  <a:lnTo>
                    <a:pt x="12700" y="5356860"/>
                  </a:lnTo>
                  <a:lnTo>
                    <a:pt x="12700" y="5394960"/>
                  </a:lnTo>
                  <a:lnTo>
                    <a:pt x="6263640" y="4271010"/>
                  </a:lnTo>
                  <a:lnTo>
                    <a:pt x="6282690" y="4267200"/>
                  </a:lnTo>
                  <a:lnTo>
                    <a:pt x="5541010" y="12700"/>
                  </a:lnTo>
                  <a:close/>
                </a:path>
              </a:pathLst>
            </a:custGeom>
            <a:solidFill>
              <a:schemeClr val="bg1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0253D3E1-4DA1-48D6-AC1F-7C97914E3B63}"/>
                </a:ext>
              </a:extLst>
            </p:cNvPr>
            <p:cNvSpPr/>
            <p:nvPr/>
          </p:nvSpPr>
          <p:spPr>
            <a:xfrm>
              <a:off x="9467850" y="-12700"/>
              <a:ext cx="1727200" cy="1714500"/>
            </a:xfrm>
            <a:custGeom>
              <a:avLst/>
              <a:gdLst>
                <a:gd name="connsiteX0" fmla="*/ 1355090 w 1727200"/>
                <a:gd name="connsiteY0" fmla="*/ 1706880 h 1714500"/>
                <a:gd name="connsiteX1" fmla="*/ 1719580 w 1727200"/>
                <a:gd name="connsiteY1" fmla="*/ 12700 h 1714500"/>
                <a:gd name="connsiteX2" fmla="*/ 314960 w 1727200"/>
                <a:gd name="connsiteY2" fmla="*/ 12700 h 1714500"/>
                <a:gd name="connsiteX3" fmla="*/ 12700 w 1727200"/>
                <a:gd name="connsiteY3" fmla="*/ 1413510 h 1714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27200" h="1714500">
                  <a:moveTo>
                    <a:pt x="1355090" y="1706880"/>
                  </a:moveTo>
                  <a:lnTo>
                    <a:pt x="1719580" y="12700"/>
                  </a:lnTo>
                  <a:lnTo>
                    <a:pt x="314960" y="12700"/>
                  </a:lnTo>
                  <a:lnTo>
                    <a:pt x="12700" y="1413510"/>
                  </a:lnTo>
                  <a:close/>
                </a:path>
              </a:pathLst>
            </a:custGeom>
            <a:gradFill>
              <a:gsLst>
                <a:gs pos="100000">
                  <a:schemeClr val="accent3"/>
                </a:gs>
                <a:gs pos="0">
                  <a:schemeClr val="accent6"/>
                </a:gs>
              </a:gsLst>
              <a:lin ang="59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3" name="Subtitle 2">
            <a:extLst>
              <a:ext uri="{FF2B5EF4-FFF2-40B4-BE49-F238E27FC236}">
                <a16:creationId xmlns:a16="http://schemas.microsoft.com/office/drawing/2014/main" id="{14E79CE3-6B36-4090-99A1-F1D0E79B4276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 rot="720000">
            <a:off x="8126323" y="5127866"/>
            <a:ext cx="3963590" cy="858767"/>
          </a:xfrm>
        </p:spPr>
        <p:txBody>
          <a:bodyPr anchor="ctr" anchorCtr="0">
            <a:normAutofit/>
          </a:bodyPr>
          <a:lstStyle>
            <a:lvl1pPr marL="0" indent="0" algn="l">
              <a:buNone/>
              <a:defRPr sz="26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/>
              <a:t>CLICK TO EDIT MASTER</a:t>
            </a:r>
          </a:p>
        </p:txBody>
      </p:sp>
      <p:sp>
        <p:nvSpPr>
          <p:cNvPr id="42" name="Picture Placeholder 26">
            <a:extLst>
              <a:ext uri="{FF2B5EF4-FFF2-40B4-BE49-F238E27FC236}">
                <a16:creationId xmlns:a16="http://schemas.microsoft.com/office/drawing/2014/main" id="{C109A47C-99A8-42F1-AF6B-F5CB08E6BC97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90" y="1115082"/>
            <a:ext cx="6230657" cy="5314602"/>
          </a:xfrm>
          <a:custGeom>
            <a:avLst/>
            <a:gdLst>
              <a:gd name="connsiteX0" fmla="*/ 0 w 5738813"/>
              <a:gd name="connsiteY0" fmla="*/ 5403850 h 5403850"/>
              <a:gd name="connsiteX1" fmla="*/ 1350963 w 5738813"/>
              <a:gd name="connsiteY1" fmla="*/ 0 h 5403850"/>
              <a:gd name="connsiteX2" fmla="*/ 4387851 w 5738813"/>
              <a:gd name="connsiteY2" fmla="*/ 0 h 5403850"/>
              <a:gd name="connsiteX3" fmla="*/ 5738813 w 5738813"/>
              <a:gd name="connsiteY3" fmla="*/ 5403850 h 5403850"/>
              <a:gd name="connsiteX4" fmla="*/ 0 w 5738813"/>
              <a:gd name="connsiteY4" fmla="*/ 5403850 h 5403850"/>
              <a:gd name="connsiteX0" fmla="*/ 0 w 5738813"/>
              <a:gd name="connsiteY0" fmla="*/ 5403850 h 5403850"/>
              <a:gd name="connsiteX1" fmla="*/ 11560 w 5738813"/>
              <a:gd name="connsiteY1" fmla="*/ 6440 h 5403850"/>
              <a:gd name="connsiteX2" fmla="*/ 4387851 w 5738813"/>
              <a:gd name="connsiteY2" fmla="*/ 0 h 5403850"/>
              <a:gd name="connsiteX3" fmla="*/ 5738813 w 5738813"/>
              <a:gd name="connsiteY3" fmla="*/ 5403850 h 5403850"/>
              <a:gd name="connsiteX4" fmla="*/ 0 w 5738813"/>
              <a:gd name="connsiteY4" fmla="*/ 5403850 h 5403850"/>
              <a:gd name="connsiteX0" fmla="*/ 0 w 5746572"/>
              <a:gd name="connsiteY0" fmla="*/ 5397410 h 5397410"/>
              <a:gd name="connsiteX1" fmla="*/ 11560 w 5746572"/>
              <a:gd name="connsiteY1" fmla="*/ 0 h 5397410"/>
              <a:gd name="connsiteX2" fmla="*/ 5746572 w 5746572"/>
              <a:gd name="connsiteY2" fmla="*/ 6439 h 5397410"/>
              <a:gd name="connsiteX3" fmla="*/ 5738813 w 5746572"/>
              <a:gd name="connsiteY3" fmla="*/ 5397410 h 5397410"/>
              <a:gd name="connsiteX4" fmla="*/ 0 w 5746572"/>
              <a:gd name="connsiteY4" fmla="*/ 5397410 h 5397410"/>
              <a:gd name="connsiteX0" fmla="*/ 0 w 6092996"/>
              <a:gd name="connsiteY0" fmla="*/ 5397410 h 5397410"/>
              <a:gd name="connsiteX1" fmla="*/ 11560 w 6092996"/>
              <a:gd name="connsiteY1" fmla="*/ 0 h 5397410"/>
              <a:gd name="connsiteX2" fmla="*/ 5746572 w 6092996"/>
              <a:gd name="connsiteY2" fmla="*/ 6439 h 5397410"/>
              <a:gd name="connsiteX3" fmla="*/ 6092982 w 6092996"/>
              <a:gd name="connsiteY3" fmla="*/ 4940210 h 5397410"/>
              <a:gd name="connsiteX4" fmla="*/ 0 w 6092996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408602 h 5408602"/>
              <a:gd name="connsiteX1" fmla="*/ 11560 w 6092982"/>
              <a:gd name="connsiteY1" fmla="*/ 0 h 5408602"/>
              <a:gd name="connsiteX2" fmla="*/ 5746572 w 6092982"/>
              <a:gd name="connsiteY2" fmla="*/ 6439 h 5408602"/>
              <a:gd name="connsiteX3" fmla="*/ 6092982 w 6092982"/>
              <a:gd name="connsiteY3" fmla="*/ 4940210 h 5408602"/>
              <a:gd name="connsiteX4" fmla="*/ 0 w 6092982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46572 w 6065273"/>
              <a:gd name="connsiteY2" fmla="*/ 6439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24405 w 6065273"/>
              <a:gd name="connsiteY2" fmla="*/ 12034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24405 w 6065273"/>
              <a:gd name="connsiteY2" fmla="*/ 841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693 w 6065966"/>
              <a:gd name="connsiteY0" fmla="*/ 5408602 h 5408602"/>
              <a:gd name="connsiteX1" fmla="*/ 1170 w 6065966"/>
              <a:gd name="connsiteY1" fmla="*/ 0 h 5408602"/>
              <a:gd name="connsiteX2" fmla="*/ 5725098 w 6065966"/>
              <a:gd name="connsiteY2" fmla="*/ 841 h 5408602"/>
              <a:gd name="connsiteX3" fmla="*/ 6065966 w 6065966"/>
              <a:gd name="connsiteY3" fmla="*/ 4979386 h 5408602"/>
              <a:gd name="connsiteX4" fmla="*/ 693 w 6065966"/>
              <a:gd name="connsiteY4" fmla="*/ 5408602 h 5408602"/>
              <a:gd name="connsiteX0" fmla="*/ 693 w 6218366"/>
              <a:gd name="connsiteY0" fmla="*/ 5408602 h 5408602"/>
              <a:gd name="connsiteX1" fmla="*/ 1170 w 6218366"/>
              <a:gd name="connsiteY1" fmla="*/ 0 h 5408602"/>
              <a:gd name="connsiteX2" fmla="*/ 5725098 w 6218366"/>
              <a:gd name="connsiteY2" fmla="*/ 841 h 5408602"/>
              <a:gd name="connsiteX3" fmla="*/ 6218366 w 6218366"/>
              <a:gd name="connsiteY3" fmla="*/ 4235528 h 5408602"/>
              <a:gd name="connsiteX4" fmla="*/ 693 w 6218366"/>
              <a:gd name="connsiteY4" fmla="*/ 5408602 h 5408602"/>
              <a:gd name="connsiteX0" fmla="*/ 693 w 6218366"/>
              <a:gd name="connsiteY0" fmla="*/ 5408602 h 5408602"/>
              <a:gd name="connsiteX1" fmla="*/ 1170 w 6218366"/>
              <a:gd name="connsiteY1" fmla="*/ 0 h 5408602"/>
              <a:gd name="connsiteX2" fmla="*/ 5496498 w 6218366"/>
              <a:gd name="connsiteY2" fmla="*/ 39317 h 5408602"/>
              <a:gd name="connsiteX3" fmla="*/ 6218366 w 6218366"/>
              <a:gd name="connsiteY3" fmla="*/ 4235528 h 5408602"/>
              <a:gd name="connsiteX4" fmla="*/ 693 w 6218366"/>
              <a:gd name="connsiteY4" fmla="*/ 5408602 h 5408602"/>
              <a:gd name="connsiteX0" fmla="*/ 693 w 6218366"/>
              <a:gd name="connsiteY0" fmla="*/ 5369285 h 5369285"/>
              <a:gd name="connsiteX1" fmla="*/ 1170 w 6218366"/>
              <a:gd name="connsiteY1" fmla="*/ 1012345 h 5369285"/>
              <a:gd name="connsiteX2" fmla="*/ 5496498 w 6218366"/>
              <a:gd name="connsiteY2" fmla="*/ 0 h 5369285"/>
              <a:gd name="connsiteX3" fmla="*/ 6218366 w 6218366"/>
              <a:gd name="connsiteY3" fmla="*/ 4196211 h 5369285"/>
              <a:gd name="connsiteX4" fmla="*/ 693 w 6218366"/>
              <a:gd name="connsiteY4" fmla="*/ 5369285 h 5369285"/>
              <a:gd name="connsiteX0" fmla="*/ 693 w 6225320"/>
              <a:gd name="connsiteY0" fmla="*/ 5369285 h 5369285"/>
              <a:gd name="connsiteX1" fmla="*/ 1170 w 6225320"/>
              <a:gd name="connsiteY1" fmla="*/ 1012345 h 5369285"/>
              <a:gd name="connsiteX2" fmla="*/ 5496498 w 6225320"/>
              <a:gd name="connsiteY2" fmla="*/ 0 h 5369285"/>
              <a:gd name="connsiteX3" fmla="*/ 6225320 w 6225320"/>
              <a:gd name="connsiteY3" fmla="*/ 4224299 h 5369285"/>
              <a:gd name="connsiteX4" fmla="*/ 693 w 6225320"/>
              <a:gd name="connsiteY4" fmla="*/ 5369285 h 5369285"/>
              <a:gd name="connsiteX0" fmla="*/ 3850 w 6225001"/>
              <a:gd name="connsiteY0" fmla="*/ 5358752 h 5358752"/>
              <a:gd name="connsiteX1" fmla="*/ 851 w 6225001"/>
              <a:gd name="connsiteY1" fmla="*/ 1012345 h 5358752"/>
              <a:gd name="connsiteX2" fmla="*/ 5496179 w 6225001"/>
              <a:gd name="connsiteY2" fmla="*/ 0 h 5358752"/>
              <a:gd name="connsiteX3" fmla="*/ 6225001 w 6225001"/>
              <a:gd name="connsiteY3" fmla="*/ 4224299 h 5358752"/>
              <a:gd name="connsiteX4" fmla="*/ 3850 w 6225001"/>
              <a:gd name="connsiteY4" fmla="*/ 5358752 h 5358752"/>
              <a:gd name="connsiteX0" fmla="*/ 3850 w 6230428"/>
              <a:gd name="connsiteY0" fmla="*/ 5358752 h 5358752"/>
              <a:gd name="connsiteX1" fmla="*/ 851 w 6230428"/>
              <a:gd name="connsiteY1" fmla="*/ 1012345 h 5358752"/>
              <a:gd name="connsiteX2" fmla="*/ 5496179 w 6230428"/>
              <a:gd name="connsiteY2" fmla="*/ 0 h 5358752"/>
              <a:gd name="connsiteX3" fmla="*/ 6230428 w 6230428"/>
              <a:gd name="connsiteY3" fmla="*/ 4229780 h 5358752"/>
              <a:gd name="connsiteX4" fmla="*/ 3850 w 6230428"/>
              <a:gd name="connsiteY4" fmla="*/ 5358752 h 5358752"/>
              <a:gd name="connsiteX0" fmla="*/ 3850 w 6230428"/>
              <a:gd name="connsiteY0" fmla="*/ 5361493 h 5361493"/>
              <a:gd name="connsiteX1" fmla="*/ 851 w 6230428"/>
              <a:gd name="connsiteY1" fmla="*/ 1015086 h 5361493"/>
              <a:gd name="connsiteX2" fmla="*/ 5501605 w 6230428"/>
              <a:gd name="connsiteY2" fmla="*/ 0 h 5361493"/>
              <a:gd name="connsiteX3" fmla="*/ 6230428 w 6230428"/>
              <a:gd name="connsiteY3" fmla="*/ 4232521 h 5361493"/>
              <a:gd name="connsiteX4" fmla="*/ 3850 w 6230428"/>
              <a:gd name="connsiteY4" fmla="*/ 5361493 h 5361493"/>
              <a:gd name="connsiteX0" fmla="*/ 3850 w 6230428"/>
              <a:gd name="connsiteY0" fmla="*/ 5361493 h 5361493"/>
              <a:gd name="connsiteX1" fmla="*/ 851 w 6230428"/>
              <a:gd name="connsiteY1" fmla="*/ 1009607 h 5361493"/>
              <a:gd name="connsiteX2" fmla="*/ 5501605 w 6230428"/>
              <a:gd name="connsiteY2" fmla="*/ 0 h 5361493"/>
              <a:gd name="connsiteX3" fmla="*/ 6230428 w 6230428"/>
              <a:gd name="connsiteY3" fmla="*/ 4232521 h 5361493"/>
              <a:gd name="connsiteX4" fmla="*/ 3850 w 6230428"/>
              <a:gd name="connsiteY4" fmla="*/ 5361493 h 5361493"/>
              <a:gd name="connsiteX0" fmla="*/ 3850 w 6230428"/>
              <a:gd name="connsiteY0" fmla="*/ 5364233 h 5364233"/>
              <a:gd name="connsiteX1" fmla="*/ 851 w 6230428"/>
              <a:gd name="connsiteY1" fmla="*/ 1009607 h 5364233"/>
              <a:gd name="connsiteX2" fmla="*/ 5501605 w 6230428"/>
              <a:gd name="connsiteY2" fmla="*/ 0 h 5364233"/>
              <a:gd name="connsiteX3" fmla="*/ 6230428 w 6230428"/>
              <a:gd name="connsiteY3" fmla="*/ 4232521 h 5364233"/>
              <a:gd name="connsiteX4" fmla="*/ 3850 w 6230428"/>
              <a:gd name="connsiteY4" fmla="*/ 5364233 h 5364233"/>
              <a:gd name="connsiteX0" fmla="*/ 1366 w 6230657"/>
              <a:gd name="connsiteY0" fmla="*/ 5366973 h 5366973"/>
              <a:gd name="connsiteX1" fmla="*/ 1080 w 6230657"/>
              <a:gd name="connsiteY1" fmla="*/ 1009607 h 5366973"/>
              <a:gd name="connsiteX2" fmla="*/ 5501834 w 6230657"/>
              <a:gd name="connsiteY2" fmla="*/ 0 h 5366973"/>
              <a:gd name="connsiteX3" fmla="*/ 6230657 w 6230657"/>
              <a:gd name="connsiteY3" fmla="*/ 4232521 h 5366973"/>
              <a:gd name="connsiteX4" fmla="*/ 1366 w 6230657"/>
              <a:gd name="connsiteY4" fmla="*/ 5366973 h 53669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230657" h="5366973">
                <a:moveTo>
                  <a:pt x="1366" y="5366973"/>
                </a:moveTo>
                <a:cubicBezTo>
                  <a:pt x="5219" y="3567836"/>
                  <a:pt x="-2773" y="2808744"/>
                  <a:pt x="1080" y="1009607"/>
                </a:cubicBezTo>
                <a:lnTo>
                  <a:pt x="5501834" y="0"/>
                </a:lnTo>
                <a:lnTo>
                  <a:pt x="6230657" y="4232521"/>
                </a:lnTo>
                <a:lnTo>
                  <a:pt x="1366" y="5366973"/>
                </a:lnTo>
                <a:close/>
              </a:path>
            </a:pathLst>
          </a:custGeom>
          <a:ln>
            <a:noFill/>
          </a:ln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B92DD61-4420-4806-AA96-2BCD8FCA8CA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 rot="840000">
            <a:off x="7262451" y="2726139"/>
            <a:ext cx="4851352" cy="1827069"/>
          </a:xfrm>
        </p:spPr>
        <p:txBody>
          <a:bodyPr anchor="ctr" anchorCtr="0">
            <a:normAutofit/>
          </a:bodyPr>
          <a:lstStyle>
            <a:lvl1pPr algn="l">
              <a:defRPr sz="550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Presentation</a:t>
            </a:r>
            <a:br>
              <a:rPr lang="en-US" noProof="0"/>
            </a:br>
            <a:r>
              <a:rPr lang="en-US" noProof="0"/>
              <a:t>Title</a:t>
            </a:r>
          </a:p>
        </p:txBody>
      </p:sp>
      <p:sp>
        <p:nvSpPr>
          <p:cNvPr id="45" name="Text Placeholder 44">
            <a:extLst>
              <a:ext uri="{FF2B5EF4-FFF2-40B4-BE49-F238E27FC236}">
                <a16:creationId xmlns:a16="http://schemas.microsoft.com/office/drawing/2014/main" id="{01A16A82-6F5C-4DAC-A624-CA3711A1B02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 rot="720000">
            <a:off x="9571721" y="580664"/>
            <a:ext cx="1391775" cy="858837"/>
          </a:xfrm>
        </p:spPr>
        <p:txBody>
          <a:bodyPr>
            <a:normAutofit/>
          </a:bodyPr>
          <a:lstStyle>
            <a:lvl1pPr marL="0" indent="0" algn="ctr">
              <a:buNone/>
              <a:defRPr sz="2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MONTH</a:t>
            </a:r>
            <a:br>
              <a:rPr lang="en-US" noProof="0"/>
            </a:br>
            <a:r>
              <a:rPr lang="en-US" noProof="0"/>
              <a:t>20XX</a:t>
            </a:r>
          </a:p>
        </p:txBody>
      </p:sp>
    </p:spTree>
    <p:extLst>
      <p:ext uri="{BB962C8B-B14F-4D97-AF65-F5344CB8AC3E}">
        <p14:creationId xmlns:p14="http://schemas.microsoft.com/office/powerpoint/2010/main" val="7966717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C1685-7933-4893-93CD-584791D7F10F}" type="datetime3">
              <a:rPr lang="en-US" smtClean="0"/>
              <a:t>16 February 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10078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1780D-DAAC-4CAC-AE62-1A67156FB528}" type="datetime3">
              <a:rPr lang="en-US" smtClean="0"/>
              <a:t>16 February 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5421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D25B4-CC4C-4EFB-A44E-87BF4A4DC3F4}" type="datetime3">
              <a:rPr lang="en-US" smtClean="0"/>
              <a:t>16 February 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27975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DA938-F1B5-4E67-A02C-9BCC4C2F9DA0}" type="datetime3">
              <a:rPr lang="en-US" smtClean="0"/>
              <a:t>16 February 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97916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2AD15-594A-4FB9-B2B8-10786D4C4BC0}" type="datetime3">
              <a:rPr lang="en-US" smtClean="0"/>
              <a:t>16 February 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248794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5B283-5B98-4FE8-8FC6-B76E00DC4565}" type="datetime3">
              <a:rPr lang="en-US" smtClean="0"/>
              <a:t>16 February 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836309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94A2-9656-4745-B2D6-CACA84C83854}" type="datetime3">
              <a:rPr lang="en-US" smtClean="0"/>
              <a:t>16 February 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16055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998D2-4126-411A-8949-6F4D826F56A2}" type="datetime3">
              <a:rPr lang="en-US" smtClean="0"/>
              <a:t>16 February 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94878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ED719-B36A-46AD-9CFF-82BE8320A41F}" type="datetime3">
              <a:rPr lang="en-US" smtClean="0"/>
              <a:t>16 February 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737848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704C3-F6CC-498F-BC59-5F55BF57AFC9}" type="datetime3">
              <a:rPr lang="en-US" smtClean="0"/>
              <a:t>16 February 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089784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FEE24-E4A7-4E9A-95AD-6574493E8F41}" type="datetime3">
              <a:rPr lang="en-US" smtClean="0"/>
              <a:t>16 February 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311897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50551-4CE6-4950-8D1F-8A1EE9D6E42D}" type="datetime3">
              <a:rPr lang="en-US" smtClean="0"/>
              <a:t>16 February 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980510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Video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aphic 16">
            <a:extLst>
              <a:ext uri="{FF2B5EF4-FFF2-40B4-BE49-F238E27FC236}">
                <a16:creationId xmlns:a16="http://schemas.microsoft.com/office/drawing/2014/main" id="{10E52898-F619-494E-9A8E-D3CD0AF8B0E9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B07EB11E-BCCF-4D3D-94A5-C5461CC106A2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760EF36E-DD5E-492D-AD65-5711A7E6D3CD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CCF02D3A-D463-46FA-BA54-F231414BB71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11752" y="5382175"/>
            <a:ext cx="3968496" cy="832104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lIns="144000" anchor="ctr" anchorCtr="0">
            <a:normAutofit/>
          </a:bodyPr>
          <a:lstStyle>
            <a:lvl1pPr algn="l">
              <a:defRPr sz="2000"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13FE47-714B-440C-B0F1-CF020E287A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C9E707-512B-4E7C-A2EE-18CCAB0327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3" name="Media Placeholder 12">
            <a:extLst>
              <a:ext uri="{FF2B5EF4-FFF2-40B4-BE49-F238E27FC236}">
                <a16:creationId xmlns:a16="http://schemas.microsoft.com/office/drawing/2014/main" id="{60B14607-605B-4FF3-A0F5-BB2FCD9460CC}"/>
              </a:ext>
            </a:extLst>
          </p:cNvPr>
          <p:cNvSpPr>
            <a:spLocks noGrp="1"/>
          </p:cNvSpPr>
          <p:nvPr>
            <p:ph type="media" sz="quarter" idx="13"/>
          </p:nvPr>
        </p:nvSpPr>
        <p:spPr>
          <a:xfrm>
            <a:off x="1743456" y="1113044"/>
            <a:ext cx="8705088" cy="405079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/>
              <a:t>Click icon to add media</a:t>
            </a:r>
            <a:endParaRPr lang="en-US" noProof="0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C014D0AB-6E42-4C38-96B3-E4512EF81B12}"/>
              </a:ext>
            </a:extLst>
          </p:cNvPr>
          <p:cNvSpPr/>
          <p:nvPr/>
        </p:nvSpPr>
        <p:spPr>
          <a:xfrm>
            <a:off x="-12729" y="3056551"/>
            <a:ext cx="1309593" cy="470436"/>
          </a:xfrm>
          <a:custGeom>
            <a:avLst/>
            <a:gdLst>
              <a:gd name="connsiteX0" fmla="*/ 1296892 w 1309592"/>
              <a:gd name="connsiteY0" fmla="*/ 12728 h 470436"/>
              <a:gd name="connsiteX1" fmla="*/ 544194 w 1309592"/>
              <a:gd name="connsiteY1" fmla="*/ 13999 h 470436"/>
              <a:gd name="connsiteX2" fmla="*/ 12728 w 1309592"/>
              <a:gd name="connsiteY2" fmla="*/ 128430 h 470436"/>
              <a:gd name="connsiteX3" fmla="*/ 12728 w 1309592"/>
              <a:gd name="connsiteY3" fmla="*/ 469178 h 470436"/>
              <a:gd name="connsiteX4" fmla="*/ 652267 w 1309592"/>
              <a:gd name="connsiteY4" fmla="*/ 335676 h 470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09592" h="470436">
                <a:moveTo>
                  <a:pt x="1296892" y="12728"/>
                </a:moveTo>
                <a:lnTo>
                  <a:pt x="544194" y="13999"/>
                </a:lnTo>
                <a:lnTo>
                  <a:pt x="12728" y="128430"/>
                </a:lnTo>
                <a:lnTo>
                  <a:pt x="12728" y="469178"/>
                </a:lnTo>
                <a:lnTo>
                  <a:pt x="652267" y="335676"/>
                </a:lnTo>
                <a:close/>
              </a:path>
            </a:pathLst>
          </a:custGeom>
          <a:gradFill>
            <a:gsLst>
              <a:gs pos="0">
                <a:schemeClr val="tx2">
                  <a:alpha val="5000"/>
                </a:schemeClr>
              </a:gs>
              <a:gs pos="100000">
                <a:schemeClr val="tx1">
                  <a:alpha val="20000"/>
                </a:schemeClr>
              </a:gs>
            </a:gsLst>
            <a:lin ang="9840000" scaled="0"/>
          </a:grad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D0C0C476-0F93-4FFD-8D6A-6F1E2859E1FF}"/>
              </a:ext>
            </a:extLst>
          </p:cNvPr>
          <p:cNvSpPr/>
          <p:nvPr/>
        </p:nvSpPr>
        <p:spPr>
          <a:xfrm>
            <a:off x="-12729" y="2995521"/>
            <a:ext cx="1525739" cy="737441"/>
          </a:xfrm>
          <a:custGeom>
            <a:avLst/>
            <a:gdLst>
              <a:gd name="connsiteX0" fmla="*/ 12728 w 1525739"/>
              <a:gd name="connsiteY0" fmla="*/ 736182 h 737440"/>
              <a:gd name="connsiteX1" fmla="*/ 1520667 w 1525739"/>
              <a:gd name="connsiteY1" fmla="*/ 415777 h 737440"/>
              <a:gd name="connsiteX2" fmla="*/ 1435480 w 1525739"/>
              <a:gd name="connsiteY2" fmla="*/ 12728 h 737440"/>
              <a:gd name="connsiteX3" fmla="*/ 12728 w 1525739"/>
              <a:gd name="connsiteY3" fmla="*/ 315333 h 737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25739" h="737440">
                <a:moveTo>
                  <a:pt x="12728" y="736182"/>
                </a:moveTo>
                <a:lnTo>
                  <a:pt x="1520667" y="415777"/>
                </a:lnTo>
                <a:lnTo>
                  <a:pt x="1435480" y="12728"/>
                </a:lnTo>
                <a:lnTo>
                  <a:pt x="12728" y="315333"/>
                </a:lnTo>
                <a:close/>
              </a:path>
            </a:pathLst>
          </a:custGeom>
          <a:blipFill>
            <a:blip r:embed="rId2"/>
            <a:srcRect/>
            <a:stretch>
              <a:fillRect l="-173104" t="23847" r="3068" b="-74795"/>
            </a:stretch>
          </a:blip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r>
              <a:rPr lang="en-US" noProof="0" dirty="0"/>
              <a:t> </a:t>
            </a:r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37DED860-B2F3-4B02-B7C4-F0FC61CFA7AC}"/>
              </a:ext>
            </a:extLst>
          </p:cNvPr>
          <p:cNvSpPr/>
          <p:nvPr/>
        </p:nvSpPr>
        <p:spPr>
          <a:xfrm>
            <a:off x="10792048" y="-12728"/>
            <a:ext cx="1398594" cy="1665599"/>
          </a:xfrm>
          <a:custGeom>
            <a:avLst/>
            <a:gdLst>
              <a:gd name="connsiteX0" fmla="*/ 1206619 w 1398594"/>
              <a:gd name="connsiteY0" fmla="*/ 12728 h 1665598"/>
              <a:gd name="connsiteX1" fmla="*/ 333133 w 1398594"/>
              <a:gd name="connsiteY1" fmla="*/ 1010815 h 1665598"/>
              <a:gd name="connsiteX2" fmla="*/ 12728 w 1398594"/>
              <a:gd name="connsiteY2" fmla="*/ 1656712 h 1665598"/>
              <a:gd name="connsiteX3" fmla="*/ 612852 w 1398594"/>
              <a:gd name="connsiteY3" fmla="*/ 1202804 h 1665598"/>
              <a:gd name="connsiteX4" fmla="*/ 1394793 w 1398594"/>
              <a:gd name="connsiteY4" fmla="*/ 297532 h 1665598"/>
              <a:gd name="connsiteX5" fmla="*/ 1394793 w 1398594"/>
              <a:gd name="connsiteY5" fmla="*/ 12728 h 16655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98594" h="1665598">
                <a:moveTo>
                  <a:pt x="1206619" y="12728"/>
                </a:moveTo>
                <a:lnTo>
                  <a:pt x="333133" y="1010815"/>
                </a:lnTo>
                <a:lnTo>
                  <a:pt x="12728" y="1656712"/>
                </a:lnTo>
                <a:lnTo>
                  <a:pt x="612852" y="1202804"/>
                </a:lnTo>
                <a:lnTo>
                  <a:pt x="1394793" y="297532"/>
                </a:lnTo>
                <a:lnTo>
                  <a:pt x="1394793" y="12728"/>
                </a:lnTo>
                <a:close/>
              </a:path>
            </a:pathLst>
          </a:custGeom>
          <a:gradFill>
            <a:gsLst>
              <a:gs pos="0">
                <a:schemeClr val="accent5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3180000" scaled="0"/>
          </a:grad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A8325BE9-BD79-4F37-99D7-6CE4487E9256}"/>
              </a:ext>
            </a:extLst>
          </p:cNvPr>
          <p:cNvSpPr/>
          <p:nvPr/>
        </p:nvSpPr>
        <p:spPr>
          <a:xfrm>
            <a:off x="10686456" y="-12728"/>
            <a:ext cx="1513025" cy="1983461"/>
          </a:xfrm>
          <a:custGeom>
            <a:avLst/>
            <a:gdLst>
              <a:gd name="connsiteX0" fmla="*/ 1505410 w 1513024"/>
              <a:gd name="connsiteY0" fmla="*/ 12728 h 1983460"/>
              <a:gd name="connsiteX1" fmla="*/ 1504139 w 1513024"/>
              <a:gd name="connsiteY1" fmla="*/ 12728 h 1983460"/>
              <a:gd name="connsiteX2" fmla="*/ 12728 w 1513024"/>
              <a:gd name="connsiteY2" fmla="*/ 1699941 h 1983460"/>
              <a:gd name="connsiteX3" fmla="*/ 321691 w 1513024"/>
              <a:gd name="connsiteY3" fmla="*/ 1972031 h 1983460"/>
              <a:gd name="connsiteX4" fmla="*/ 1505410 w 1513024"/>
              <a:gd name="connsiteY4" fmla="*/ 633195 h 19834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13024" h="1983460">
                <a:moveTo>
                  <a:pt x="1505410" y="12728"/>
                </a:moveTo>
                <a:lnTo>
                  <a:pt x="1504139" y="12728"/>
                </a:lnTo>
                <a:lnTo>
                  <a:pt x="12728" y="1699941"/>
                </a:lnTo>
                <a:lnTo>
                  <a:pt x="321691" y="1972031"/>
                </a:lnTo>
                <a:lnTo>
                  <a:pt x="1505410" y="633195"/>
                </a:lnTo>
                <a:close/>
              </a:path>
            </a:pathLst>
          </a:custGeom>
          <a:blipFill>
            <a:blip r:embed="rId3"/>
            <a:srcRect/>
            <a:stretch>
              <a:fillRect l="10185" t="-69719" r="-101663" b="6375"/>
            </a:stretch>
          </a:blip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8569575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65BA1-66C5-4C23-B9BA-F1EDD450FA3F}" type="datetime3">
              <a:rPr lang="en-US" smtClean="0"/>
              <a:t>16 February 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976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F4428-25CE-497A-9941-367C16ECCEA0}" type="datetime3">
              <a:rPr lang="en-US" smtClean="0"/>
              <a:t>16 February 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573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53F8D-8F5F-4D98-B67F-54B571C7FB47}" type="datetime3">
              <a:rPr lang="en-US" smtClean="0"/>
              <a:t>16 February 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863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C29FF-CCF6-46F0-B460-CA0EFD3579DE}" type="datetime3">
              <a:rPr lang="en-US" smtClean="0"/>
              <a:t>16 February 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190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E4715-3104-467E-A5F5-3DDF7E4FA2A3}" type="datetime3">
              <a:rPr lang="en-US" smtClean="0"/>
              <a:t>16 February 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8988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3F583-97E1-40F8-841A-DA31DC16C36F}" type="datetime3">
              <a:rPr lang="en-US" smtClean="0"/>
              <a:t>16 February 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1893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A5538-93A8-4427-B2D0-69F246BC64D3}" type="datetime3">
              <a:rPr lang="en-US" smtClean="0"/>
              <a:t>16 February 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5308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6487B0-7C3C-4749-A2B6-DB540BDFBDD3}" type="datetime3">
              <a:rPr lang="en-US" smtClean="0"/>
              <a:t>16 February 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9630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73" r:id="rId12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AC4949-77A1-40BB-B52A-9D549E788AAB}" type="datetime3">
              <a:rPr lang="en-US" smtClean="0"/>
              <a:t>16 February 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1128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5" r:id="rId12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9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Placeholder 8" descr="Kids on Desk Looking at Notebook">
            <a:extLst>
              <a:ext uri="{FF2B5EF4-FFF2-40B4-BE49-F238E27FC236}">
                <a16:creationId xmlns:a16="http://schemas.microsoft.com/office/drawing/2014/main" id="{F1EACC03-9DC7-4C77-9BAE-11CBF767B58D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/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FF535A0-9A52-40AD-972C-D0F96C9052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 rot="840000">
            <a:off x="7315459" y="2608024"/>
            <a:ext cx="4851352" cy="1827069"/>
          </a:xfrm>
        </p:spPr>
        <p:txBody>
          <a:bodyPr>
            <a:normAutofit/>
          </a:bodyPr>
          <a:lstStyle/>
          <a:p>
            <a:pPr algn="ctr" rtl="1"/>
            <a:r>
              <a:rPr lang="ar-EG" sz="2800" dirty="0">
                <a:latin typeface="Arial" panose="020B0604020202020204" pitchFamily="34" charset="0"/>
                <a:cs typeface="Sakkal Majalla" panose="02000000000000000000" pitchFamily="2" charset="-78"/>
              </a:rPr>
              <a:t>-</a:t>
            </a:r>
            <a:r>
              <a:rPr lang="ar-AE" sz="2800" dirty="0">
                <a:latin typeface="Arial" panose="020B0604020202020204" pitchFamily="34" charset="0"/>
                <a:cs typeface="Sakkal Majalla" panose="02000000000000000000" pitchFamily="2" charset="-78"/>
              </a:rPr>
              <a:t>إدراك خطورة السوائل الساخنه مثل :دلة القهوة ,دلة الشاي.</a:t>
            </a:r>
            <a:endParaRPr lang="ru-RU" sz="2800" dirty="0">
              <a:latin typeface="Arial" panose="020B0604020202020204" pitchFamily="34" charset="0"/>
              <a:cs typeface="Sakkal Majalla" panose="02000000000000000000" pitchFamily="2" charset="-78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clrChange>
              <a:clrFrom>
                <a:srgbClr val="FFFCFF"/>
              </a:clrFrom>
              <a:clrTo>
                <a:srgbClr val="FFFC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98864">
            <a:off x="9695101" y="503793"/>
            <a:ext cx="1124804" cy="971217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 rot="557694">
            <a:off x="8635231" y="5266975"/>
            <a:ext cx="23182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AE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مقدم الهدف:</a:t>
            </a:r>
            <a:r>
              <a:rPr lang="ar-EG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AE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ريسة عبيد الكعبي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35287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7303718"/>
              </p:ext>
            </p:extLst>
          </p:nvPr>
        </p:nvGraphicFramePr>
        <p:xfrm>
          <a:off x="154004" y="220749"/>
          <a:ext cx="11906451" cy="652141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2984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13704">
                  <a:extLst>
                    <a:ext uri="{9D8B030D-6E8A-4147-A177-3AD203B41FA5}">
                      <a16:colId xmlns:a16="http://schemas.microsoft.com/office/drawing/2014/main" val="2032493190"/>
                    </a:ext>
                  </a:extLst>
                </a:gridCol>
                <a:gridCol w="2894627">
                  <a:extLst>
                    <a:ext uri="{9D8B030D-6E8A-4147-A177-3AD203B41FA5}">
                      <a16:colId xmlns:a16="http://schemas.microsoft.com/office/drawing/2014/main" val="4078435238"/>
                    </a:ext>
                  </a:extLst>
                </a:gridCol>
                <a:gridCol w="12996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62492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المراجعة: أ. </a:t>
                      </a:r>
                      <a:r>
                        <a:rPr lang="ar-AE" sz="1200" b="1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خديجة الكعبي</a:t>
                      </a:r>
                      <a:endParaRPr lang="en-US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الإعداد :</a:t>
                      </a:r>
                      <a:r>
                        <a:rPr lang="ar-EG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ريسة عبيد الكعبي</a:t>
                      </a:r>
                      <a:endParaRPr lang="en-US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ct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ar-AE" sz="12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إدراك خطورة السوائل الساخنة مثل القهوة والشاي</a:t>
                      </a:r>
                      <a:endParaRPr lang="en-US" sz="120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171450" marR="0" lvl="0" indent="-171450" algn="ct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ar-AE" sz="1200" b="1" i="0" u="none" strike="noStrike" dirty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رقم الهدف :(837)</a:t>
                      </a:r>
                    </a:p>
                    <a:p>
                      <a:pPr marL="171450" marR="0" lvl="0" indent="-171450" algn="ct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ar-AE" sz="1200" b="1" i="0" u="none" strike="noStrike" dirty="0">
                        <a:solidFill>
                          <a:srgbClr val="000000"/>
                        </a:solidFill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الهدف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5406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الفئة العمرية:</a:t>
                      </a:r>
                      <a:r>
                        <a:rPr lang="ar-EG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3-15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مستوى الشدة: الشديدة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فئة الإعاقة : الاعاقة الذهنية</a:t>
                      </a:r>
                      <a:r>
                        <a:rPr lang="en-US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ar-EG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الشدشدة</a:t>
                      </a:r>
                      <a:endParaRPr lang="en-US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بيانات الهدف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12628275"/>
                  </a:ext>
                </a:extLst>
              </a:tr>
              <a:tr h="5568603">
                <a:tc gridSpan="3">
                  <a:txBody>
                    <a:bodyPr/>
                    <a:lstStyle/>
                    <a:p>
                      <a:pPr algn="r" rtl="1"/>
                      <a:r>
                        <a:rPr lang="ar-AE" sz="1200" b="1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درس </a:t>
                      </a:r>
                      <a:r>
                        <a:rPr lang="ar-EG" sz="1200" b="1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: </a:t>
                      </a:r>
                      <a:r>
                        <a:rPr lang="ar-AE" sz="1200" b="1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إدراك خطورة السؤال الساخنة القهوة والشاي</a:t>
                      </a:r>
                      <a:endParaRPr lang="ar-EG" sz="1200" b="1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r>
                        <a:rPr lang="ar-EG" sz="1200" b="1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قصة:</a:t>
                      </a:r>
                      <a:r>
                        <a:rPr lang="ar-AE" sz="1200" b="1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كوب ساخن</a:t>
                      </a:r>
                    </a:p>
                    <a:p>
                      <a:pPr algn="r" rtl="1"/>
                      <a:endParaRPr lang="ar-AE" sz="1200" b="1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r>
                        <a:rPr lang="ar-AE" sz="1200" b="1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1-قدمت  ام هند لهند كوب من الشاي </a:t>
                      </a:r>
                    </a:p>
                    <a:p>
                      <a:pPr algn="r" rtl="1"/>
                      <a:endParaRPr lang="ar-AE" sz="1200" b="1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r>
                        <a:rPr lang="ar-AE" sz="1200" b="1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2-اخذت هند الكاس بسرعة وشربته</a:t>
                      </a:r>
                    </a:p>
                    <a:p>
                      <a:pPr algn="r" rtl="1"/>
                      <a:endParaRPr lang="ar-AE" sz="1200" b="1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r>
                        <a:rPr lang="ar-AE" sz="1200" b="1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3- احست بحرارة شديدة وتركته</a:t>
                      </a:r>
                      <a:r>
                        <a:rPr lang="ar-EG" sz="1200" b="1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.</a:t>
                      </a:r>
                    </a:p>
                    <a:p>
                      <a:pPr algn="r" rtl="1"/>
                      <a:endParaRPr lang="en-US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en-US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endParaRPr lang="ar-SA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en-US" sz="1200" b="1" u="sng" baseline="0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AE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ctr" rtl="1"/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كتاب</a:t>
                      </a:r>
                      <a:r>
                        <a:rPr lang="ar-AE" sz="14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الطالب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D01CF-05FC-40DD-9306-5E37CEF60A8F}" type="datetime3">
              <a:rPr lang="en-US" smtClean="0"/>
              <a:t>16 February 2021</a:t>
            </a:fld>
            <a:endParaRPr lang="en-GB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2</a:t>
            </a:fld>
            <a:endParaRPr lang="en-GB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F446D4C6-76EC-4EC3-9D21-585F82796E8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77739" y="1961322"/>
            <a:ext cx="1575973" cy="1007166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74659374-98EA-4C51-BF4E-3B2996F2D8F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077739" y="3329747"/>
            <a:ext cx="1575973" cy="1332672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D75BE1DD-9B9D-4F2D-8B79-5FB1DBD48FA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077738" y="5134644"/>
            <a:ext cx="1575974" cy="15518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38154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0559941"/>
              </p:ext>
            </p:extLst>
          </p:nvPr>
        </p:nvGraphicFramePr>
        <p:xfrm>
          <a:off x="371061" y="245889"/>
          <a:ext cx="11589108" cy="647780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4294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96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28764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EG" sz="11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- </a:t>
                      </a:r>
                      <a:r>
                        <a:rPr lang="ar-AE" sz="11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إدراك خطورة السؤال الساخنة</a:t>
                      </a:r>
                      <a:endParaRPr lang="ar-AE" sz="1100" b="1" i="0" u="none" strike="noStrike" dirty="0">
                        <a:solidFill>
                          <a:srgbClr val="000000"/>
                        </a:solidFill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الهدف</a:t>
                      </a:r>
                      <a:endParaRPr lang="en-US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8810">
                <a:tc>
                  <a:txBody>
                    <a:bodyPr/>
                    <a:lstStyle/>
                    <a:p>
                      <a:pPr algn="r" rtl="1"/>
                      <a:r>
                        <a:rPr lang="ar-SA" sz="11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انشطه</a:t>
                      </a:r>
                      <a:r>
                        <a:rPr lang="ar-SA" sz="11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مهارية</a:t>
                      </a:r>
                      <a:endParaRPr lang="ar-AE" sz="11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المكونات </a:t>
                      </a:r>
                      <a:endParaRPr lang="en-US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70228">
                <a:tc>
                  <a:txBody>
                    <a:bodyPr/>
                    <a:lstStyle/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r>
                        <a:rPr lang="ar-EG" sz="1800" b="1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 ستراتيجيات التعليم:</a:t>
                      </a:r>
                      <a:br>
                        <a:rPr lang="en-US" sz="2000" b="0" i="0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</a:br>
                      <a:endParaRPr lang="ar-EG" sz="24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r>
                        <a:rPr lang="ar-AE" sz="1200" b="0" u="none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القصة التعليمية</a:t>
                      </a:r>
                    </a:p>
                    <a:p>
                      <a:pPr algn="r" rtl="1"/>
                      <a:r>
                        <a:rPr lang="ar-AE" sz="1200" b="0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تساعد على جذب إنتباه الطالب وإكسابه خبرات ومعلومات جديدة</a:t>
                      </a:r>
                    </a:p>
                    <a:p>
                      <a:pPr algn="r" rtl="1"/>
                      <a:endParaRPr lang="ar-AE" sz="1200" b="0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r>
                        <a:rPr lang="ar-AE" sz="1200" b="0" u="none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التوجيه اللفظي:</a:t>
                      </a:r>
                    </a:p>
                    <a:p>
                      <a:pPr algn="r" rtl="1"/>
                      <a:r>
                        <a:rPr lang="ar-AE" sz="1200" b="0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تنبيه الطالب ان هذا الكوب ساخن ويجب عدم لمسه</a:t>
                      </a:r>
                    </a:p>
                    <a:p>
                      <a:pPr algn="r" rtl="1"/>
                      <a:endParaRPr lang="ar-AE" sz="1200" b="0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r>
                        <a:rPr lang="ar-AE" sz="1200" b="0" u="none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التعلم الفردي:</a:t>
                      </a:r>
                    </a:p>
                    <a:p>
                      <a:pPr algn="r" rtl="1"/>
                      <a:r>
                        <a:rPr lang="ar-AE" sz="1200" b="0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وضع كاس ساخن ومسك يد الطفل ووضعها بشكل بسيط والقول (حار) ويجب عدم لمسه.</a:t>
                      </a:r>
                    </a:p>
                    <a:p>
                      <a:pPr algn="r" rtl="1"/>
                      <a:endParaRPr lang="ar-AE" sz="1200" b="0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r>
                        <a:rPr lang="ar-AE" sz="1200" b="0" u="none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لعب الدور </a:t>
                      </a:r>
                      <a:endParaRPr lang="ar-EG" sz="1200" b="0" u="none" baseline="0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r>
                        <a:rPr lang="ar-AE" sz="1200" b="0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احضار أدوات المطبخ واللعب مع الطلاب واثناء اللعب تنبيه الطلاب بالابتعاد عن الأشياء الساخنة من خلال الطبخ معهم.</a:t>
                      </a:r>
                      <a:endParaRPr lang="ar-EG" sz="1200" b="0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EG" sz="1200" b="0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EG" sz="1200" b="0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EG" sz="14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EG" sz="14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EG" sz="14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EG" sz="14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EG" sz="14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EG" sz="14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EG" sz="14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4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المقدمة </a:t>
                      </a:r>
                      <a:endParaRPr lang="ar-AE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ctr" rtl="1"/>
                      <a:endParaRPr lang="ar-EG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ctr" rtl="1"/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8" name="Date Placeholder 1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DBA5E-4532-4792-A258-A0D67C635858}" type="datetime3">
              <a:rPr lang="en-US" smtClean="0"/>
              <a:t>16 February 2021</a:t>
            </a:fld>
            <a:endParaRPr lang="en-GB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9647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2833864"/>
              </p:ext>
            </p:extLst>
          </p:nvPr>
        </p:nvGraphicFramePr>
        <p:xfrm>
          <a:off x="225287" y="201391"/>
          <a:ext cx="11755944" cy="633193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5884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674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968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- يدرك خطورة السؤال الساخنة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الهدف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4703">
                <a:tc>
                  <a:txBody>
                    <a:bodyPr/>
                    <a:lstStyle/>
                    <a:p>
                      <a:pPr algn="r" rtl="1"/>
                      <a:r>
                        <a:rPr lang="ar-SA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انشطه</a:t>
                      </a:r>
                      <a:r>
                        <a:rPr lang="ar-SA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مهارية</a:t>
                      </a:r>
                      <a:endParaRPr lang="ar-AE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المكونات 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59261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ar-EG" sz="1600" b="0" i="0" u="none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الدرس:</a:t>
                      </a:r>
                      <a:endParaRPr lang="ar-SA" sz="1600" b="0" i="0" u="none" baseline="0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/>
                      <a:endParaRPr lang="ar-AE" sz="16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/>
                      <a:r>
                        <a:rPr lang="ar-AE" sz="1200" b="0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1-يقوم المعلم بوضع كوب الشاي حار وكوب ماء بارد امام الطالب ويقول أمسك يا حمد</a:t>
                      </a:r>
                    </a:p>
                    <a:p>
                      <a:pPr algn="r"/>
                      <a:endParaRPr lang="ar-AE" sz="1200" b="0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/>
                      <a:r>
                        <a:rPr lang="ar-AE" sz="1200" b="0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2- يمسك الطالب الكوب الساخن ويشعر بالحرارة ويمسك الكوب البارد ويشعر بالبرودة يقول ماذا تشعر ياحمد</a:t>
                      </a:r>
                    </a:p>
                    <a:p>
                      <a:pPr algn="r"/>
                      <a:endParaRPr lang="ar-AE" sz="1200" b="0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/>
                      <a:r>
                        <a:rPr lang="ar-AE" sz="1200" b="0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3- يدرك الطالب خطورة الأشياء الساخنه وعدم لمسها وتأكيد الكلمة على الطالب  (حار).</a:t>
                      </a:r>
                    </a:p>
                    <a:p>
                      <a:pPr algn="r"/>
                      <a:endParaRPr lang="ar-AE" sz="1200" b="0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/>
                      <a:r>
                        <a:rPr lang="ar-AE" sz="1200" b="0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4. يقوم المعلم بتسخين الماء الحار امامهم وتأكيد كلمة (حار) خطر  ويجب عدم لمسه .</a:t>
                      </a:r>
                      <a:r>
                        <a:rPr lang="en-US" sz="1200" b="0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 </a:t>
                      </a:r>
                      <a:endParaRPr lang="ar-AE" sz="1200" b="0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/>
                      <a:endParaRPr lang="ar-AE" sz="1200" b="0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/>
                      <a:r>
                        <a:rPr lang="ar-AE" sz="1200" b="1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ملاحظة/ يجب أن ينتبه المعلم ويراعي الفروق الفردية بين الطلاب واستخدام التعزيز الفوري </a:t>
                      </a:r>
                    </a:p>
                    <a:p>
                      <a:pPr algn="r"/>
                      <a:endParaRPr lang="ar-AE" sz="16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/>
                      <a:endParaRPr lang="ar-AE" sz="16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/>
                      <a:endParaRPr lang="ar-AE" sz="16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/>
                      <a:endParaRPr lang="ar-AE" sz="16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/>
                      <a:endParaRPr lang="ar-EG" sz="16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endParaRPr lang="ar-EG" sz="16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endParaRPr lang="ar-EG" sz="16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endParaRPr lang="ar-EG" sz="16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endParaRPr lang="ar-EG" sz="16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endParaRPr lang="ar-EG" sz="16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endParaRPr lang="ar-SA" sz="16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AE" sz="14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A42EF-3AAD-44DC-B736-900FDC7B54C3}" type="datetime3">
              <a:rPr lang="en-US" smtClean="0"/>
              <a:t>16 February 2021</a:t>
            </a:fld>
            <a:endParaRPr lang="en-GB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4</a:t>
            </a:fld>
            <a:endParaRPr lang="en-GB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B38761F-4ECF-4528-84EB-C476B1BB4E8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455" y="3081892"/>
            <a:ext cx="3966820" cy="2535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44845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45AB00-1C5C-4EB0-B93F-C03AB7A9BC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99026" y="287639"/>
            <a:ext cx="4685739" cy="832104"/>
          </a:xfrm>
        </p:spPr>
        <p:txBody>
          <a:bodyPr>
            <a:normAutofit/>
          </a:bodyPr>
          <a:lstStyle/>
          <a:p>
            <a:pPr algn="ctr"/>
            <a:r>
              <a:rPr lang="ar-EG" sz="16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-</a:t>
            </a:r>
            <a:r>
              <a:rPr lang="ar-AE" sz="16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يحضر المعلم كوب بارد وكوب ويقول لحمد أمسك </a:t>
            </a:r>
            <a:br>
              <a:rPr lang="ar-EG" sz="1600" dirty="0">
                <a:latin typeface="Sakkal Majalla" panose="02000000000000000000" pitchFamily="2" charset="-78"/>
                <a:cs typeface="Sakkal Majalla" panose="02000000000000000000" pitchFamily="2" charset="-78"/>
              </a:rPr>
            </a:br>
            <a:r>
              <a:rPr lang="ar-AE" sz="16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endParaRPr lang="en-US" sz="16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6158BA-8D0B-4C52-9952-51D361C7F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8C0CDE5-970C-4CC4-BF43-0DA127E73E8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FB90AC3-5335-4E22-8CA1-F5799B4C3F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80313" y="1764403"/>
            <a:ext cx="1904452" cy="290512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52870C9D-856D-45E2-B41E-ED94120AA22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26456" y="1764403"/>
            <a:ext cx="2015439" cy="29321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15489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45AB00-1C5C-4EB0-B93F-C03AB7A9BC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53130" y="287639"/>
            <a:ext cx="4685739" cy="832104"/>
          </a:xfrm>
        </p:spPr>
        <p:txBody>
          <a:bodyPr>
            <a:normAutofit/>
          </a:bodyPr>
          <a:lstStyle/>
          <a:p>
            <a:pPr algn="ctr"/>
            <a:r>
              <a:rPr lang="ar-EG" sz="16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- </a:t>
            </a:r>
            <a:r>
              <a:rPr lang="ar-AE" sz="16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يشعر  حمد بالكوب الحار والكوب البارد</a:t>
            </a:r>
            <a:br>
              <a:rPr lang="ar-EG" sz="1600" dirty="0">
                <a:latin typeface="Sakkal Majalla" panose="02000000000000000000" pitchFamily="2" charset="-78"/>
                <a:cs typeface="Sakkal Majalla" panose="02000000000000000000" pitchFamily="2" charset="-78"/>
              </a:rPr>
            </a:br>
            <a:r>
              <a:rPr lang="ar-AE" sz="16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endParaRPr lang="en-US" sz="16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6158BA-8D0B-4C52-9952-51D361C7F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8C0CDE5-970C-4CC4-BF43-0DA127E73E8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FB3BDCD-1E9C-4218-B2C3-3360820F1E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80555" y="1565620"/>
            <a:ext cx="3030887" cy="46234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10619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45AB00-1C5C-4EB0-B93F-C03AB7A9BC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99026" y="287639"/>
            <a:ext cx="4685739" cy="832104"/>
          </a:xfrm>
        </p:spPr>
        <p:txBody>
          <a:bodyPr>
            <a:normAutofit/>
          </a:bodyPr>
          <a:lstStyle/>
          <a:p>
            <a:pPr algn="ctr"/>
            <a:r>
              <a:rPr lang="ar-EG" sz="16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- </a:t>
            </a:r>
            <a:r>
              <a:rPr lang="ar-AE" sz="16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يدرك حمد خطورة خطورة الماء الساخن</a:t>
            </a:r>
            <a:br>
              <a:rPr lang="ar-EG" sz="1600" dirty="0">
                <a:latin typeface="Sakkal Majalla" panose="02000000000000000000" pitchFamily="2" charset="-78"/>
                <a:cs typeface="Sakkal Majalla" panose="02000000000000000000" pitchFamily="2" charset="-78"/>
              </a:rPr>
            </a:br>
            <a:r>
              <a:rPr lang="ar-AE" sz="16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endParaRPr lang="en-US" sz="16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6158BA-8D0B-4C52-9952-51D361C7F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8C0CDE5-970C-4CC4-BF43-0DA127E73E8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5628B17-EB46-445C-A983-186F094C6C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51513" y="1630690"/>
            <a:ext cx="3140765" cy="3596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81551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578069" y="98386"/>
            <a:ext cx="1847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1896051"/>
              </p:ext>
            </p:extLst>
          </p:nvPr>
        </p:nvGraphicFramePr>
        <p:xfrm>
          <a:off x="180109" y="165333"/>
          <a:ext cx="11804073" cy="651475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8334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06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40904">
                <a:tc>
                  <a:txBody>
                    <a:bodyPr/>
                    <a:lstStyle/>
                    <a:p>
                      <a:pPr algn="r"/>
                      <a:r>
                        <a:rPr lang="ar-AE" sz="1200" b="1" u="none" kern="1200" dirty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الحصة الدراسية:</a:t>
                      </a:r>
                    </a:p>
                    <a:p>
                      <a:pPr algn="r"/>
                      <a:r>
                        <a:rPr lang="ar-AE" sz="1200" b="1" u="none" kern="1200" dirty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إدراك خطورة  السؤال الساخنة القهوة والشاي</a:t>
                      </a:r>
                    </a:p>
                    <a:p>
                      <a:pPr algn="r"/>
                      <a:r>
                        <a:rPr lang="ar-AE" sz="1200" b="1" u="none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عرض فيديو عن خطورة الماء الساخن</a:t>
                      </a:r>
                    </a:p>
                    <a:p>
                      <a:pPr algn="r"/>
                      <a:r>
                        <a:rPr lang="ar-AE" sz="1200" b="1" u="none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عرض صور وبطاقات </a:t>
                      </a:r>
                    </a:p>
                    <a:p>
                      <a:pPr algn="r"/>
                      <a:r>
                        <a:rPr lang="ar-AE" sz="1200" b="1" u="none" kern="120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التطبيق العملي امام الطلاب </a:t>
                      </a:r>
                      <a:endParaRPr lang="ar-AE" sz="1200" b="1" u="none" kern="12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algn="r"/>
                      <a:r>
                        <a:rPr lang="ar-AE" sz="1200" b="1" u="none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التدريب على إدراك خطورة السؤال</a:t>
                      </a:r>
                    </a:p>
                    <a:p>
                      <a:pPr algn="r"/>
                      <a:r>
                        <a:rPr lang="ar-AE" sz="1200" b="1" u="none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التعزيز</a:t>
                      </a:r>
                    </a:p>
                    <a:p>
                      <a:pPr algn="r"/>
                      <a:endParaRPr lang="ar-AE" sz="1200" b="1" u="none" kern="1200" dirty="0">
                        <a:solidFill>
                          <a:srgbClr val="FF0000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algn="r"/>
                      <a:r>
                        <a:rPr lang="ar-AE" sz="1200" b="1" u="none" kern="1200" dirty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النشاط الرياضي :</a:t>
                      </a:r>
                    </a:p>
                    <a:p>
                      <a:pPr algn="r"/>
                      <a:r>
                        <a:rPr lang="ar-AE" sz="1200" b="1" u="none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زضع كأسين بارد وحار والطلب من الطالب إحضار الكوب البارد</a:t>
                      </a:r>
                    </a:p>
                    <a:p>
                      <a:pPr algn="r"/>
                      <a:endParaRPr lang="ar-AE" sz="1200" b="1" u="none" kern="1200" dirty="0">
                        <a:solidFill>
                          <a:srgbClr val="FF0000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algn="r"/>
                      <a:r>
                        <a:rPr lang="ar-AE" sz="1200" b="1" u="none" kern="1200" dirty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النشاط الفني :</a:t>
                      </a:r>
                    </a:p>
                    <a:p>
                      <a:pPr algn="r"/>
                      <a:r>
                        <a:rPr lang="ar-AE" sz="1200" b="1" u="none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تلوين الأشياء الحارة باللون الأحمر والأشياء الساخنه باللون الأزرق</a:t>
                      </a:r>
                    </a:p>
                    <a:p>
                      <a:pPr algn="r"/>
                      <a:endParaRPr lang="ar-EG" sz="1200" kern="12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r>
                        <a:rPr lang="ar-EG" sz="1200" b="1" u="none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ar-EG" sz="1200" b="1" u="none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النشاط الموسيقي </a:t>
                      </a:r>
                    </a:p>
                    <a:p>
                      <a:pPr algn="r" rtl="1"/>
                      <a:r>
                        <a:rPr lang="ar-AE" sz="1200" b="1" u="none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سماع أغنية عن الحراراة والبرودة</a:t>
                      </a:r>
                      <a:endParaRPr lang="ar-AE" sz="1200" b="1" baseline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AE" sz="16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ctr" rtl="1"/>
                      <a:r>
                        <a:rPr lang="ar-AE" sz="16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دليل للمعلم</a:t>
                      </a:r>
                    </a:p>
                    <a:p>
                      <a:pPr algn="ctr" rtl="1"/>
                      <a:endParaRPr lang="ar-AE" sz="16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4929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تريب الطالب على شرب كوب الشاي بشكل يويمي ومسكه لوحدة بطريقة حذرة </a:t>
                      </a:r>
                      <a:endParaRPr lang="ar-EG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6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الواجب المنزلي </a:t>
                      </a:r>
                      <a:endParaRPr lang="en-US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16429">
                <a:tc>
                  <a:txBody>
                    <a:bodyPr/>
                    <a:lstStyle/>
                    <a:p>
                      <a:pPr algn="r" rtl="1"/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مشاهدة فيديو عن الحرارة والبرودة</a:t>
                      </a:r>
                      <a:endParaRPr lang="en-US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endParaRPr lang="ar-SA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6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تمارين الكترونية</a:t>
                      </a:r>
                      <a:endParaRPr lang="en-US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78302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متوسط : ان يحمل كوب الشاي وشربة بتأني            جيد: </a:t>
                      </a:r>
                      <a:r>
                        <a:rPr lang="ar-SA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ان </a:t>
                      </a: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يحمل كوب الشاي الحار ويشربه بسرعة          </a:t>
                      </a:r>
                      <a:r>
                        <a:rPr lang="ar-EG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ضعيف :- أن </a:t>
                      </a: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يحمل الكوب الشاي الحار دون إكتراث</a:t>
                      </a:r>
                    </a:p>
                    <a:p>
                      <a:pPr algn="r" rtl="1"/>
                      <a:r>
                        <a:rPr lang="ar-EG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8    </a:t>
                      </a:r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التقييم</a:t>
                      </a:r>
                      <a:endParaRPr lang="en-US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 rot="10800000" flipH="1" flipV="1">
            <a:off x="4115314" y="2753479"/>
            <a:ext cx="3110239" cy="36933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 algn="ctr" rtl="1">
              <a:defRPr/>
            </a:pPr>
            <a:r>
              <a:rPr lang="en-US">
                <a:solidFill>
                  <a:schemeClr val="accent5"/>
                </a:solidFill>
              </a:rPr>
              <a:t>https://youtu.be/6sSqK3G1q9E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accent5"/>
              </a:solidFill>
              <a:effectLst/>
              <a:uLnTx/>
              <a:uFillTx/>
              <a:latin typeface="Calibri" panose="020F0502020204030204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4200939" y="4611757"/>
            <a:ext cx="3600859" cy="394719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en-US">
                <a:solidFill>
                  <a:schemeClr val="accent5"/>
                </a:solidFill>
              </a:rPr>
              <a:t>https://youtu.be/sz1vY2VrBD0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accent5"/>
              </a:solidFill>
              <a:effectLst/>
              <a:uLnTx/>
              <a:uFillTx/>
              <a:latin typeface="Calibri" panose="020F0502020204030204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19267-0502-414C-ADC8-E730C18BC296}" type="datetime3">
              <a:rPr lang="en-US" smtClean="0"/>
              <a:t>16 February 2021</a:t>
            </a:fld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4239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0F0A00B7A297B40A126585C06040BF9" ma:contentTypeVersion="13" ma:contentTypeDescription="Create a new document." ma:contentTypeScope="" ma:versionID="e211a196983eb4ca7a51c67aa200c8b9">
  <xsd:schema xmlns:xsd="http://www.w3.org/2001/XMLSchema" xmlns:xs="http://www.w3.org/2001/XMLSchema" xmlns:p="http://schemas.microsoft.com/office/2006/metadata/properties" xmlns:ns3="0860e916-1933-4f54-bf75-902e7a9d18bb" xmlns:ns4="c1803469-1359-4921-b8b2-4aa11e6de6e4" targetNamespace="http://schemas.microsoft.com/office/2006/metadata/properties" ma:root="true" ma:fieldsID="fbe2735384649c69160ac846166d8c23" ns3:_="" ns4:_="">
    <xsd:import namespace="0860e916-1933-4f54-bf75-902e7a9d18bb"/>
    <xsd:import namespace="c1803469-1359-4921-b8b2-4aa11e6de6e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860e916-1933-4f54-bf75-902e7a9d18b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803469-1359-4921-b8b2-4aa11e6de6e4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5E79A6E-C66F-474D-AEC3-AC8B4C5AC16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860e916-1933-4f54-bf75-902e7a9d18bb"/>
    <ds:schemaRef ds:uri="c1803469-1359-4921-b8b2-4aa11e6de6e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1D1AD35-AF57-4B32-8A96-2853E34EF9C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2EED42B-3B47-45C2-9F50-0B4533C0F1E3}">
  <ds:schemaRefs>
    <ds:schemaRef ds:uri="0860e916-1933-4f54-bf75-902e7a9d18bb"/>
    <ds:schemaRef ds:uri="http://schemas.microsoft.com/office/2006/documentManagement/types"/>
    <ds:schemaRef ds:uri="http://www.w3.org/XML/1998/namespace"/>
    <ds:schemaRef ds:uri="c1803469-1359-4921-b8b2-4aa11e6de6e4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purl.org/dc/dcmitype/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2900</TotalTime>
  <Words>434</Words>
  <Application>Microsoft Office PowerPoint</Application>
  <PresentationFormat>Widescreen</PresentationFormat>
  <Paragraphs>139</Paragraphs>
  <Slides>8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Sakkal Majalla</vt:lpstr>
      <vt:lpstr>Office Theme</vt:lpstr>
      <vt:lpstr>1_Office Theme</vt:lpstr>
      <vt:lpstr>-إدراك خطورة السوائل الساخنه مثل :دلة القهوة ,دلة الشاي.</vt:lpstr>
      <vt:lpstr>PowerPoint Presentation</vt:lpstr>
      <vt:lpstr>PowerPoint Presentation</vt:lpstr>
      <vt:lpstr>PowerPoint Presentation</vt:lpstr>
      <vt:lpstr>-يحضر المعلم كوب بارد وكوب ويقول لحمد أمسك   </vt:lpstr>
      <vt:lpstr>- يشعر  حمد بالكوب الحار والكوب البارد  </vt:lpstr>
      <vt:lpstr>- يدرك حمد خطورة خطورة الماء الساخن 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العنوان الرئيسي للهدف</dc:title>
  <dc:creator>NADYAH NASSER ALKAABI</dc:creator>
  <cp:lastModifiedBy>Salama Nasiib Hamad Al Ketbi</cp:lastModifiedBy>
  <cp:revision>268</cp:revision>
  <dcterms:created xsi:type="dcterms:W3CDTF">2020-07-26T19:33:45Z</dcterms:created>
  <dcterms:modified xsi:type="dcterms:W3CDTF">2021-02-16T15:03:29Z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0x01010020F0A00B7A297B40A126585C06040BF9</vt:lpwstr>
  </property>
</Properties>
</file>