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60" r:id="rId5"/>
    <p:sldMasterId id="2147483674" r:id="rId6"/>
  </p:sldMasterIdLst>
  <p:notesMasterIdLst>
    <p:notesMasterId r:id="rId13"/>
  </p:notesMasterIdLst>
  <p:sldIdLst>
    <p:sldId id="267" r:id="rId7"/>
    <p:sldId id="257" r:id="rId8"/>
    <p:sldId id="258" r:id="rId9"/>
    <p:sldId id="268" r:id="rId10"/>
    <p:sldId id="264" r:id="rId11"/>
    <p:sldId id="333"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724" autoAdjust="0"/>
    <p:restoredTop sz="94343" autoAdjust="0"/>
  </p:normalViewPr>
  <p:slideViewPr>
    <p:cSldViewPr snapToGrid="0">
      <p:cViewPr varScale="1">
        <p:scale>
          <a:sx n="78" d="100"/>
          <a:sy n="78" d="100"/>
        </p:scale>
        <p:origin x="312" y="77"/>
      </p:cViewPr>
      <p:guideLst>
        <p:guide orient="horz" pos="2160"/>
        <p:guide pos="3840"/>
      </p:guideLst>
    </p:cSldViewPr>
  </p:slideViewPr>
  <p:notesTextViewPr>
    <p:cViewPr>
      <p:scale>
        <a:sx n="1" d="1"/>
        <a:sy n="1" d="1"/>
      </p:scale>
      <p:origin x="0" y="0"/>
    </p:cViewPr>
  </p:notesTextViewPr>
  <p:notesViewPr>
    <p:cSldViewPr snapToGrid="0">
      <p:cViewPr varScale="1">
        <p:scale>
          <a:sx n="50" d="100"/>
          <a:sy n="50" d="100"/>
        </p:scale>
        <p:origin x="2640" y="2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viewProps" Target="viewProps.xml"/><Relationship Id="rId10" Type="http://schemas.openxmlformats.org/officeDocument/2006/relationships/slide" Target="slides/slide4.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presProps" Target="pres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0-26T06:04:35.261"/>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 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0-26T06:05:07.125"/>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 0,'0'0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0-26T06:05:07.901"/>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 0,'0'0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0-26T06:05:09.030"/>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0 1,'0'0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0-26T06:05:10.462"/>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 0,'0'0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0-26T06:05:10.653"/>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 0,'0'0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0-26T06:05:11.723"/>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0 0,'0'0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0-26T06:05:12.811"/>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 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1284D9-1D4B-468A-A010-F649C632A758}" type="datetimeFigureOut">
              <a:rPr lang="en-US" smtClean="0"/>
              <a:t>2/16/2021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27DD44-B744-42AC-B498-54EF3C6033B8}" type="slidenum">
              <a:rPr lang="en-US" smtClean="0"/>
              <a:t>‹#›</a:t>
            </a:fld>
            <a:endParaRPr lang="en-US"/>
          </a:p>
        </p:txBody>
      </p:sp>
    </p:spTree>
    <p:extLst>
      <p:ext uri="{BB962C8B-B14F-4D97-AF65-F5344CB8AC3E}">
        <p14:creationId xmlns:p14="http://schemas.microsoft.com/office/powerpoint/2010/main" val="3138303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00C8F7-8467-3041-A730-392BF4A7A9E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08173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00C8F7-8467-3041-A730-392BF4A7A9E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72371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00C8F7-8467-3041-A730-392BF4A7A9E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87830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00C8F7-8467-3041-A730-392BF4A7A9E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1488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20F5DDA-372B-43CF-86FE-C9B6645BBCC7}" type="datetime3">
              <a:rPr lang="en-US" smtClean="0"/>
              <a:t>16 February 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F8585A-9C13-4586-A4AB-6DF698F2DFD9}" type="slidenum">
              <a:rPr lang="en-US" smtClean="0"/>
              <a:t>‹#›</a:t>
            </a:fld>
            <a:endParaRPr lang="en-US"/>
          </a:p>
        </p:txBody>
      </p:sp>
    </p:spTree>
    <p:extLst>
      <p:ext uri="{BB962C8B-B14F-4D97-AF65-F5344CB8AC3E}">
        <p14:creationId xmlns:p14="http://schemas.microsoft.com/office/powerpoint/2010/main" val="38533420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52F16D-244F-47C2-842A-9317BC736D29}" type="datetime3">
              <a:rPr lang="en-US" smtClean="0"/>
              <a:t>16 February 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F8585A-9C13-4586-A4AB-6DF698F2DFD9}" type="slidenum">
              <a:rPr lang="en-US" smtClean="0"/>
              <a:t>‹#›</a:t>
            </a:fld>
            <a:endParaRPr lang="en-US"/>
          </a:p>
        </p:txBody>
      </p:sp>
    </p:spTree>
    <p:extLst>
      <p:ext uri="{BB962C8B-B14F-4D97-AF65-F5344CB8AC3E}">
        <p14:creationId xmlns:p14="http://schemas.microsoft.com/office/powerpoint/2010/main" val="32034888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D1A787B-4AB8-4174-BC68-AD1479FF75F2}" type="datetime3">
              <a:rPr lang="en-US" smtClean="0"/>
              <a:t>16 February 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F8585A-9C13-4586-A4AB-6DF698F2DFD9}" type="slidenum">
              <a:rPr lang="en-US" smtClean="0"/>
              <a:t>‹#›</a:t>
            </a:fld>
            <a:endParaRPr lang="en-US"/>
          </a:p>
        </p:txBody>
      </p:sp>
    </p:spTree>
    <p:extLst>
      <p:ext uri="{BB962C8B-B14F-4D97-AF65-F5344CB8AC3E}">
        <p14:creationId xmlns:p14="http://schemas.microsoft.com/office/powerpoint/2010/main" val="31279668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 with Image">
    <p:spTree>
      <p:nvGrpSpPr>
        <p:cNvPr id="1" name=""/>
        <p:cNvGrpSpPr/>
        <p:nvPr/>
      </p:nvGrpSpPr>
      <p:grpSpPr>
        <a:xfrm>
          <a:off x="0" y="0"/>
          <a:ext cx="0" cy="0"/>
          <a:chOff x="0" y="0"/>
          <a:chExt cx="0" cy="0"/>
        </a:xfrm>
      </p:grpSpPr>
      <p:grpSp>
        <p:nvGrpSpPr>
          <p:cNvPr id="25" name="Graphic 23">
            <a:extLst>
              <a:ext uri="{FF2B5EF4-FFF2-40B4-BE49-F238E27FC236}">
                <a16:creationId xmlns:a16="http://schemas.microsoft.com/office/drawing/2014/main" id="{47C3B2E9-ECBE-41AD-AEEB-38E82FC382A0}"/>
              </a:ext>
            </a:extLst>
          </p:cNvPr>
          <p:cNvGrpSpPr/>
          <p:nvPr/>
        </p:nvGrpSpPr>
        <p:grpSpPr>
          <a:xfrm>
            <a:off x="-12700" y="-12700"/>
            <a:ext cx="12212320" cy="6882130"/>
            <a:chOff x="-12700" y="-12700"/>
            <a:chExt cx="12212320" cy="6882130"/>
          </a:xfrm>
        </p:grpSpPr>
        <p:sp>
          <p:nvSpPr>
            <p:cNvPr id="38" name="Freeform: Shape 37">
              <a:extLst>
                <a:ext uri="{FF2B5EF4-FFF2-40B4-BE49-F238E27FC236}">
                  <a16:creationId xmlns:a16="http://schemas.microsoft.com/office/drawing/2014/main" id="{FD75D72D-60C9-4FC2-B3B6-BBC407A1E87C}"/>
                </a:ext>
              </a:extLst>
            </p:cNvPr>
            <p:cNvSpPr/>
            <p:nvPr/>
          </p:nvSpPr>
          <p:spPr>
            <a:xfrm>
              <a:off x="6134100" y="2558390"/>
              <a:ext cx="6057900" cy="2717800"/>
            </a:xfrm>
            <a:custGeom>
              <a:avLst/>
              <a:gdLst>
                <a:gd name="connsiteX0" fmla="*/ 12700 w 6057900"/>
                <a:gd name="connsiteY0" fmla="*/ 1852320 h 2717800"/>
                <a:gd name="connsiteX1" fmla="*/ 6055360 w 6057900"/>
                <a:gd name="connsiteY1" fmla="*/ 2705760 h 2717800"/>
                <a:gd name="connsiteX2" fmla="*/ 6055360 w 6057900"/>
                <a:gd name="connsiteY2" fmla="*/ 664870 h 2717800"/>
                <a:gd name="connsiteX3" fmla="*/ 486410 w 6057900"/>
                <a:gd name="connsiteY3" fmla="*/ 33680 h 2717800"/>
                <a:gd name="connsiteX4" fmla="*/ 12700 w 6057900"/>
                <a:gd name="connsiteY4" fmla="*/ 185232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900" h="2717800">
                  <a:moveTo>
                    <a:pt x="12700" y="1852320"/>
                  </a:moveTo>
                  <a:cubicBezTo>
                    <a:pt x="12700" y="1852320"/>
                    <a:pt x="1485900" y="1508150"/>
                    <a:pt x="6055360" y="2705760"/>
                  </a:cubicBezTo>
                  <a:lnTo>
                    <a:pt x="6055360" y="664870"/>
                  </a:lnTo>
                  <a:cubicBezTo>
                    <a:pt x="2434590" y="-165710"/>
                    <a:pt x="486410" y="33680"/>
                    <a:pt x="486410" y="33680"/>
                  </a:cubicBezTo>
                  <a:lnTo>
                    <a:pt x="12700" y="1852320"/>
                  </a:lnTo>
                  <a:close/>
                </a:path>
              </a:pathLst>
            </a:custGeom>
            <a:gradFill>
              <a:gsLst>
                <a:gs pos="0">
                  <a:schemeClr val="accent2">
                    <a:alpha val="5000"/>
                  </a:schemeClr>
                </a:gs>
                <a:gs pos="100000">
                  <a:schemeClr val="accent1">
                    <a:alpha val="40000"/>
                  </a:schemeClr>
                </a:gs>
              </a:gsLst>
              <a:lin ang="1080000" scaled="0"/>
            </a:gradFill>
            <a:ln w="12700" cap="flat">
              <a:noFill/>
              <a:prstDash val="solid"/>
              <a:miter/>
            </a:ln>
          </p:spPr>
          <p:txBody>
            <a:bodyPr rtlCol="0" anchor="ctr"/>
            <a:lstStyle/>
            <a:p>
              <a:endParaRPr lang="en-US" noProof="0" dirty="0"/>
            </a:p>
          </p:txBody>
        </p:sp>
        <p:sp>
          <p:nvSpPr>
            <p:cNvPr id="40" name="Freeform: Shape 39">
              <a:extLst>
                <a:ext uri="{FF2B5EF4-FFF2-40B4-BE49-F238E27FC236}">
                  <a16:creationId xmlns:a16="http://schemas.microsoft.com/office/drawing/2014/main" id="{6DDD47AF-7D6B-4DDA-844C-9F41D60507B7}"/>
                </a:ext>
              </a:extLst>
            </p:cNvPr>
            <p:cNvSpPr/>
            <p:nvPr/>
          </p:nvSpPr>
          <p:spPr>
            <a:xfrm>
              <a:off x="5767070" y="5688330"/>
              <a:ext cx="1130300" cy="1181100"/>
            </a:xfrm>
            <a:custGeom>
              <a:avLst/>
              <a:gdLst>
                <a:gd name="connsiteX0" fmla="*/ 1127760 w 1130300"/>
                <a:gd name="connsiteY0" fmla="*/ 12700 h 1181100"/>
                <a:gd name="connsiteX1" fmla="*/ 1127760 w 1130300"/>
                <a:gd name="connsiteY1" fmla="*/ 12700 h 1181100"/>
                <a:gd name="connsiteX2" fmla="*/ 547370 w 1130300"/>
                <a:gd name="connsiteY2" fmla="*/ 491490 h 1181100"/>
                <a:gd name="connsiteX3" fmla="*/ 12700 w 1130300"/>
                <a:gd name="connsiteY3" fmla="*/ 1169670 h 1181100"/>
                <a:gd name="connsiteX4" fmla="*/ 435610 w 1130300"/>
                <a:gd name="connsiteY4" fmla="*/ 1169670 h 1181100"/>
                <a:gd name="connsiteX5" fmla="*/ 835660 w 1130300"/>
                <a:gd name="connsiteY5" fmla="*/ 67056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300" h="1181100">
                  <a:moveTo>
                    <a:pt x="1127760" y="12700"/>
                  </a:moveTo>
                  <a:lnTo>
                    <a:pt x="1127760" y="12700"/>
                  </a:lnTo>
                  <a:lnTo>
                    <a:pt x="547370" y="491490"/>
                  </a:lnTo>
                  <a:lnTo>
                    <a:pt x="12700" y="1169670"/>
                  </a:lnTo>
                  <a:lnTo>
                    <a:pt x="435610" y="1169670"/>
                  </a:lnTo>
                  <a:lnTo>
                    <a:pt x="835660" y="670560"/>
                  </a:lnTo>
                  <a:close/>
                </a:path>
              </a:pathLst>
            </a:custGeom>
            <a:gradFill>
              <a:gsLst>
                <a:gs pos="100000">
                  <a:schemeClr val="accent3">
                    <a:alpha val="20000"/>
                  </a:schemeClr>
                </a:gs>
                <a:gs pos="0">
                  <a:schemeClr val="accent3">
                    <a:alpha val="5000"/>
                  </a:schemeClr>
                </a:gs>
              </a:gsLst>
              <a:lin ang="7440000" scaled="0"/>
            </a:gradFill>
            <a:ln w="12700" cap="flat">
              <a:noFill/>
              <a:prstDash val="solid"/>
              <a:miter/>
            </a:ln>
          </p:spPr>
          <p:txBody>
            <a:bodyPr rtlCol="0" anchor="ctr"/>
            <a:lstStyle/>
            <a:p>
              <a:endParaRPr lang="en-US" noProof="0" dirty="0"/>
            </a:p>
          </p:txBody>
        </p:sp>
        <p:sp>
          <p:nvSpPr>
            <p:cNvPr id="41" name="Freeform: Shape 40">
              <a:extLst>
                <a:ext uri="{FF2B5EF4-FFF2-40B4-BE49-F238E27FC236}">
                  <a16:creationId xmlns:a16="http://schemas.microsoft.com/office/drawing/2014/main" id="{AB869A0C-2A0A-4F44-91DF-7D2812AC06CB}"/>
                </a:ext>
              </a:extLst>
            </p:cNvPr>
            <p:cNvSpPr/>
            <p:nvPr/>
          </p:nvSpPr>
          <p:spPr>
            <a:xfrm>
              <a:off x="-12700" y="492760"/>
              <a:ext cx="2692400" cy="762000"/>
            </a:xfrm>
            <a:custGeom>
              <a:avLst/>
              <a:gdLst>
                <a:gd name="connsiteX0" fmla="*/ 12700 w 2692400"/>
                <a:gd name="connsiteY0" fmla="*/ 429260 h 762000"/>
                <a:gd name="connsiteX1" fmla="*/ 12700 w 2692400"/>
                <a:gd name="connsiteY1" fmla="*/ 759460 h 762000"/>
                <a:gd name="connsiteX2" fmla="*/ 2044700 w 2692400"/>
                <a:gd name="connsiteY2" fmla="*/ 334010 h 762000"/>
                <a:gd name="connsiteX3" fmla="*/ 2689860 w 2692400"/>
                <a:gd name="connsiteY3" fmla="*/ 12700 h 762000"/>
                <a:gd name="connsiteX4" fmla="*/ 2689860 w 2692400"/>
                <a:gd name="connsiteY4" fmla="*/ 12700 h 762000"/>
                <a:gd name="connsiteX5" fmla="*/ 1936750 w 2692400"/>
                <a:gd name="connsiteY5" fmla="*/ 127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2400" h="762000">
                  <a:moveTo>
                    <a:pt x="12700" y="429260"/>
                  </a:moveTo>
                  <a:lnTo>
                    <a:pt x="12700" y="759460"/>
                  </a:lnTo>
                  <a:lnTo>
                    <a:pt x="2044700" y="334010"/>
                  </a:lnTo>
                  <a:lnTo>
                    <a:pt x="2689860" y="12700"/>
                  </a:lnTo>
                  <a:lnTo>
                    <a:pt x="2689860" y="12700"/>
                  </a:lnTo>
                  <a:lnTo>
                    <a:pt x="1936750" y="12700"/>
                  </a:lnTo>
                  <a:close/>
                </a:path>
              </a:pathLst>
            </a:custGeom>
            <a:gradFill>
              <a:gsLst>
                <a:gs pos="100000">
                  <a:schemeClr val="tx2">
                    <a:alpha val="20000"/>
                  </a:schemeClr>
                </a:gs>
                <a:gs pos="0">
                  <a:schemeClr val="tx2">
                    <a:alpha val="5000"/>
                  </a:schemeClr>
                </a:gs>
              </a:gsLst>
              <a:lin ang="9840000" scaled="0"/>
            </a:gradFill>
            <a:ln w="12700" cap="flat">
              <a:noFill/>
              <a:prstDash val="solid"/>
              <a:miter/>
            </a:ln>
          </p:spPr>
          <p:txBody>
            <a:bodyPr rtlCol="0" anchor="ctr"/>
            <a:lstStyle/>
            <a:p>
              <a:endParaRPr lang="en-US" noProof="0" dirty="0"/>
            </a:p>
          </p:txBody>
        </p:sp>
        <p:sp>
          <p:nvSpPr>
            <p:cNvPr id="36" name="Freeform: Shape 35">
              <a:extLst>
                <a:ext uri="{FF2B5EF4-FFF2-40B4-BE49-F238E27FC236}">
                  <a16:creationId xmlns:a16="http://schemas.microsoft.com/office/drawing/2014/main" id="{863DDEEC-D329-48E8-AB64-F011639C386A}"/>
                </a:ext>
              </a:extLst>
            </p:cNvPr>
            <p:cNvSpPr/>
            <p:nvPr/>
          </p:nvSpPr>
          <p:spPr>
            <a:xfrm>
              <a:off x="7642860" y="-12700"/>
              <a:ext cx="1282700" cy="1231900"/>
            </a:xfrm>
            <a:custGeom>
              <a:avLst/>
              <a:gdLst>
                <a:gd name="connsiteX0" fmla="*/ 12700 w 1282700"/>
                <a:gd name="connsiteY0" fmla="*/ 1226820 h 1231900"/>
                <a:gd name="connsiteX1" fmla="*/ 613410 w 1282700"/>
                <a:gd name="connsiteY1" fmla="*/ 773430 h 1231900"/>
                <a:gd name="connsiteX2" fmla="*/ 1270000 w 1282700"/>
                <a:gd name="connsiteY2" fmla="*/ 12700 h 1231900"/>
                <a:gd name="connsiteX3" fmla="*/ 831850 w 1282700"/>
                <a:gd name="connsiteY3" fmla="*/ 12700 h 1231900"/>
                <a:gd name="connsiteX4" fmla="*/ 334010 w 1282700"/>
                <a:gd name="connsiteY4" fmla="*/ 581660 h 1231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2700" h="1231900">
                  <a:moveTo>
                    <a:pt x="12700" y="1226820"/>
                  </a:moveTo>
                  <a:lnTo>
                    <a:pt x="613410" y="773430"/>
                  </a:lnTo>
                  <a:lnTo>
                    <a:pt x="1270000" y="12700"/>
                  </a:lnTo>
                  <a:lnTo>
                    <a:pt x="831850" y="12700"/>
                  </a:lnTo>
                  <a:lnTo>
                    <a:pt x="334010" y="581660"/>
                  </a:lnTo>
                  <a:close/>
                </a:path>
              </a:pathLst>
            </a:custGeom>
            <a:gradFill>
              <a:gsLst>
                <a:gs pos="100000">
                  <a:schemeClr val="bg2">
                    <a:alpha val="20000"/>
                  </a:schemeClr>
                </a:gs>
                <a:gs pos="0">
                  <a:schemeClr val="bg2">
                    <a:alpha val="5000"/>
                  </a:schemeClr>
                </a:gs>
              </a:gsLst>
              <a:lin ang="3120000" scaled="0"/>
            </a:gradFill>
            <a:ln w="12700" cap="flat">
              <a:noFill/>
              <a:prstDash val="solid"/>
              <a:miter/>
            </a:ln>
          </p:spPr>
          <p:txBody>
            <a:bodyPr rtlCol="0" anchor="ctr"/>
            <a:lstStyle/>
            <a:p>
              <a:endParaRPr lang="en-US" noProof="0" dirty="0"/>
            </a:p>
          </p:txBody>
        </p:sp>
        <p:sp>
          <p:nvSpPr>
            <p:cNvPr id="37" name="Freeform: Shape 36">
              <a:extLst>
                <a:ext uri="{FF2B5EF4-FFF2-40B4-BE49-F238E27FC236}">
                  <a16:creationId xmlns:a16="http://schemas.microsoft.com/office/drawing/2014/main" id="{B7B80AAE-AECF-4ED8-AF96-F4934E33F6FD}"/>
                </a:ext>
              </a:extLst>
            </p:cNvPr>
            <p:cNvSpPr/>
            <p:nvPr/>
          </p:nvSpPr>
          <p:spPr>
            <a:xfrm>
              <a:off x="8820150" y="-12700"/>
              <a:ext cx="2349500" cy="1943100"/>
            </a:xfrm>
            <a:custGeom>
              <a:avLst/>
              <a:gdLst>
                <a:gd name="connsiteX0" fmla="*/ 12700 w 2349500"/>
                <a:gd name="connsiteY0" fmla="*/ 1560830 h 1943100"/>
                <a:gd name="connsiteX1" fmla="*/ 1536700 w 2349500"/>
                <a:gd name="connsiteY1" fmla="*/ 1941830 h 1943100"/>
                <a:gd name="connsiteX2" fmla="*/ 2346960 w 2349500"/>
                <a:gd name="connsiteY2" fmla="*/ 68580 h 1943100"/>
                <a:gd name="connsiteX3" fmla="*/ 1965960 w 2349500"/>
                <a:gd name="connsiteY3" fmla="*/ 12700 h 1943100"/>
                <a:gd name="connsiteX4" fmla="*/ 939800 w 2349500"/>
                <a:gd name="connsiteY4" fmla="*/ 12700 h 1943100"/>
                <a:gd name="connsiteX5" fmla="*/ 12700 w 2349500"/>
                <a:gd name="connsiteY5" fmla="*/ 1560830 h 194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49500" h="1943100">
                  <a:moveTo>
                    <a:pt x="12700" y="1560830"/>
                  </a:moveTo>
                  <a:cubicBezTo>
                    <a:pt x="12700" y="1560830"/>
                    <a:pt x="1094740" y="1871980"/>
                    <a:pt x="1536700" y="1941830"/>
                  </a:cubicBezTo>
                  <a:cubicBezTo>
                    <a:pt x="2020570" y="1625600"/>
                    <a:pt x="2346960" y="68580"/>
                    <a:pt x="2346960" y="68580"/>
                  </a:cubicBezTo>
                  <a:cubicBezTo>
                    <a:pt x="2346960" y="68580"/>
                    <a:pt x="2222500" y="40640"/>
                    <a:pt x="1965960" y="12700"/>
                  </a:cubicBezTo>
                  <a:lnTo>
                    <a:pt x="939800" y="12700"/>
                  </a:lnTo>
                  <a:cubicBezTo>
                    <a:pt x="664210" y="1154430"/>
                    <a:pt x="12700" y="1560830"/>
                    <a:pt x="12700" y="1560830"/>
                  </a:cubicBezTo>
                  <a:close/>
                </a:path>
              </a:pathLst>
            </a:custGeom>
            <a:gradFill>
              <a:gsLst>
                <a:gs pos="0">
                  <a:schemeClr val="accent3">
                    <a:alpha val="40000"/>
                  </a:schemeClr>
                </a:gs>
                <a:gs pos="100000">
                  <a:schemeClr val="accent3">
                    <a:alpha val="5000"/>
                  </a:schemeClr>
                </a:gs>
              </a:gsLst>
              <a:lin ang="5940000" scaled="0"/>
            </a:gradFill>
            <a:ln w="12700" cap="flat">
              <a:noFill/>
              <a:prstDash val="solid"/>
              <a:miter/>
            </a:ln>
          </p:spPr>
          <p:txBody>
            <a:bodyPr rtlCol="0" anchor="ctr"/>
            <a:lstStyle/>
            <a:p>
              <a:endParaRPr lang="en-US" noProof="0" dirty="0"/>
            </a:p>
          </p:txBody>
        </p:sp>
        <p:sp>
          <p:nvSpPr>
            <p:cNvPr id="39" name="Freeform: Shape 38">
              <a:extLst>
                <a:ext uri="{FF2B5EF4-FFF2-40B4-BE49-F238E27FC236}">
                  <a16:creationId xmlns:a16="http://schemas.microsoft.com/office/drawing/2014/main" id="{DC335455-9900-4BAE-AB3E-1CA284A4BA15}"/>
                </a:ext>
              </a:extLst>
            </p:cNvPr>
            <p:cNvSpPr/>
            <p:nvPr/>
          </p:nvSpPr>
          <p:spPr>
            <a:xfrm>
              <a:off x="7265670" y="5240886"/>
              <a:ext cx="4927600" cy="1193800"/>
            </a:xfrm>
            <a:custGeom>
              <a:avLst/>
              <a:gdLst>
                <a:gd name="connsiteX0" fmla="*/ 204470 w 4927600"/>
                <a:gd name="connsiteY0" fmla="*/ 13105 h 1193800"/>
                <a:gd name="connsiteX1" fmla="*/ 12700 w 4927600"/>
                <a:gd name="connsiteY1" fmla="*/ 786535 h 1193800"/>
                <a:gd name="connsiteX2" fmla="*/ 4923790 w 4927600"/>
                <a:gd name="connsiteY2" fmla="*/ 1181505 h 1193800"/>
                <a:gd name="connsiteX3" fmla="*/ 4923790 w 4927600"/>
                <a:gd name="connsiteY3" fmla="*/ 366164 h 1193800"/>
                <a:gd name="connsiteX4" fmla="*/ 204470 w 4927600"/>
                <a:gd name="connsiteY4" fmla="*/ 13105 h 1193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27600" h="1193800">
                  <a:moveTo>
                    <a:pt x="204470" y="13105"/>
                  </a:moveTo>
                  <a:lnTo>
                    <a:pt x="12700" y="786535"/>
                  </a:lnTo>
                  <a:cubicBezTo>
                    <a:pt x="12700" y="786535"/>
                    <a:pt x="2622550" y="715414"/>
                    <a:pt x="4923790" y="1181505"/>
                  </a:cubicBezTo>
                  <a:lnTo>
                    <a:pt x="4923790" y="366164"/>
                  </a:lnTo>
                  <a:cubicBezTo>
                    <a:pt x="2410461" y="-13565"/>
                    <a:pt x="204470" y="13105"/>
                    <a:pt x="204470" y="13105"/>
                  </a:cubicBezTo>
                  <a:close/>
                </a:path>
              </a:pathLst>
            </a:custGeom>
            <a:gradFill>
              <a:gsLst>
                <a:gs pos="100000">
                  <a:schemeClr val="tx2">
                    <a:alpha val="40000"/>
                  </a:schemeClr>
                </a:gs>
                <a:gs pos="0">
                  <a:schemeClr val="tx2">
                    <a:alpha val="5000"/>
                  </a:schemeClr>
                </a:gs>
              </a:gsLst>
              <a:lin ang="900000" scaled="0"/>
            </a:gradFill>
            <a:ln w="12700" cap="flat">
              <a:noFill/>
              <a:prstDash val="solid"/>
              <a:miter/>
            </a:ln>
          </p:spPr>
          <p:txBody>
            <a:bodyPr rtlCol="0" anchor="ctr"/>
            <a:lstStyle/>
            <a:p>
              <a:endParaRPr lang="en-US" noProof="0" dirty="0"/>
            </a:p>
          </p:txBody>
        </p:sp>
        <p:sp>
          <p:nvSpPr>
            <p:cNvPr id="26" name="Freeform: Shape 25">
              <a:extLst>
                <a:ext uri="{FF2B5EF4-FFF2-40B4-BE49-F238E27FC236}">
                  <a16:creationId xmlns:a16="http://schemas.microsoft.com/office/drawing/2014/main" id="{7997994A-3EFC-4653-B5D9-345ADEF9A1E8}"/>
                </a:ext>
              </a:extLst>
            </p:cNvPr>
            <p:cNvSpPr/>
            <p:nvPr/>
          </p:nvSpPr>
          <p:spPr>
            <a:xfrm>
              <a:off x="0" y="4398010"/>
              <a:ext cx="6605059" cy="2459990"/>
            </a:xfrm>
            <a:custGeom>
              <a:avLst/>
              <a:gdLst>
                <a:gd name="connsiteX0" fmla="*/ 6399530 w 6616700"/>
                <a:gd name="connsiteY0" fmla="*/ 12700 h 2476500"/>
                <a:gd name="connsiteX1" fmla="*/ 12700 w 6616700"/>
                <a:gd name="connsiteY1" fmla="*/ 1666240 h 2476500"/>
                <a:gd name="connsiteX2" fmla="*/ 12700 w 6616700"/>
                <a:gd name="connsiteY2" fmla="*/ 2472690 h 2476500"/>
                <a:gd name="connsiteX3" fmla="*/ 1996440 w 6616700"/>
                <a:gd name="connsiteY3" fmla="*/ 2472690 h 2476500"/>
                <a:gd name="connsiteX4" fmla="*/ 6606540 w 6616700"/>
                <a:gd name="connsiteY4" fmla="*/ 1192530 h 2476500"/>
                <a:gd name="connsiteX5" fmla="*/ 6399530 w 6616700"/>
                <a:gd name="connsiteY5" fmla="*/ 12700 h 247650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57391 h 2459990"/>
                <a:gd name="connsiteX5" fmla="*/ 6386830 w 6605059"/>
                <a:gd name="connsiteY5" fmla="*/ 0 h 245999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48976 h 2459990"/>
                <a:gd name="connsiteX5" fmla="*/ 6386830 w 6605059"/>
                <a:gd name="connsiteY5" fmla="*/ 0 h 2459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5059" h="2459990">
                  <a:moveTo>
                    <a:pt x="6386830" y="0"/>
                  </a:moveTo>
                  <a:cubicBezTo>
                    <a:pt x="2965450" y="420370"/>
                    <a:pt x="524510" y="1424940"/>
                    <a:pt x="0" y="1653540"/>
                  </a:cubicBezTo>
                  <a:lnTo>
                    <a:pt x="0" y="2459990"/>
                  </a:lnTo>
                  <a:lnTo>
                    <a:pt x="1983740" y="2459990"/>
                  </a:lnTo>
                  <a:cubicBezTo>
                    <a:pt x="3195320" y="2000250"/>
                    <a:pt x="4846109" y="1442346"/>
                    <a:pt x="6605059" y="1148976"/>
                  </a:cubicBezTo>
                  <a:cubicBezTo>
                    <a:pt x="6526319" y="682886"/>
                    <a:pt x="6478270" y="457200"/>
                    <a:pt x="6386830" y="0"/>
                  </a:cubicBezTo>
                  <a:close/>
                </a:path>
              </a:pathLst>
            </a:custGeom>
            <a:gradFill>
              <a:gsLst>
                <a:gs pos="100000">
                  <a:schemeClr val="bg2">
                    <a:alpha val="40000"/>
                  </a:schemeClr>
                </a:gs>
                <a:gs pos="0">
                  <a:schemeClr val="accent5">
                    <a:alpha val="5000"/>
                  </a:schemeClr>
                </a:gs>
              </a:gsLst>
              <a:lin ang="540000" scaled="0"/>
            </a:gradFill>
            <a:ln w="12700" cap="flat">
              <a:noFill/>
              <a:prstDash val="solid"/>
              <a:miter/>
            </a:ln>
          </p:spPr>
          <p:txBody>
            <a:bodyPr rtlCol="0" anchor="ctr"/>
            <a:lstStyle/>
            <a:p>
              <a:endParaRPr lang="en-US" noProof="0" dirty="0"/>
            </a:p>
          </p:txBody>
        </p:sp>
        <p:sp>
          <p:nvSpPr>
            <p:cNvPr id="27" name="Freeform: Shape 26">
              <a:extLst>
                <a:ext uri="{FF2B5EF4-FFF2-40B4-BE49-F238E27FC236}">
                  <a16:creationId xmlns:a16="http://schemas.microsoft.com/office/drawing/2014/main" id="{F2CC930F-B5EF-486A-A896-75D6B8DDAD09}"/>
                </a:ext>
              </a:extLst>
            </p:cNvPr>
            <p:cNvSpPr/>
            <p:nvPr/>
          </p:nvSpPr>
          <p:spPr>
            <a:xfrm>
              <a:off x="-12700" y="741680"/>
              <a:ext cx="6629400" cy="5981700"/>
            </a:xfrm>
            <a:custGeom>
              <a:avLst/>
              <a:gdLst>
                <a:gd name="connsiteX0" fmla="*/ 5783580 w 6629400"/>
                <a:gd name="connsiteY0" fmla="*/ 12700 h 5981700"/>
                <a:gd name="connsiteX1" fmla="*/ 12700 w 6629400"/>
                <a:gd name="connsiteY1" fmla="*/ 1029970 h 5981700"/>
                <a:gd name="connsiteX2" fmla="*/ 12700 w 6629400"/>
                <a:gd name="connsiteY2" fmla="*/ 5971540 h 5981700"/>
                <a:gd name="connsiteX3" fmla="*/ 6620510 w 6629400"/>
                <a:gd name="connsiteY3" fmla="*/ 4806950 h 5981700"/>
              </a:gdLst>
              <a:ahLst/>
              <a:cxnLst>
                <a:cxn ang="0">
                  <a:pos x="connsiteX0" y="connsiteY0"/>
                </a:cxn>
                <a:cxn ang="0">
                  <a:pos x="connsiteX1" y="connsiteY1"/>
                </a:cxn>
                <a:cxn ang="0">
                  <a:pos x="connsiteX2" y="connsiteY2"/>
                </a:cxn>
                <a:cxn ang="0">
                  <a:pos x="connsiteX3" y="connsiteY3"/>
                </a:cxn>
              </a:cxnLst>
              <a:rect l="l" t="t" r="r" b="b"/>
              <a:pathLst>
                <a:path w="6629400" h="5981700">
                  <a:moveTo>
                    <a:pt x="5783580" y="12700"/>
                  </a:moveTo>
                  <a:lnTo>
                    <a:pt x="12700" y="1029970"/>
                  </a:lnTo>
                  <a:lnTo>
                    <a:pt x="12700" y="5971540"/>
                  </a:lnTo>
                  <a:lnTo>
                    <a:pt x="6620510" y="4806950"/>
                  </a:lnTo>
                  <a:close/>
                </a:path>
              </a:pathLst>
            </a:custGeom>
            <a:gradFill flip="none" rotWithShape="1">
              <a:gsLst>
                <a:gs pos="0">
                  <a:schemeClr val="bg2"/>
                </a:gs>
                <a:gs pos="100000">
                  <a:schemeClr val="accent5"/>
                </a:gs>
              </a:gsLst>
              <a:lin ang="2700000" scaled="0"/>
              <a:tileRect/>
            </a:gradFill>
            <a:ln w="12700"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791B94BC-A2EC-4D50-B423-764E53B13BE7}"/>
                </a:ext>
              </a:extLst>
            </p:cNvPr>
            <p:cNvSpPr/>
            <p:nvPr/>
          </p:nvSpPr>
          <p:spPr>
            <a:xfrm>
              <a:off x="7533640" y="-12700"/>
              <a:ext cx="1676400" cy="1549400"/>
            </a:xfrm>
            <a:custGeom>
              <a:avLst/>
              <a:gdLst>
                <a:gd name="connsiteX0" fmla="*/ 1123950 w 1676400"/>
                <a:gd name="connsiteY0" fmla="*/ 12700 h 1549400"/>
                <a:gd name="connsiteX1" fmla="*/ 12700 w 1676400"/>
                <a:gd name="connsiteY1" fmla="*/ 1268730 h 1549400"/>
                <a:gd name="connsiteX2" fmla="*/ 320040 w 1676400"/>
                <a:gd name="connsiteY2" fmla="*/ 1541780 h 1549400"/>
                <a:gd name="connsiteX3" fmla="*/ 1672590 w 1676400"/>
                <a:gd name="connsiteY3" fmla="*/ 12700 h 1549400"/>
              </a:gdLst>
              <a:ahLst/>
              <a:cxnLst>
                <a:cxn ang="0">
                  <a:pos x="connsiteX0" y="connsiteY0"/>
                </a:cxn>
                <a:cxn ang="0">
                  <a:pos x="connsiteX1" y="connsiteY1"/>
                </a:cxn>
                <a:cxn ang="0">
                  <a:pos x="connsiteX2" y="connsiteY2"/>
                </a:cxn>
                <a:cxn ang="0">
                  <a:pos x="connsiteX3" y="connsiteY3"/>
                </a:cxn>
              </a:cxnLst>
              <a:rect l="l" t="t" r="r" b="b"/>
              <a:pathLst>
                <a:path w="1676400" h="1549400">
                  <a:moveTo>
                    <a:pt x="1123950" y="12700"/>
                  </a:moveTo>
                  <a:lnTo>
                    <a:pt x="12700" y="1268730"/>
                  </a:lnTo>
                  <a:lnTo>
                    <a:pt x="320040" y="1541780"/>
                  </a:lnTo>
                  <a:lnTo>
                    <a:pt x="1672590" y="12700"/>
                  </a:lnTo>
                  <a:close/>
                </a:path>
              </a:pathLst>
            </a:custGeom>
            <a:blipFill>
              <a:blip r:embed="rId2"/>
              <a:srcRect/>
              <a:stretch>
                <a:fillRect l="8684" t="-98206" r="-65455" b="7644"/>
              </a:stretch>
            </a:blipFill>
            <a:ln w="12700"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5D578B85-2A30-4840-8B68-DDDE2A2DF6B6}"/>
                </a:ext>
              </a:extLst>
            </p:cNvPr>
            <p:cNvSpPr/>
            <p:nvPr/>
          </p:nvSpPr>
          <p:spPr>
            <a:xfrm>
              <a:off x="-12700" y="431800"/>
              <a:ext cx="2921000" cy="1041400"/>
            </a:xfrm>
            <a:custGeom>
              <a:avLst/>
              <a:gdLst>
                <a:gd name="connsiteX0" fmla="*/ 12700 w 2921000"/>
                <a:gd name="connsiteY0" fmla="*/ 1031240 h 1041400"/>
                <a:gd name="connsiteX1" fmla="*/ 2912110 w 2921000"/>
                <a:gd name="connsiteY1" fmla="*/ 415290 h 1041400"/>
                <a:gd name="connsiteX2" fmla="*/ 2827020 w 2921000"/>
                <a:gd name="connsiteY2" fmla="*/ 12700 h 1041400"/>
                <a:gd name="connsiteX3" fmla="*/ 12700 w 2921000"/>
                <a:gd name="connsiteY3" fmla="*/ 610870 h 1041400"/>
              </a:gdLst>
              <a:ahLst/>
              <a:cxnLst>
                <a:cxn ang="0">
                  <a:pos x="connsiteX0" y="connsiteY0"/>
                </a:cxn>
                <a:cxn ang="0">
                  <a:pos x="connsiteX1" y="connsiteY1"/>
                </a:cxn>
                <a:cxn ang="0">
                  <a:pos x="connsiteX2" y="connsiteY2"/>
                </a:cxn>
                <a:cxn ang="0">
                  <a:pos x="connsiteX3" y="connsiteY3"/>
                </a:cxn>
              </a:cxnLst>
              <a:rect l="l" t="t" r="r" b="b"/>
              <a:pathLst>
                <a:path w="2921000" h="1041400">
                  <a:moveTo>
                    <a:pt x="12700" y="1031240"/>
                  </a:moveTo>
                  <a:lnTo>
                    <a:pt x="2912110" y="415290"/>
                  </a:lnTo>
                  <a:lnTo>
                    <a:pt x="2827020" y="12700"/>
                  </a:lnTo>
                  <a:lnTo>
                    <a:pt x="12700" y="610870"/>
                  </a:lnTo>
                  <a:close/>
                </a:path>
              </a:pathLst>
            </a:custGeom>
            <a:blipFill>
              <a:blip r:embed="rId3"/>
              <a:srcRect/>
              <a:stretch>
                <a:fillRect l="-32063" t="15838" r="1073" b="-15838"/>
              </a:stretch>
            </a:blipFill>
            <a:ln w="12700"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9E87D68E-7B06-4D4A-BAE3-650770DBFBE6}"/>
                </a:ext>
              </a:extLst>
            </p:cNvPr>
            <p:cNvSpPr/>
            <p:nvPr/>
          </p:nvSpPr>
          <p:spPr>
            <a:xfrm>
              <a:off x="5916930" y="5568950"/>
              <a:ext cx="1358900" cy="1295400"/>
            </a:xfrm>
            <a:custGeom>
              <a:avLst/>
              <a:gdLst>
                <a:gd name="connsiteX0" fmla="*/ 12700 w 1358900"/>
                <a:gd name="connsiteY0" fmla="*/ 1289050 h 1295400"/>
                <a:gd name="connsiteX1" fmla="*/ 538480 w 1358900"/>
                <a:gd name="connsiteY1" fmla="*/ 1289050 h 1295400"/>
                <a:gd name="connsiteX2" fmla="*/ 1350010 w 1358900"/>
                <a:gd name="connsiteY2" fmla="*/ 269240 h 1295400"/>
                <a:gd name="connsiteX3" fmla="*/ 1028700 w 1358900"/>
                <a:gd name="connsiteY3" fmla="*/ 12700 h 1295400"/>
              </a:gdLst>
              <a:ahLst/>
              <a:cxnLst>
                <a:cxn ang="0">
                  <a:pos x="connsiteX0" y="connsiteY0"/>
                </a:cxn>
                <a:cxn ang="0">
                  <a:pos x="connsiteX1" y="connsiteY1"/>
                </a:cxn>
                <a:cxn ang="0">
                  <a:pos x="connsiteX2" y="connsiteY2"/>
                </a:cxn>
                <a:cxn ang="0">
                  <a:pos x="connsiteX3" y="connsiteY3"/>
                </a:cxn>
              </a:cxnLst>
              <a:rect l="l" t="t" r="r" b="b"/>
              <a:pathLst>
                <a:path w="1358900" h="1295400">
                  <a:moveTo>
                    <a:pt x="12700" y="1289050"/>
                  </a:moveTo>
                  <a:lnTo>
                    <a:pt x="538480" y="1289050"/>
                  </a:lnTo>
                  <a:lnTo>
                    <a:pt x="1350010" y="269240"/>
                  </a:lnTo>
                  <a:lnTo>
                    <a:pt x="1028700" y="12700"/>
                  </a:lnTo>
                  <a:close/>
                </a:path>
              </a:pathLst>
            </a:custGeom>
            <a:blipFill>
              <a:blip r:embed="rId4"/>
              <a:srcRect/>
              <a:stretch>
                <a:fillRect l="-121206" t="11183" r="13010" b="-182361"/>
              </a:stretch>
            </a:blipFill>
            <a:ln w="12700" cap="flat">
              <a:noFill/>
              <a:prstDash val="solid"/>
              <a:miter/>
            </a:ln>
          </p:spPr>
          <p:txBody>
            <a:bodyPr rtlCol="0" anchor="ctr"/>
            <a:lstStyle/>
            <a:p>
              <a:endParaRPr lang="en-US" noProof="0" dirty="0"/>
            </a:p>
          </p:txBody>
        </p:sp>
        <p:sp>
          <p:nvSpPr>
            <p:cNvPr id="31" name="Freeform: Shape 30">
              <a:extLst>
                <a:ext uri="{FF2B5EF4-FFF2-40B4-BE49-F238E27FC236}">
                  <a16:creationId xmlns:a16="http://schemas.microsoft.com/office/drawing/2014/main" id="{70744E0D-4320-4203-ABA0-DC9D0B329E16}"/>
                </a:ext>
              </a:extLst>
            </p:cNvPr>
            <p:cNvSpPr/>
            <p:nvPr/>
          </p:nvSpPr>
          <p:spPr>
            <a:xfrm>
              <a:off x="7754620" y="4657090"/>
              <a:ext cx="4445000" cy="1765300"/>
            </a:xfrm>
            <a:custGeom>
              <a:avLst/>
              <a:gdLst>
                <a:gd name="connsiteX0" fmla="*/ 187961 w 4445000"/>
                <a:gd name="connsiteY0" fmla="*/ 12700 h 1765300"/>
                <a:gd name="connsiteX1" fmla="*/ 12700 w 4445000"/>
                <a:gd name="connsiteY1" fmla="*/ 859790 h 1765300"/>
                <a:gd name="connsiteX2" fmla="*/ 4434840 w 4445000"/>
                <a:gd name="connsiteY2" fmla="*/ 1753870 h 1765300"/>
                <a:gd name="connsiteX3" fmla="*/ 4434840 w 4445000"/>
                <a:gd name="connsiteY3" fmla="*/ 871220 h 1765300"/>
              </a:gdLst>
              <a:ahLst/>
              <a:cxnLst>
                <a:cxn ang="0">
                  <a:pos x="connsiteX0" y="connsiteY0"/>
                </a:cxn>
                <a:cxn ang="0">
                  <a:pos x="connsiteX1" y="connsiteY1"/>
                </a:cxn>
                <a:cxn ang="0">
                  <a:pos x="connsiteX2" y="connsiteY2"/>
                </a:cxn>
                <a:cxn ang="0">
                  <a:pos x="connsiteX3" y="connsiteY3"/>
                </a:cxn>
              </a:cxnLst>
              <a:rect l="l" t="t" r="r" b="b"/>
              <a:pathLst>
                <a:path w="4445000" h="1765300">
                  <a:moveTo>
                    <a:pt x="187961" y="12700"/>
                  </a:moveTo>
                  <a:lnTo>
                    <a:pt x="12700" y="859790"/>
                  </a:lnTo>
                  <a:lnTo>
                    <a:pt x="4434840" y="1753870"/>
                  </a:lnTo>
                  <a:lnTo>
                    <a:pt x="4434840" y="871220"/>
                  </a:lnTo>
                  <a:close/>
                </a:path>
              </a:pathLst>
            </a:custGeom>
            <a:gradFill>
              <a:gsLst>
                <a:gs pos="100000">
                  <a:schemeClr val="tx1"/>
                </a:gs>
                <a:gs pos="0">
                  <a:schemeClr val="tx2"/>
                </a:gs>
              </a:gsLst>
              <a:lin ang="900000" scaled="0"/>
            </a:gradFill>
            <a:ln w="12700" cap="flat">
              <a:noFill/>
              <a:prstDash val="solid"/>
              <a:miter/>
            </a:ln>
          </p:spPr>
          <p:txBody>
            <a:bodyPr rtlCol="0" anchor="ctr"/>
            <a:lstStyle/>
            <a:p>
              <a:endParaRPr lang="en-US" noProof="0" dirty="0"/>
            </a:p>
          </p:txBody>
        </p:sp>
        <p:sp>
          <p:nvSpPr>
            <p:cNvPr id="32" name="Freeform: Shape 31">
              <a:extLst>
                <a:ext uri="{FF2B5EF4-FFF2-40B4-BE49-F238E27FC236}">
                  <a16:creationId xmlns:a16="http://schemas.microsoft.com/office/drawing/2014/main" id="{388CFBA9-D870-41CC-A059-97970304A115}"/>
                </a:ext>
              </a:extLst>
            </p:cNvPr>
            <p:cNvSpPr/>
            <p:nvPr/>
          </p:nvSpPr>
          <p:spPr>
            <a:xfrm>
              <a:off x="6718300" y="1951990"/>
              <a:ext cx="5473700" cy="3289300"/>
            </a:xfrm>
            <a:custGeom>
              <a:avLst/>
              <a:gdLst>
                <a:gd name="connsiteX0" fmla="*/ 5471160 w 5473700"/>
                <a:gd name="connsiteY0" fmla="*/ 1239520 h 3289300"/>
                <a:gd name="connsiteX1" fmla="*/ 513080 w 5473700"/>
                <a:gd name="connsiteY1" fmla="*/ 12700 h 3289300"/>
                <a:gd name="connsiteX2" fmla="*/ 12700 w 5473700"/>
                <a:gd name="connsiteY2" fmla="*/ 1934210 h 3289300"/>
                <a:gd name="connsiteX3" fmla="*/ 5471160 w 5473700"/>
                <a:gd name="connsiteY3" fmla="*/ 3285490 h 3289300"/>
              </a:gdLst>
              <a:ahLst/>
              <a:cxnLst>
                <a:cxn ang="0">
                  <a:pos x="connsiteX0" y="connsiteY0"/>
                </a:cxn>
                <a:cxn ang="0">
                  <a:pos x="connsiteX1" y="connsiteY1"/>
                </a:cxn>
                <a:cxn ang="0">
                  <a:pos x="connsiteX2" y="connsiteY2"/>
                </a:cxn>
                <a:cxn ang="0">
                  <a:pos x="connsiteX3" y="connsiteY3"/>
                </a:cxn>
              </a:cxnLst>
              <a:rect l="l" t="t" r="r" b="b"/>
              <a:pathLst>
                <a:path w="5473700" h="3289300">
                  <a:moveTo>
                    <a:pt x="5471160" y="1239520"/>
                  </a:moveTo>
                  <a:lnTo>
                    <a:pt x="513080" y="12700"/>
                  </a:lnTo>
                  <a:lnTo>
                    <a:pt x="12700" y="1934210"/>
                  </a:lnTo>
                  <a:lnTo>
                    <a:pt x="5471160" y="3285490"/>
                  </a:lnTo>
                  <a:close/>
                </a:path>
              </a:pathLst>
            </a:custGeom>
            <a:gradFill>
              <a:gsLst>
                <a:gs pos="100000">
                  <a:schemeClr val="accent2"/>
                </a:gs>
                <a:gs pos="0">
                  <a:schemeClr val="accent1"/>
                </a:gs>
              </a:gsLst>
              <a:lin ang="10440000" scaled="0"/>
            </a:gradFill>
            <a:ln w="12700"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6A242F88-3014-41DD-BA5C-BEE53C5FBC5C}"/>
                </a:ext>
              </a:extLst>
            </p:cNvPr>
            <p:cNvSpPr/>
            <p:nvPr/>
          </p:nvSpPr>
          <p:spPr>
            <a:xfrm>
              <a:off x="-12700" y="1065530"/>
              <a:ext cx="6286500" cy="5397500"/>
            </a:xfrm>
            <a:custGeom>
              <a:avLst/>
              <a:gdLst>
                <a:gd name="connsiteX0" fmla="*/ 12700 w 6286500"/>
                <a:gd name="connsiteY0" fmla="*/ 1008380 h 5397500"/>
                <a:gd name="connsiteX1" fmla="*/ 12700 w 6286500"/>
                <a:gd name="connsiteY1" fmla="*/ 1046480 h 5397500"/>
                <a:gd name="connsiteX2" fmla="*/ 5509260 w 6286500"/>
                <a:gd name="connsiteY2" fmla="*/ 57150 h 5397500"/>
                <a:gd name="connsiteX3" fmla="*/ 6238240 w 6286500"/>
                <a:gd name="connsiteY3" fmla="*/ 4236720 h 5397500"/>
                <a:gd name="connsiteX4" fmla="*/ 12700 w 6286500"/>
                <a:gd name="connsiteY4" fmla="*/ 5356860 h 5397500"/>
                <a:gd name="connsiteX5" fmla="*/ 12700 w 6286500"/>
                <a:gd name="connsiteY5" fmla="*/ 5394960 h 5397500"/>
                <a:gd name="connsiteX6" fmla="*/ 6263640 w 6286500"/>
                <a:gd name="connsiteY6" fmla="*/ 4271010 h 5397500"/>
                <a:gd name="connsiteX7" fmla="*/ 6282690 w 6286500"/>
                <a:gd name="connsiteY7" fmla="*/ 4267200 h 5397500"/>
                <a:gd name="connsiteX8" fmla="*/ 5541010 w 6286500"/>
                <a:gd name="connsiteY8" fmla="*/ 12700 h 539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86500" h="5397500">
                  <a:moveTo>
                    <a:pt x="12700" y="1008380"/>
                  </a:moveTo>
                  <a:lnTo>
                    <a:pt x="12700" y="1046480"/>
                  </a:lnTo>
                  <a:lnTo>
                    <a:pt x="5509260" y="57150"/>
                  </a:lnTo>
                  <a:lnTo>
                    <a:pt x="6238240" y="4236720"/>
                  </a:lnTo>
                  <a:lnTo>
                    <a:pt x="12700" y="5356860"/>
                  </a:lnTo>
                  <a:lnTo>
                    <a:pt x="12700" y="5394960"/>
                  </a:lnTo>
                  <a:lnTo>
                    <a:pt x="6263640" y="4271010"/>
                  </a:lnTo>
                  <a:lnTo>
                    <a:pt x="6282690" y="4267200"/>
                  </a:lnTo>
                  <a:lnTo>
                    <a:pt x="5541010" y="12700"/>
                  </a:lnTo>
                  <a:close/>
                </a:path>
              </a:pathLst>
            </a:custGeom>
            <a:solidFill>
              <a:schemeClr val="bg1"/>
            </a:solidFill>
            <a:ln w="12700" cap="flat">
              <a:noFill/>
              <a:prstDash val="solid"/>
              <a:miter/>
            </a:ln>
          </p:spPr>
          <p:txBody>
            <a:bodyPr rtlCol="0" anchor="ctr"/>
            <a:lstStyle/>
            <a:p>
              <a:endParaRPr lang="en-US" noProof="0" dirty="0"/>
            </a:p>
          </p:txBody>
        </p:sp>
        <p:sp>
          <p:nvSpPr>
            <p:cNvPr id="35" name="Freeform: Shape 34">
              <a:extLst>
                <a:ext uri="{FF2B5EF4-FFF2-40B4-BE49-F238E27FC236}">
                  <a16:creationId xmlns:a16="http://schemas.microsoft.com/office/drawing/2014/main" id="{0253D3E1-4DA1-48D6-AC1F-7C97914E3B63}"/>
                </a:ext>
              </a:extLst>
            </p:cNvPr>
            <p:cNvSpPr/>
            <p:nvPr/>
          </p:nvSpPr>
          <p:spPr>
            <a:xfrm>
              <a:off x="9467850" y="-12700"/>
              <a:ext cx="1727200" cy="1714500"/>
            </a:xfrm>
            <a:custGeom>
              <a:avLst/>
              <a:gdLst>
                <a:gd name="connsiteX0" fmla="*/ 1355090 w 1727200"/>
                <a:gd name="connsiteY0" fmla="*/ 1706880 h 1714500"/>
                <a:gd name="connsiteX1" fmla="*/ 1719580 w 1727200"/>
                <a:gd name="connsiteY1" fmla="*/ 12700 h 1714500"/>
                <a:gd name="connsiteX2" fmla="*/ 314960 w 1727200"/>
                <a:gd name="connsiteY2" fmla="*/ 12700 h 1714500"/>
                <a:gd name="connsiteX3" fmla="*/ 12700 w 1727200"/>
                <a:gd name="connsiteY3" fmla="*/ 1413510 h 1714500"/>
              </a:gdLst>
              <a:ahLst/>
              <a:cxnLst>
                <a:cxn ang="0">
                  <a:pos x="connsiteX0" y="connsiteY0"/>
                </a:cxn>
                <a:cxn ang="0">
                  <a:pos x="connsiteX1" y="connsiteY1"/>
                </a:cxn>
                <a:cxn ang="0">
                  <a:pos x="connsiteX2" y="connsiteY2"/>
                </a:cxn>
                <a:cxn ang="0">
                  <a:pos x="connsiteX3" y="connsiteY3"/>
                </a:cxn>
              </a:cxnLst>
              <a:rect l="l" t="t" r="r" b="b"/>
              <a:pathLst>
                <a:path w="1727200" h="1714500">
                  <a:moveTo>
                    <a:pt x="1355090" y="1706880"/>
                  </a:moveTo>
                  <a:lnTo>
                    <a:pt x="1719580" y="12700"/>
                  </a:lnTo>
                  <a:lnTo>
                    <a:pt x="314960" y="12700"/>
                  </a:lnTo>
                  <a:lnTo>
                    <a:pt x="12700" y="1413510"/>
                  </a:lnTo>
                  <a:close/>
                </a:path>
              </a:pathLst>
            </a:custGeom>
            <a:gradFill>
              <a:gsLst>
                <a:gs pos="100000">
                  <a:schemeClr val="accent3"/>
                </a:gs>
                <a:gs pos="0">
                  <a:schemeClr val="accent6"/>
                </a:gs>
              </a:gsLst>
              <a:lin ang="5940000" scaled="0"/>
            </a:gradFill>
            <a:ln w="12700" cap="flat">
              <a:noFill/>
              <a:prstDash val="solid"/>
              <a:miter/>
            </a:ln>
          </p:spPr>
          <p:txBody>
            <a:bodyPr rtlCol="0" anchor="ctr"/>
            <a:lstStyle/>
            <a:p>
              <a:endParaRPr lang="en-US" noProof="0" dirty="0"/>
            </a:p>
          </p:txBody>
        </p:sp>
      </p:grpSp>
      <p:sp>
        <p:nvSpPr>
          <p:cNvPr id="3" name="Subtitle 2">
            <a:extLst>
              <a:ext uri="{FF2B5EF4-FFF2-40B4-BE49-F238E27FC236}">
                <a16:creationId xmlns:a16="http://schemas.microsoft.com/office/drawing/2014/main" id="{14E79CE3-6B36-4090-99A1-F1D0E79B4276}"/>
              </a:ext>
            </a:extLst>
          </p:cNvPr>
          <p:cNvSpPr>
            <a:spLocks noGrp="1"/>
          </p:cNvSpPr>
          <p:nvPr>
            <p:ph type="subTitle" idx="1" hasCustomPrompt="1"/>
          </p:nvPr>
        </p:nvSpPr>
        <p:spPr>
          <a:xfrm rot="720000">
            <a:off x="8126323" y="5127866"/>
            <a:ext cx="3963590" cy="858767"/>
          </a:xfrm>
        </p:spPr>
        <p:txBody>
          <a:bodyPr anchor="ctr" anchorCtr="0">
            <a:normAutofit/>
          </a:bodyPr>
          <a:lstStyle>
            <a:lvl1pPr marL="0" indent="0" algn="l">
              <a:buNone/>
              <a:defRPr sz="2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a:t>
            </a:r>
          </a:p>
        </p:txBody>
      </p:sp>
      <p:sp>
        <p:nvSpPr>
          <p:cNvPr id="42" name="Picture Placeholder 26">
            <a:extLst>
              <a:ext uri="{FF2B5EF4-FFF2-40B4-BE49-F238E27FC236}">
                <a16:creationId xmlns:a16="http://schemas.microsoft.com/office/drawing/2014/main" id="{C109A47C-99A8-42F1-AF6B-F5CB08E6BC97}"/>
              </a:ext>
            </a:extLst>
          </p:cNvPr>
          <p:cNvSpPr>
            <a:spLocks noGrp="1"/>
          </p:cNvSpPr>
          <p:nvPr>
            <p:ph type="pic" sz="quarter" idx="15"/>
          </p:nvPr>
        </p:nvSpPr>
        <p:spPr>
          <a:xfrm>
            <a:off x="90" y="1115082"/>
            <a:ext cx="6230657" cy="5314602"/>
          </a:xfrm>
          <a:custGeom>
            <a:avLst/>
            <a:gdLst>
              <a:gd name="connsiteX0" fmla="*/ 0 w 5738813"/>
              <a:gd name="connsiteY0" fmla="*/ 5403850 h 5403850"/>
              <a:gd name="connsiteX1" fmla="*/ 1350963 w 5738813"/>
              <a:gd name="connsiteY1" fmla="*/ 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38813"/>
              <a:gd name="connsiteY0" fmla="*/ 5403850 h 5403850"/>
              <a:gd name="connsiteX1" fmla="*/ 11560 w 5738813"/>
              <a:gd name="connsiteY1" fmla="*/ 644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46572"/>
              <a:gd name="connsiteY0" fmla="*/ 5397410 h 5397410"/>
              <a:gd name="connsiteX1" fmla="*/ 11560 w 5746572"/>
              <a:gd name="connsiteY1" fmla="*/ 0 h 5397410"/>
              <a:gd name="connsiteX2" fmla="*/ 5746572 w 5746572"/>
              <a:gd name="connsiteY2" fmla="*/ 6439 h 5397410"/>
              <a:gd name="connsiteX3" fmla="*/ 5738813 w 5746572"/>
              <a:gd name="connsiteY3" fmla="*/ 5397410 h 5397410"/>
              <a:gd name="connsiteX4" fmla="*/ 0 w 5746572"/>
              <a:gd name="connsiteY4" fmla="*/ 5397410 h 5397410"/>
              <a:gd name="connsiteX0" fmla="*/ 0 w 6092996"/>
              <a:gd name="connsiteY0" fmla="*/ 5397410 h 5397410"/>
              <a:gd name="connsiteX1" fmla="*/ 11560 w 6092996"/>
              <a:gd name="connsiteY1" fmla="*/ 0 h 5397410"/>
              <a:gd name="connsiteX2" fmla="*/ 5746572 w 6092996"/>
              <a:gd name="connsiteY2" fmla="*/ 6439 h 5397410"/>
              <a:gd name="connsiteX3" fmla="*/ 6092982 w 6092996"/>
              <a:gd name="connsiteY3" fmla="*/ 4940210 h 5397410"/>
              <a:gd name="connsiteX4" fmla="*/ 0 w 6092996"/>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408602 h 5408602"/>
              <a:gd name="connsiteX1" fmla="*/ 11560 w 6092982"/>
              <a:gd name="connsiteY1" fmla="*/ 0 h 5408602"/>
              <a:gd name="connsiteX2" fmla="*/ 5746572 w 6092982"/>
              <a:gd name="connsiteY2" fmla="*/ 6439 h 5408602"/>
              <a:gd name="connsiteX3" fmla="*/ 6092982 w 6092982"/>
              <a:gd name="connsiteY3" fmla="*/ 4940210 h 5408602"/>
              <a:gd name="connsiteX4" fmla="*/ 0 w 6092982"/>
              <a:gd name="connsiteY4" fmla="*/ 5408602 h 5408602"/>
              <a:gd name="connsiteX0" fmla="*/ 0 w 6065273"/>
              <a:gd name="connsiteY0" fmla="*/ 5408602 h 5408602"/>
              <a:gd name="connsiteX1" fmla="*/ 11560 w 6065273"/>
              <a:gd name="connsiteY1" fmla="*/ 0 h 5408602"/>
              <a:gd name="connsiteX2" fmla="*/ 5746572 w 6065273"/>
              <a:gd name="connsiteY2" fmla="*/ 6439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12034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841 h 5408602"/>
              <a:gd name="connsiteX3" fmla="*/ 6065273 w 6065273"/>
              <a:gd name="connsiteY3" fmla="*/ 4979386 h 5408602"/>
              <a:gd name="connsiteX4" fmla="*/ 0 w 6065273"/>
              <a:gd name="connsiteY4" fmla="*/ 5408602 h 5408602"/>
              <a:gd name="connsiteX0" fmla="*/ 693 w 6065966"/>
              <a:gd name="connsiteY0" fmla="*/ 5408602 h 5408602"/>
              <a:gd name="connsiteX1" fmla="*/ 1170 w 6065966"/>
              <a:gd name="connsiteY1" fmla="*/ 0 h 5408602"/>
              <a:gd name="connsiteX2" fmla="*/ 5725098 w 6065966"/>
              <a:gd name="connsiteY2" fmla="*/ 841 h 5408602"/>
              <a:gd name="connsiteX3" fmla="*/ 6065966 w 6065966"/>
              <a:gd name="connsiteY3" fmla="*/ 4979386 h 5408602"/>
              <a:gd name="connsiteX4" fmla="*/ 693 w 6065966"/>
              <a:gd name="connsiteY4" fmla="*/ 5408602 h 5408602"/>
              <a:gd name="connsiteX0" fmla="*/ 693 w 6218366"/>
              <a:gd name="connsiteY0" fmla="*/ 5408602 h 5408602"/>
              <a:gd name="connsiteX1" fmla="*/ 1170 w 6218366"/>
              <a:gd name="connsiteY1" fmla="*/ 0 h 5408602"/>
              <a:gd name="connsiteX2" fmla="*/ 5725098 w 6218366"/>
              <a:gd name="connsiteY2" fmla="*/ 841 h 5408602"/>
              <a:gd name="connsiteX3" fmla="*/ 6218366 w 6218366"/>
              <a:gd name="connsiteY3" fmla="*/ 4235528 h 5408602"/>
              <a:gd name="connsiteX4" fmla="*/ 693 w 6218366"/>
              <a:gd name="connsiteY4" fmla="*/ 5408602 h 5408602"/>
              <a:gd name="connsiteX0" fmla="*/ 693 w 6218366"/>
              <a:gd name="connsiteY0" fmla="*/ 5408602 h 5408602"/>
              <a:gd name="connsiteX1" fmla="*/ 1170 w 6218366"/>
              <a:gd name="connsiteY1" fmla="*/ 0 h 5408602"/>
              <a:gd name="connsiteX2" fmla="*/ 5496498 w 6218366"/>
              <a:gd name="connsiteY2" fmla="*/ 39317 h 5408602"/>
              <a:gd name="connsiteX3" fmla="*/ 6218366 w 6218366"/>
              <a:gd name="connsiteY3" fmla="*/ 4235528 h 5408602"/>
              <a:gd name="connsiteX4" fmla="*/ 693 w 6218366"/>
              <a:gd name="connsiteY4" fmla="*/ 5408602 h 5408602"/>
              <a:gd name="connsiteX0" fmla="*/ 693 w 6218366"/>
              <a:gd name="connsiteY0" fmla="*/ 5369285 h 5369285"/>
              <a:gd name="connsiteX1" fmla="*/ 1170 w 6218366"/>
              <a:gd name="connsiteY1" fmla="*/ 1012345 h 5369285"/>
              <a:gd name="connsiteX2" fmla="*/ 5496498 w 6218366"/>
              <a:gd name="connsiteY2" fmla="*/ 0 h 5369285"/>
              <a:gd name="connsiteX3" fmla="*/ 6218366 w 6218366"/>
              <a:gd name="connsiteY3" fmla="*/ 4196211 h 5369285"/>
              <a:gd name="connsiteX4" fmla="*/ 693 w 6218366"/>
              <a:gd name="connsiteY4" fmla="*/ 5369285 h 5369285"/>
              <a:gd name="connsiteX0" fmla="*/ 693 w 6225320"/>
              <a:gd name="connsiteY0" fmla="*/ 5369285 h 5369285"/>
              <a:gd name="connsiteX1" fmla="*/ 1170 w 6225320"/>
              <a:gd name="connsiteY1" fmla="*/ 1012345 h 5369285"/>
              <a:gd name="connsiteX2" fmla="*/ 5496498 w 6225320"/>
              <a:gd name="connsiteY2" fmla="*/ 0 h 5369285"/>
              <a:gd name="connsiteX3" fmla="*/ 6225320 w 6225320"/>
              <a:gd name="connsiteY3" fmla="*/ 4224299 h 5369285"/>
              <a:gd name="connsiteX4" fmla="*/ 693 w 6225320"/>
              <a:gd name="connsiteY4" fmla="*/ 5369285 h 5369285"/>
              <a:gd name="connsiteX0" fmla="*/ 3850 w 6225001"/>
              <a:gd name="connsiteY0" fmla="*/ 5358752 h 5358752"/>
              <a:gd name="connsiteX1" fmla="*/ 851 w 6225001"/>
              <a:gd name="connsiteY1" fmla="*/ 1012345 h 5358752"/>
              <a:gd name="connsiteX2" fmla="*/ 5496179 w 6225001"/>
              <a:gd name="connsiteY2" fmla="*/ 0 h 5358752"/>
              <a:gd name="connsiteX3" fmla="*/ 6225001 w 6225001"/>
              <a:gd name="connsiteY3" fmla="*/ 4224299 h 5358752"/>
              <a:gd name="connsiteX4" fmla="*/ 3850 w 6225001"/>
              <a:gd name="connsiteY4" fmla="*/ 5358752 h 5358752"/>
              <a:gd name="connsiteX0" fmla="*/ 3850 w 6230428"/>
              <a:gd name="connsiteY0" fmla="*/ 5358752 h 5358752"/>
              <a:gd name="connsiteX1" fmla="*/ 851 w 6230428"/>
              <a:gd name="connsiteY1" fmla="*/ 1012345 h 5358752"/>
              <a:gd name="connsiteX2" fmla="*/ 5496179 w 6230428"/>
              <a:gd name="connsiteY2" fmla="*/ 0 h 5358752"/>
              <a:gd name="connsiteX3" fmla="*/ 6230428 w 6230428"/>
              <a:gd name="connsiteY3" fmla="*/ 4229780 h 5358752"/>
              <a:gd name="connsiteX4" fmla="*/ 3850 w 6230428"/>
              <a:gd name="connsiteY4" fmla="*/ 5358752 h 5358752"/>
              <a:gd name="connsiteX0" fmla="*/ 3850 w 6230428"/>
              <a:gd name="connsiteY0" fmla="*/ 5361493 h 5361493"/>
              <a:gd name="connsiteX1" fmla="*/ 851 w 6230428"/>
              <a:gd name="connsiteY1" fmla="*/ 1015086 h 5361493"/>
              <a:gd name="connsiteX2" fmla="*/ 5501605 w 6230428"/>
              <a:gd name="connsiteY2" fmla="*/ 0 h 5361493"/>
              <a:gd name="connsiteX3" fmla="*/ 6230428 w 6230428"/>
              <a:gd name="connsiteY3" fmla="*/ 4232521 h 5361493"/>
              <a:gd name="connsiteX4" fmla="*/ 3850 w 6230428"/>
              <a:gd name="connsiteY4" fmla="*/ 5361493 h 5361493"/>
              <a:gd name="connsiteX0" fmla="*/ 3850 w 6230428"/>
              <a:gd name="connsiteY0" fmla="*/ 5361493 h 5361493"/>
              <a:gd name="connsiteX1" fmla="*/ 851 w 6230428"/>
              <a:gd name="connsiteY1" fmla="*/ 1009607 h 5361493"/>
              <a:gd name="connsiteX2" fmla="*/ 5501605 w 6230428"/>
              <a:gd name="connsiteY2" fmla="*/ 0 h 5361493"/>
              <a:gd name="connsiteX3" fmla="*/ 6230428 w 6230428"/>
              <a:gd name="connsiteY3" fmla="*/ 4232521 h 5361493"/>
              <a:gd name="connsiteX4" fmla="*/ 3850 w 6230428"/>
              <a:gd name="connsiteY4" fmla="*/ 5361493 h 5361493"/>
              <a:gd name="connsiteX0" fmla="*/ 3850 w 6230428"/>
              <a:gd name="connsiteY0" fmla="*/ 5364233 h 5364233"/>
              <a:gd name="connsiteX1" fmla="*/ 851 w 6230428"/>
              <a:gd name="connsiteY1" fmla="*/ 1009607 h 5364233"/>
              <a:gd name="connsiteX2" fmla="*/ 5501605 w 6230428"/>
              <a:gd name="connsiteY2" fmla="*/ 0 h 5364233"/>
              <a:gd name="connsiteX3" fmla="*/ 6230428 w 6230428"/>
              <a:gd name="connsiteY3" fmla="*/ 4232521 h 5364233"/>
              <a:gd name="connsiteX4" fmla="*/ 3850 w 6230428"/>
              <a:gd name="connsiteY4" fmla="*/ 5364233 h 5364233"/>
              <a:gd name="connsiteX0" fmla="*/ 1366 w 6230657"/>
              <a:gd name="connsiteY0" fmla="*/ 5366973 h 5366973"/>
              <a:gd name="connsiteX1" fmla="*/ 1080 w 6230657"/>
              <a:gd name="connsiteY1" fmla="*/ 1009607 h 5366973"/>
              <a:gd name="connsiteX2" fmla="*/ 5501834 w 6230657"/>
              <a:gd name="connsiteY2" fmla="*/ 0 h 5366973"/>
              <a:gd name="connsiteX3" fmla="*/ 6230657 w 6230657"/>
              <a:gd name="connsiteY3" fmla="*/ 4232521 h 5366973"/>
              <a:gd name="connsiteX4" fmla="*/ 1366 w 6230657"/>
              <a:gd name="connsiteY4" fmla="*/ 5366973 h 5366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0657" h="5366973">
                <a:moveTo>
                  <a:pt x="1366" y="5366973"/>
                </a:moveTo>
                <a:cubicBezTo>
                  <a:pt x="5219" y="3567836"/>
                  <a:pt x="-2773" y="2808744"/>
                  <a:pt x="1080" y="1009607"/>
                </a:cubicBezTo>
                <a:lnTo>
                  <a:pt x="5501834" y="0"/>
                </a:lnTo>
                <a:lnTo>
                  <a:pt x="6230657" y="4232521"/>
                </a:lnTo>
                <a:lnTo>
                  <a:pt x="1366" y="5366973"/>
                </a:lnTo>
                <a:close/>
              </a:path>
            </a:pathLst>
          </a:custGeom>
          <a:ln>
            <a:noFill/>
          </a:ln>
        </p:spPr>
        <p:txBody>
          <a:bodyPr anchor="ctr" anchorCtr="0">
            <a:normAutofit/>
          </a:bodyPr>
          <a:lstStyle>
            <a:lvl1pPr marL="0" indent="0" algn="ctr">
              <a:buNone/>
              <a:defRPr sz="1400"/>
            </a:lvl1pPr>
          </a:lstStyle>
          <a:p>
            <a:r>
              <a:rPr lang="en-US" noProof="0"/>
              <a:t>Click icon to add picture</a:t>
            </a:r>
            <a:endParaRPr lang="en-US" noProof="0" dirty="0"/>
          </a:p>
        </p:txBody>
      </p:sp>
      <p:sp>
        <p:nvSpPr>
          <p:cNvPr id="2" name="Title 1">
            <a:extLst>
              <a:ext uri="{FF2B5EF4-FFF2-40B4-BE49-F238E27FC236}">
                <a16:creationId xmlns:a16="http://schemas.microsoft.com/office/drawing/2014/main" id="{4B92DD61-4420-4806-AA96-2BCD8FCA8CA4}"/>
              </a:ext>
            </a:extLst>
          </p:cNvPr>
          <p:cNvSpPr>
            <a:spLocks noGrp="1"/>
          </p:cNvSpPr>
          <p:nvPr>
            <p:ph type="ctrTitle" hasCustomPrompt="1"/>
          </p:nvPr>
        </p:nvSpPr>
        <p:spPr>
          <a:xfrm rot="840000">
            <a:off x="7262451" y="2726139"/>
            <a:ext cx="4851352" cy="1827069"/>
          </a:xfrm>
        </p:spPr>
        <p:txBody>
          <a:bodyPr anchor="ctr" anchorCtr="0">
            <a:normAutofit/>
          </a:bodyPr>
          <a:lstStyle>
            <a:lvl1pPr algn="l">
              <a:defRPr sz="5500">
                <a:solidFill>
                  <a:schemeClr val="bg1"/>
                </a:solidFill>
              </a:defRPr>
            </a:lvl1pPr>
          </a:lstStyle>
          <a:p>
            <a:r>
              <a:rPr lang="en-US" noProof="0"/>
              <a:t>Presentation</a:t>
            </a:r>
            <a:br>
              <a:rPr lang="en-US" noProof="0"/>
            </a:br>
            <a:r>
              <a:rPr lang="en-US" noProof="0"/>
              <a:t>Title</a:t>
            </a:r>
          </a:p>
        </p:txBody>
      </p:sp>
      <p:sp>
        <p:nvSpPr>
          <p:cNvPr id="45" name="Text Placeholder 44">
            <a:extLst>
              <a:ext uri="{FF2B5EF4-FFF2-40B4-BE49-F238E27FC236}">
                <a16:creationId xmlns:a16="http://schemas.microsoft.com/office/drawing/2014/main" id="{01A16A82-6F5C-4DAC-A624-CA3711A1B027}"/>
              </a:ext>
            </a:extLst>
          </p:cNvPr>
          <p:cNvSpPr>
            <a:spLocks noGrp="1"/>
          </p:cNvSpPr>
          <p:nvPr>
            <p:ph type="body" sz="quarter" idx="16" hasCustomPrompt="1"/>
          </p:nvPr>
        </p:nvSpPr>
        <p:spPr>
          <a:xfrm rot="720000">
            <a:off x="9571721" y="580664"/>
            <a:ext cx="1391775" cy="858837"/>
          </a:xfrm>
        </p:spPr>
        <p:txBody>
          <a:bodyPr>
            <a:normAutofit/>
          </a:bodyPr>
          <a:lstStyle>
            <a:lvl1pPr marL="0" indent="0" algn="ctr">
              <a:buNone/>
              <a:defRPr sz="2600" b="1">
                <a:solidFill>
                  <a:schemeClr val="bg1"/>
                </a:solidFill>
              </a:defRPr>
            </a:lvl1pPr>
          </a:lstStyle>
          <a:p>
            <a:pPr lvl="0"/>
            <a:r>
              <a:rPr lang="en-US" noProof="0"/>
              <a:t>MONTH</a:t>
            </a:r>
            <a:br>
              <a:rPr lang="en-US" noProof="0"/>
            </a:br>
            <a:r>
              <a:rPr lang="en-US" noProof="0"/>
              <a:t>20XX</a:t>
            </a:r>
          </a:p>
        </p:txBody>
      </p:sp>
    </p:spTree>
    <p:extLst>
      <p:ext uri="{BB962C8B-B14F-4D97-AF65-F5344CB8AC3E}">
        <p14:creationId xmlns:p14="http://schemas.microsoft.com/office/powerpoint/2010/main" val="7966717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68C1685-7933-4893-93CD-584791D7F10F}" type="datetime3">
              <a:rPr lang="en-US" smtClean="0"/>
              <a:t>16 February 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F9F505-338F-4A63-8E60-F3E66EC2060F}" type="slidenum">
              <a:rPr lang="en-GB" smtClean="0"/>
              <a:t>‹#›</a:t>
            </a:fld>
            <a:endParaRPr lang="en-GB"/>
          </a:p>
        </p:txBody>
      </p:sp>
    </p:spTree>
    <p:extLst>
      <p:ext uri="{BB962C8B-B14F-4D97-AF65-F5344CB8AC3E}">
        <p14:creationId xmlns:p14="http://schemas.microsoft.com/office/powerpoint/2010/main" val="6710078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8C1780D-DAAC-4CAC-AE62-1A67156FB528}" type="datetime3">
              <a:rPr lang="en-US" smtClean="0"/>
              <a:t>16 February 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F9F505-338F-4A63-8E60-F3E66EC2060F}" type="slidenum">
              <a:rPr lang="en-GB" smtClean="0"/>
              <a:t>‹#›</a:t>
            </a:fld>
            <a:endParaRPr lang="en-GB"/>
          </a:p>
        </p:txBody>
      </p:sp>
    </p:spTree>
    <p:extLst>
      <p:ext uri="{BB962C8B-B14F-4D97-AF65-F5344CB8AC3E}">
        <p14:creationId xmlns:p14="http://schemas.microsoft.com/office/powerpoint/2010/main" val="445421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6D25B4-CC4C-4EFB-A44E-87BF4A4DC3F4}" type="datetime3">
              <a:rPr lang="en-US" smtClean="0"/>
              <a:t>16 February 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F9F505-338F-4A63-8E60-F3E66EC2060F}" type="slidenum">
              <a:rPr lang="en-GB" smtClean="0"/>
              <a:t>‹#›</a:t>
            </a:fld>
            <a:endParaRPr lang="en-GB"/>
          </a:p>
        </p:txBody>
      </p:sp>
    </p:spTree>
    <p:extLst>
      <p:ext uri="{BB962C8B-B14F-4D97-AF65-F5344CB8AC3E}">
        <p14:creationId xmlns:p14="http://schemas.microsoft.com/office/powerpoint/2010/main" val="41327975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92CDA938-F1B5-4E67-A02C-9BCC4C2F9DA0}" type="datetime3">
              <a:rPr lang="en-US" smtClean="0"/>
              <a:t>16 February 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0F9F505-338F-4A63-8E60-F3E66EC2060F}" type="slidenum">
              <a:rPr lang="en-GB" smtClean="0"/>
              <a:t>‹#›</a:t>
            </a:fld>
            <a:endParaRPr lang="en-GB"/>
          </a:p>
        </p:txBody>
      </p:sp>
    </p:spTree>
    <p:extLst>
      <p:ext uri="{BB962C8B-B14F-4D97-AF65-F5344CB8AC3E}">
        <p14:creationId xmlns:p14="http://schemas.microsoft.com/office/powerpoint/2010/main" val="17397916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242AD15-594A-4FB9-B2B8-10786D4C4BC0}" type="datetime3">
              <a:rPr lang="en-US" smtClean="0"/>
              <a:t>16 February 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0F9F505-338F-4A63-8E60-F3E66EC2060F}" type="slidenum">
              <a:rPr lang="en-GB" smtClean="0"/>
              <a:t>‹#›</a:t>
            </a:fld>
            <a:endParaRPr lang="en-GB"/>
          </a:p>
        </p:txBody>
      </p:sp>
    </p:spTree>
    <p:extLst>
      <p:ext uri="{BB962C8B-B14F-4D97-AF65-F5344CB8AC3E}">
        <p14:creationId xmlns:p14="http://schemas.microsoft.com/office/powerpoint/2010/main" val="33824879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C75B283-5B98-4FE8-8FC6-B76E00DC4565}" type="datetime3">
              <a:rPr lang="en-US" smtClean="0"/>
              <a:t>16 February 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0F9F505-338F-4A63-8E60-F3E66EC2060F}" type="slidenum">
              <a:rPr lang="en-GB" smtClean="0"/>
              <a:t>‹#›</a:t>
            </a:fld>
            <a:endParaRPr lang="en-GB"/>
          </a:p>
        </p:txBody>
      </p:sp>
    </p:spTree>
    <p:extLst>
      <p:ext uri="{BB962C8B-B14F-4D97-AF65-F5344CB8AC3E}">
        <p14:creationId xmlns:p14="http://schemas.microsoft.com/office/powerpoint/2010/main" val="18983630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1294A2-9656-4745-B2D6-CACA84C83854}" type="datetime3">
              <a:rPr lang="en-US" smtClean="0"/>
              <a:t>16 February 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0F9F505-338F-4A63-8E60-F3E66EC2060F}" type="slidenum">
              <a:rPr lang="en-GB" smtClean="0"/>
              <a:t>‹#›</a:t>
            </a:fld>
            <a:endParaRPr lang="en-GB"/>
          </a:p>
        </p:txBody>
      </p:sp>
    </p:spTree>
    <p:extLst>
      <p:ext uri="{BB962C8B-B14F-4D97-AF65-F5344CB8AC3E}">
        <p14:creationId xmlns:p14="http://schemas.microsoft.com/office/powerpoint/2010/main" val="25716055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2998D2-4126-411A-8949-6F4D826F56A2}" type="datetime3">
              <a:rPr lang="en-US" smtClean="0"/>
              <a:t>16 February 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F8585A-9C13-4586-A4AB-6DF698F2DFD9}" type="slidenum">
              <a:rPr lang="en-US" smtClean="0"/>
              <a:t>‹#›</a:t>
            </a:fld>
            <a:endParaRPr lang="en-US"/>
          </a:p>
        </p:txBody>
      </p:sp>
    </p:spTree>
    <p:extLst>
      <p:ext uri="{BB962C8B-B14F-4D97-AF65-F5344CB8AC3E}">
        <p14:creationId xmlns:p14="http://schemas.microsoft.com/office/powerpoint/2010/main" val="37159487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A7ED719-B36A-46AD-9CFF-82BE8320A41F}" type="datetime3">
              <a:rPr lang="en-US" smtClean="0"/>
              <a:t>16 February 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0F9F505-338F-4A63-8E60-F3E66EC2060F}" type="slidenum">
              <a:rPr lang="en-GB" smtClean="0"/>
              <a:t>‹#›</a:t>
            </a:fld>
            <a:endParaRPr lang="en-GB"/>
          </a:p>
        </p:txBody>
      </p:sp>
    </p:spTree>
    <p:extLst>
      <p:ext uri="{BB962C8B-B14F-4D97-AF65-F5344CB8AC3E}">
        <p14:creationId xmlns:p14="http://schemas.microsoft.com/office/powerpoint/2010/main" val="12173784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3F704C3-F6CC-498F-BC59-5F55BF57AFC9}" type="datetime3">
              <a:rPr lang="en-US" smtClean="0"/>
              <a:t>16 February 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0F9F505-338F-4A63-8E60-F3E66EC2060F}" type="slidenum">
              <a:rPr lang="en-GB" smtClean="0"/>
              <a:t>‹#›</a:t>
            </a:fld>
            <a:endParaRPr lang="en-GB"/>
          </a:p>
        </p:txBody>
      </p:sp>
    </p:spTree>
    <p:extLst>
      <p:ext uri="{BB962C8B-B14F-4D97-AF65-F5344CB8AC3E}">
        <p14:creationId xmlns:p14="http://schemas.microsoft.com/office/powerpoint/2010/main" val="32308978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9BFEE24-E4A7-4E9A-95AD-6574493E8F41}" type="datetime3">
              <a:rPr lang="en-US" smtClean="0"/>
              <a:t>16 February 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F9F505-338F-4A63-8E60-F3E66EC2060F}" type="slidenum">
              <a:rPr lang="en-GB" smtClean="0"/>
              <a:t>‹#›</a:t>
            </a:fld>
            <a:endParaRPr lang="en-GB"/>
          </a:p>
        </p:txBody>
      </p:sp>
    </p:spTree>
    <p:extLst>
      <p:ext uri="{BB962C8B-B14F-4D97-AF65-F5344CB8AC3E}">
        <p14:creationId xmlns:p14="http://schemas.microsoft.com/office/powerpoint/2010/main" val="10231189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9050551-4CE6-4950-8D1F-8A1EE9D6E42D}" type="datetime3">
              <a:rPr lang="en-US" smtClean="0"/>
              <a:t>16 February 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F9F505-338F-4A63-8E60-F3E66EC2060F}" type="slidenum">
              <a:rPr lang="en-GB" smtClean="0"/>
              <a:t>‹#›</a:t>
            </a:fld>
            <a:endParaRPr lang="en-GB"/>
          </a:p>
        </p:txBody>
      </p:sp>
    </p:spTree>
    <p:extLst>
      <p:ext uri="{BB962C8B-B14F-4D97-AF65-F5344CB8AC3E}">
        <p14:creationId xmlns:p14="http://schemas.microsoft.com/office/powerpoint/2010/main" val="36698051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فارغ" type="blank">
  <p:cSld name="فارغ">
    <p:spTree>
      <p:nvGrpSpPr>
        <p:cNvPr id="1" name="Shape 11"/>
        <p:cNvGrpSpPr/>
        <p:nvPr/>
      </p:nvGrpSpPr>
      <p:grpSpPr>
        <a:xfrm>
          <a:off x="0" y="0"/>
          <a:ext cx="0" cy="0"/>
          <a:chOff x="0" y="0"/>
          <a:chExt cx="0" cy="0"/>
        </a:xfrm>
      </p:grpSpPr>
      <p:sp>
        <p:nvSpPr>
          <p:cNvPr id="12" name="Google Shape;12;p2"/>
          <p:cNvSpPr txBox="1">
            <a:spLocks noGrp="1"/>
          </p:cNvSpPr>
          <p:nvPr>
            <p:ph type="dt" idx="10"/>
          </p:nvPr>
        </p:nvSpPr>
        <p:spPr>
          <a:xfrm>
            <a:off x="8610600" y="6356358"/>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dirty="0"/>
          </a:p>
        </p:txBody>
      </p:sp>
      <p:sp>
        <p:nvSpPr>
          <p:cNvPr id="13" name="Google Shape;13;p2"/>
          <p:cNvSpPr txBox="1">
            <a:spLocks noGrp="1"/>
          </p:cNvSpPr>
          <p:nvPr>
            <p:ph type="ftr" idx="11"/>
          </p:nvPr>
        </p:nvSpPr>
        <p:spPr>
          <a:xfrm>
            <a:off x="4038600" y="6356358"/>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dirty="0"/>
          </a:p>
        </p:txBody>
      </p:sp>
      <p:sp>
        <p:nvSpPr>
          <p:cNvPr id="14" name="Google Shape;14;p2"/>
          <p:cNvSpPr txBox="1">
            <a:spLocks noGrp="1"/>
          </p:cNvSpPr>
          <p:nvPr>
            <p:ph type="sldNum" idx="12"/>
          </p:nvPr>
        </p:nvSpPr>
        <p:spPr>
          <a:xfrm>
            <a:off x="838200" y="6356358"/>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fld id="{00000000-1234-1234-1234-123412341234}" type="slidenum">
              <a:rPr lang="ar-SA" smtClean="0"/>
              <a:pPr/>
              <a:t>‹#›</a:t>
            </a:fld>
            <a:endParaRPr lang="ar-SA" dirty="0"/>
          </a:p>
        </p:txBody>
      </p:sp>
    </p:spTree>
    <p:extLst>
      <p:ext uri="{BB962C8B-B14F-4D97-AF65-F5344CB8AC3E}">
        <p14:creationId xmlns:p14="http://schemas.microsoft.com/office/powerpoint/2010/main" val="37548554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عنوان ومحتوى" type="obj">
  <p:cSld name="عنوان ومحتوى">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838200" y="365129"/>
            <a:ext cx="10515600" cy="1325563"/>
          </a:xfrm>
          <a:prstGeom prst="rect">
            <a:avLst/>
          </a:prstGeom>
          <a:noFill/>
          <a:ln>
            <a:noFill/>
          </a:ln>
        </p:spPr>
        <p:txBody>
          <a:bodyPr spcFirstLastPara="1" wrap="square" lIns="91425" tIns="45700" rIns="91425" bIns="45700" anchor="ctr" anchorCtr="0">
            <a:noAutofit/>
          </a:bodyPr>
          <a:lstStyle>
            <a:lvl1pPr lvl="0" algn="r" rtl="1">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189" lvl="0" indent="-342891" algn="r" rtl="1">
              <a:lnSpc>
                <a:spcPct val="90000"/>
              </a:lnSpc>
              <a:spcBef>
                <a:spcPts val="1000"/>
              </a:spcBef>
              <a:spcAft>
                <a:spcPts val="0"/>
              </a:spcAft>
              <a:buClr>
                <a:schemeClr val="dk1"/>
              </a:buClr>
              <a:buSzPts val="1800"/>
              <a:buChar char="•"/>
              <a:defRPr/>
            </a:lvl1pPr>
            <a:lvl2pPr marL="914377" lvl="1" indent="-342891" algn="r" rtl="1">
              <a:lnSpc>
                <a:spcPct val="90000"/>
              </a:lnSpc>
              <a:spcBef>
                <a:spcPts val="500"/>
              </a:spcBef>
              <a:spcAft>
                <a:spcPts val="0"/>
              </a:spcAft>
              <a:buClr>
                <a:schemeClr val="dk1"/>
              </a:buClr>
              <a:buSzPts val="1800"/>
              <a:buChar char="•"/>
              <a:defRPr/>
            </a:lvl2pPr>
            <a:lvl3pPr marL="1371566" lvl="2" indent="-342891" algn="r" rtl="1">
              <a:lnSpc>
                <a:spcPct val="90000"/>
              </a:lnSpc>
              <a:spcBef>
                <a:spcPts val="500"/>
              </a:spcBef>
              <a:spcAft>
                <a:spcPts val="0"/>
              </a:spcAft>
              <a:buClr>
                <a:schemeClr val="dk1"/>
              </a:buClr>
              <a:buSzPts val="1800"/>
              <a:buChar char="•"/>
              <a:defRPr/>
            </a:lvl3pPr>
            <a:lvl4pPr marL="1828754" lvl="3" indent="-342891" algn="r" rtl="1">
              <a:lnSpc>
                <a:spcPct val="90000"/>
              </a:lnSpc>
              <a:spcBef>
                <a:spcPts val="500"/>
              </a:spcBef>
              <a:spcAft>
                <a:spcPts val="0"/>
              </a:spcAft>
              <a:buClr>
                <a:schemeClr val="dk1"/>
              </a:buClr>
              <a:buSzPts val="1800"/>
              <a:buChar char="•"/>
              <a:defRPr/>
            </a:lvl4pPr>
            <a:lvl5pPr marL="2285943" lvl="4" indent="-342891" algn="r" rtl="1">
              <a:lnSpc>
                <a:spcPct val="90000"/>
              </a:lnSpc>
              <a:spcBef>
                <a:spcPts val="500"/>
              </a:spcBef>
              <a:spcAft>
                <a:spcPts val="0"/>
              </a:spcAft>
              <a:buClr>
                <a:schemeClr val="dk1"/>
              </a:buClr>
              <a:buSzPts val="1800"/>
              <a:buChar char="•"/>
              <a:defRPr/>
            </a:lvl5pPr>
            <a:lvl6pPr marL="2743131" lvl="5" indent="-342891" algn="r" rtl="1">
              <a:lnSpc>
                <a:spcPct val="90000"/>
              </a:lnSpc>
              <a:spcBef>
                <a:spcPts val="500"/>
              </a:spcBef>
              <a:spcAft>
                <a:spcPts val="0"/>
              </a:spcAft>
              <a:buClr>
                <a:schemeClr val="dk1"/>
              </a:buClr>
              <a:buSzPts val="1800"/>
              <a:buChar char="•"/>
              <a:defRPr/>
            </a:lvl6pPr>
            <a:lvl7pPr marL="3200320" lvl="6" indent="-342891" algn="r" rtl="1">
              <a:lnSpc>
                <a:spcPct val="90000"/>
              </a:lnSpc>
              <a:spcBef>
                <a:spcPts val="500"/>
              </a:spcBef>
              <a:spcAft>
                <a:spcPts val="0"/>
              </a:spcAft>
              <a:buClr>
                <a:schemeClr val="dk1"/>
              </a:buClr>
              <a:buSzPts val="1800"/>
              <a:buChar char="•"/>
              <a:defRPr/>
            </a:lvl7pPr>
            <a:lvl8pPr marL="3657509" lvl="7" indent="-342891" algn="r" rtl="1">
              <a:lnSpc>
                <a:spcPct val="90000"/>
              </a:lnSpc>
              <a:spcBef>
                <a:spcPts val="500"/>
              </a:spcBef>
              <a:spcAft>
                <a:spcPts val="0"/>
              </a:spcAft>
              <a:buClr>
                <a:schemeClr val="dk1"/>
              </a:buClr>
              <a:buSzPts val="1800"/>
              <a:buChar char="•"/>
              <a:defRPr/>
            </a:lvl8pPr>
            <a:lvl9pPr marL="4114697" lvl="8" indent="-342891" algn="r" rtl="1">
              <a:lnSpc>
                <a:spcPct val="90000"/>
              </a:lnSpc>
              <a:spcBef>
                <a:spcPts val="500"/>
              </a:spcBef>
              <a:spcAft>
                <a:spcPts val="0"/>
              </a:spcAft>
              <a:buClr>
                <a:schemeClr val="dk1"/>
              </a:buClr>
              <a:buSzPts val="1800"/>
              <a:buChar char="•"/>
              <a:defRPr/>
            </a:lvl9pPr>
          </a:lstStyle>
          <a:p>
            <a:endParaRPr/>
          </a:p>
        </p:txBody>
      </p:sp>
      <p:sp>
        <p:nvSpPr>
          <p:cNvPr id="18" name="Google Shape;18;p3"/>
          <p:cNvSpPr txBox="1">
            <a:spLocks noGrp="1"/>
          </p:cNvSpPr>
          <p:nvPr>
            <p:ph type="dt" idx="10"/>
          </p:nvPr>
        </p:nvSpPr>
        <p:spPr>
          <a:xfrm>
            <a:off x="8610600" y="6356358"/>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dirty="0"/>
          </a:p>
        </p:txBody>
      </p:sp>
      <p:sp>
        <p:nvSpPr>
          <p:cNvPr id="19" name="Google Shape;19;p3"/>
          <p:cNvSpPr txBox="1">
            <a:spLocks noGrp="1"/>
          </p:cNvSpPr>
          <p:nvPr>
            <p:ph type="ftr" idx="11"/>
          </p:nvPr>
        </p:nvSpPr>
        <p:spPr>
          <a:xfrm>
            <a:off x="4038600" y="6356358"/>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dirty="0"/>
          </a:p>
        </p:txBody>
      </p:sp>
      <p:sp>
        <p:nvSpPr>
          <p:cNvPr id="20" name="Google Shape;20;p3"/>
          <p:cNvSpPr txBox="1">
            <a:spLocks noGrp="1"/>
          </p:cNvSpPr>
          <p:nvPr>
            <p:ph type="sldNum" idx="12"/>
          </p:nvPr>
        </p:nvSpPr>
        <p:spPr>
          <a:xfrm>
            <a:off x="838200" y="6356358"/>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fld id="{00000000-1234-1234-1234-123412341234}" type="slidenum">
              <a:rPr lang="ar-SA" smtClean="0"/>
              <a:pPr/>
              <a:t>‹#›</a:t>
            </a:fld>
            <a:endParaRPr lang="ar-SA" dirty="0"/>
          </a:p>
        </p:txBody>
      </p:sp>
    </p:spTree>
    <p:extLst>
      <p:ext uri="{BB962C8B-B14F-4D97-AF65-F5344CB8AC3E}">
        <p14:creationId xmlns:p14="http://schemas.microsoft.com/office/powerpoint/2010/main" val="35864241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شريحة عنوان" type="title">
  <p:cSld name="شريحة عنوان">
    <p:spTree>
      <p:nvGrpSpPr>
        <p:cNvPr id="1" name="Shape 21"/>
        <p:cNvGrpSpPr/>
        <p:nvPr/>
      </p:nvGrpSpPr>
      <p:grpSpPr>
        <a:xfrm>
          <a:off x="0" y="0"/>
          <a:ext cx="0" cy="0"/>
          <a:chOff x="0" y="0"/>
          <a:chExt cx="0" cy="0"/>
        </a:xfrm>
      </p:grpSpPr>
      <p:sp>
        <p:nvSpPr>
          <p:cNvPr id="22" name="Google Shape;22;p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rtl="1">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lvl="0" algn="ctr" rtl="1">
              <a:lnSpc>
                <a:spcPct val="90000"/>
              </a:lnSpc>
              <a:spcBef>
                <a:spcPts val="1000"/>
              </a:spcBef>
              <a:spcAft>
                <a:spcPts val="0"/>
              </a:spcAft>
              <a:buClr>
                <a:schemeClr val="dk1"/>
              </a:buClr>
              <a:buSzPts val="2400"/>
              <a:buNone/>
              <a:defRPr sz="2400"/>
            </a:lvl1pPr>
            <a:lvl2pPr lvl="1" algn="ctr" rtl="1">
              <a:lnSpc>
                <a:spcPct val="90000"/>
              </a:lnSpc>
              <a:spcBef>
                <a:spcPts val="500"/>
              </a:spcBef>
              <a:spcAft>
                <a:spcPts val="0"/>
              </a:spcAft>
              <a:buClr>
                <a:schemeClr val="dk1"/>
              </a:buClr>
              <a:buSzPts val="2000"/>
              <a:buNone/>
              <a:defRPr sz="2000"/>
            </a:lvl2pPr>
            <a:lvl3pPr lvl="2" algn="ctr" rtl="1">
              <a:lnSpc>
                <a:spcPct val="90000"/>
              </a:lnSpc>
              <a:spcBef>
                <a:spcPts val="500"/>
              </a:spcBef>
              <a:spcAft>
                <a:spcPts val="0"/>
              </a:spcAft>
              <a:buClr>
                <a:schemeClr val="dk1"/>
              </a:buClr>
              <a:buSzPts val="1800"/>
              <a:buNone/>
              <a:defRPr sz="1800"/>
            </a:lvl3pPr>
            <a:lvl4pPr lvl="3" algn="ctr" rtl="1">
              <a:lnSpc>
                <a:spcPct val="90000"/>
              </a:lnSpc>
              <a:spcBef>
                <a:spcPts val="500"/>
              </a:spcBef>
              <a:spcAft>
                <a:spcPts val="0"/>
              </a:spcAft>
              <a:buClr>
                <a:schemeClr val="dk1"/>
              </a:buClr>
              <a:buSzPts val="1600"/>
              <a:buNone/>
              <a:defRPr sz="1600"/>
            </a:lvl4pPr>
            <a:lvl5pPr lvl="4" algn="ctr" rtl="1">
              <a:lnSpc>
                <a:spcPct val="90000"/>
              </a:lnSpc>
              <a:spcBef>
                <a:spcPts val="500"/>
              </a:spcBef>
              <a:spcAft>
                <a:spcPts val="0"/>
              </a:spcAft>
              <a:buClr>
                <a:schemeClr val="dk1"/>
              </a:buClr>
              <a:buSzPts val="1600"/>
              <a:buNone/>
              <a:defRPr sz="1600"/>
            </a:lvl5pPr>
            <a:lvl6pPr lvl="5" algn="ctr" rtl="1">
              <a:lnSpc>
                <a:spcPct val="90000"/>
              </a:lnSpc>
              <a:spcBef>
                <a:spcPts val="500"/>
              </a:spcBef>
              <a:spcAft>
                <a:spcPts val="0"/>
              </a:spcAft>
              <a:buClr>
                <a:schemeClr val="dk1"/>
              </a:buClr>
              <a:buSzPts val="1600"/>
              <a:buNone/>
              <a:defRPr sz="1600"/>
            </a:lvl6pPr>
            <a:lvl7pPr lvl="6" algn="ctr" rtl="1">
              <a:lnSpc>
                <a:spcPct val="90000"/>
              </a:lnSpc>
              <a:spcBef>
                <a:spcPts val="500"/>
              </a:spcBef>
              <a:spcAft>
                <a:spcPts val="0"/>
              </a:spcAft>
              <a:buClr>
                <a:schemeClr val="dk1"/>
              </a:buClr>
              <a:buSzPts val="1600"/>
              <a:buNone/>
              <a:defRPr sz="1600"/>
            </a:lvl7pPr>
            <a:lvl8pPr lvl="7" algn="ctr" rtl="1">
              <a:lnSpc>
                <a:spcPct val="90000"/>
              </a:lnSpc>
              <a:spcBef>
                <a:spcPts val="500"/>
              </a:spcBef>
              <a:spcAft>
                <a:spcPts val="0"/>
              </a:spcAft>
              <a:buClr>
                <a:schemeClr val="dk1"/>
              </a:buClr>
              <a:buSzPts val="1600"/>
              <a:buNone/>
              <a:defRPr sz="1600"/>
            </a:lvl8pPr>
            <a:lvl9pPr lvl="8" algn="ctr" rtl="1">
              <a:lnSpc>
                <a:spcPct val="90000"/>
              </a:lnSpc>
              <a:spcBef>
                <a:spcPts val="500"/>
              </a:spcBef>
              <a:spcAft>
                <a:spcPts val="0"/>
              </a:spcAft>
              <a:buClr>
                <a:schemeClr val="dk1"/>
              </a:buClr>
              <a:buSzPts val="1600"/>
              <a:buNone/>
              <a:defRPr sz="1600"/>
            </a:lvl9pPr>
          </a:lstStyle>
          <a:p>
            <a:endParaRPr/>
          </a:p>
        </p:txBody>
      </p:sp>
      <p:sp>
        <p:nvSpPr>
          <p:cNvPr id="24" name="Google Shape;24;p4"/>
          <p:cNvSpPr txBox="1">
            <a:spLocks noGrp="1"/>
          </p:cNvSpPr>
          <p:nvPr>
            <p:ph type="dt" idx="10"/>
          </p:nvPr>
        </p:nvSpPr>
        <p:spPr>
          <a:xfrm>
            <a:off x="8610600" y="6356358"/>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dirty="0"/>
          </a:p>
        </p:txBody>
      </p:sp>
      <p:sp>
        <p:nvSpPr>
          <p:cNvPr id="25" name="Google Shape;25;p4"/>
          <p:cNvSpPr txBox="1">
            <a:spLocks noGrp="1"/>
          </p:cNvSpPr>
          <p:nvPr>
            <p:ph type="ftr" idx="11"/>
          </p:nvPr>
        </p:nvSpPr>
        <p:spPr>
          <a:xfrm>
            <a:off x="4038600" y="6356358"/>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dirty="0"/>
          </a:p>
        </p:txBody>
      </p:sp>
      <p:sp>
        <p:nvSpPr>
          <p:cNvPr id="26" name="Google Shape;26;p4"/>
          <p:cNvSpPr txBox="1">
            <a:spLocks noGrp="1"/>
          </p:cNvSpPr>
          <p:nvPr>
            <p:ph type="sldNum" idx="12"/>
          </p:nvPr>
        </p:nvSpPr>
        <p:spPr>
          <a:xfrm>
            <a:off x="838200" y="6356358"/>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fld id="{00000000-1234-1234-1234-123412341234}" type="slidenum">
              <a:rPr lang="ar-SA" smtClean="0"/>
              <a:pPr/>
              <a:t>‹#›</a:t>
            </a:fld>
            <a:endParaRPr lang="ar-SA" dirty="0"/>
          </a:p>
        </p:txBody>
      </p:sp>
    </p:spTree>
    <p:extLst>
      <p:ext uri="{BB962C8B-B14F-4D97-AF65-F5344CB8AC3E}">
        <p14:creationId xmlns:p14="http://schemas.microsoft.com/office/powerpoint/2010/main" val="567645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عنوان المقطع" type="secHead">
  <p:cSld name="عنوان المقطع">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831851" y="1709746"/>
            <a:ext cx="10515600" cy="2852737"/>
          </a:xfrm>
          <a:prstGeom prst="rect">
            <a:avLst/>
          </a:prstGeom>
          <a:noFill/>
          <a:ln>
            <a:noFill/>
          </a:ln>
        </p:spPr>
        <p:txBody>
          <a:bodyPr spcFirstLastPara="1" wrap="square" lIns="91425" tIns="45700" rIns="91425" bIns="45700" anchor="b" anchorCtr="0">
            <a:noAutofit/>
          </a:bodyPr>
          <a:lstStyle>
            <a:lvl1pPr lvl="0" algn="r" rtl="1">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5"/>
          <p:cNvSpPr txBox="1">
            <a:spLocks noGrp="1"/>
          </p:cNvSpPr>
          <p:nvPr>
            <p:ph type="body" idx="1"/>
          </p:nvPr>
        </p:nvSpPr>
        <p:spPr>
          <a:xfrm>
            <a:off x="831851" y="4589471"/>
            <a:ext cx="10515600" cy="1500187"/>
          </a:xfrm>
          <a:prstGeom prst="rect">
            <a:avLst/>
          </a:prstGeom>
          <a:noFill/>
          <a:ln>
            <a:noFill/>
          </a:ln>
        </p:spPr>
        <p:txBody>
          <a:bodyPr spcFirstLastPara="1" wrap="square" lIns="91425" tIns="45700" rIns="91425" bIns="45700" anchor="t" anchorCtr="0">
            <a:noAutofit/>
          </a:bodyPr>
          <a:lstStyle>
            <a:lvl1pPr marL="457189" lvl="0" indent="-228594" algn="r" rtl="1">
              <a:lnSpc>
                <a:spcPct val="90000"/>
              </a:lnSpc>
              <a:spcBef>
                <a:spcPts val="1000"/>
              </a:spcBef>
              <a:spcAft>
                <a:spcPts val="0"/>
              </a:spcAft>
              <a:buClr>
                <a:srgbClr val="888888"/>
              </a:buClr>
              <a:buSzPts val="2400"/>
              <a:buNone/>
              <a:defRPr sz="2400">
                <a:solidFill>
                  <a:srgbClr val="888888"/>
                </a:solidFill>
              </a:defRPr>
            </a:lvl1pPr>
            <a:lvl2pPr marL="914377" lvl="1" indent="-228594" algn="r" rtl="1">
              <a:lnSpc>
                <a:spcPct val="90000"/>
              </a:lnSpc>
              <a:spcBef>
                <a:spcPts val="500"/>
              </a:spcBef>
              <a:spcAft>
                <a:spcPts val="0"/>
              </a:spcAft>
              <a:buClr>
                <a:srgbClr val="888888"/>
              </a:buClr>
              <a:buSzPts val="2000"/>
              <a:buNone/>
              <a:defRPr sz="2000">
                <a:solidFill>
                  <a:srgbClr val="888888"/>
                </a:solidFill>
              </a:defRPr>
            </a:lvl2pPr>
            <a:lvl3pPr marL="1371566" lvl="2" indent="-228594" algn="r" rtl="1">
              <a:lnSpc>
                <a:spcPct val="90000"/>
              </a:lnSpc>
              <a:spcBef>
                <a:spcPts val="500"/>
              </a:spcBef>
              <a:spcAft>
                <a:spcPts val="0"/>
              </a:spcAft>
              <a:buClr>
                <a:srgbClr val="888888"/>
              </a:buClr>
              <a:buSzPts val="1800"/>
              <a:buNone/>
              <a:defRPr sz="1800">
                <a:solidFill>
                  <a:srgbClr val="888888"/>
                </a:solidFill>
              </a:defRPr>
            </a:lvl3pPr>
            <a:lvl4pPr marL="1828754" lvl="3" indent="-228594" algn="r" rtl="1">
              <a:lnSpc>
                <a:spcPct val="90000"/>
              </a:lnSpc>
              <a:spcBef>
                <a:spcPts val="500"/>
              </a:spcBef>
              <a:spcAft>
                <a:spcPts val="0"/>
              </a:spcAft>
              <a:buClr>
                <a:srgbClr val="888888"/>
              </a:buClr>
              <a:buSzPts val="1600"/>
              <a:buNone/>
              <a:defRPr sz="1600">
                <a:solidFill>
                  <a:srgbClr val="888888"/>
                </a:solidFill>
              </a:defRPr>
            </a:lvl4pPr>
            <a:lvl5pPr marL="2285943" lvl="4" indent="-228594" algn="r" rtl="1">
              <a:lnSpc>
                <a:spcPct val="90000"/>
              </a:lnSpc>
              <a:spcBef>
                <a:spcPts val="500"/>
              </a:spcBef>
              <a:spcAft>
                <a:spcPts val="0"/>
              </a:spcAft>
              <a:buClr>
                <a:srgbClr val="888888"/>
              </a:buClr>
              <a:buSzPts val="1600"/>
              <a:buNone/>
              <a:defRPr sz="1600">
                <a:solidFill>
                  <a:srgbClr val="888888"/>
                </a:solidFill>
              </a:defRPr>
            </a:lvl5pPr>
            <a:lvl6pPr marL="2743131" lvl="5" indent="-228594" algn="r" rtl="1">
              <a:lnSpc>
                <a:spcPct val="90000"/>
              </a:lnSpc>
              <a:spcBef>
                <a:spcPts val="500"/>
              </a:spcBef>
              <a:spcAft>
                <a:spcPts val="0"/>
              </a:spcAft>
              <a:buClr>
                <a:srgbClr val="888888"/>
              </a:buClr>
              <a:buSzPts val="1600"/>
              <a:buNone/>
              <a:defRPr sz="1600">
                <a:solidFill>
                  <a:srgbClr val="888888"/>
                </a:solidFill>
              </a:defRPr>
            </a:lvl6pPr>
            <a:lvl7pPr marL="3200320" lvl="6" indent="-228594" algn="r" rtl="1">
              <a:lnSpc>
                <a:spcPct val="90000"/>
              </a:lnSpc>
              <a:spcBef>
                <a:spcPts val="500"/>
              </a:spcBef>
              <a:spcAft>
                <a:spcPts val="0"/>
              </a:spcAft>
              <a:buClr>
                <a:srgbClr val="888888"/>
              </a:buClr>
              <a:buSzPts val="1600"/>
              <a:buNone/>
              <a:defRPr sz="1600">
                <a:solidFill>
                  <a:srgbClr val="888888"/>
                </a:solidFill>
              </a:defRPr>
            </a:lvl7pPr>
            <a:lvl8pPr marL="3657509" lvl="7" indent="-228594" algn="r" rtl="1">
              <a:lnSpc>
                <a:spcPct val="90000"/>
              </a:lnSpc>
              <a:spcBef>
                <a:spcPts val="500"/>
              </a:spcBef>
              <a:spcAft>
                <a:spcPts val="0"/>
              </a:spcAft>
              <a:buClr>
                <a:srgbClr val="888888"/>
              </a:buClr>
              <a:buSzPts val="1600"/>
              <a:buNone/>
              <a:defRPr sz="1600">
                <a:solidFill>
                  <a:srgbClr val="888888"/>
                </a:solidFill>
              </a:defRPr>
            </a:lvl8pPr>
            <a:lvl9pPr marL="4114697" lvl="8" indent="-228594" algn="r" rtl="1">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5"/>
          <p:cNvSpPr txBox="1">
            <a:spLocks noGrp="1"/>
          </p:cNvSpPr>
          <p:nvPr>
            <p:ph type="dt" idx="10"/>
          </p:nvPr>
        </p:nvSpPr>
        <p:spPr>
          <a:xfrm>
            <a:off x="8610600" y="6356358"/>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dirty="0"/>
          </a:p>
        </p:txBody>
      </p:sp>
      <p:sp>
        <p:nvSpPr>
          <p:cNvPr id="31" name="Google Shape;31;p5"/>
          <p:cNvSpPr txBox="1">
            <a:spLocks noGrp="1"/>
          </p:cNvSpPr>
          <p:nvPr>
            <p:ph type="ftr" idx="11"/>
          </p:nvPr>
        </p:nvSpPr>
        <p:spPr>
          <a:xfrm>
            <a:off x="4038600" y="6356358"/>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dirty="0"/>
          </a:p>
        </p:txBody>
      </p:sp>
      <p:sp>
        <p:nvSpPr>
          <p:cNvPr id="32" name="Google Shape;32;p5"/>
          <p:cNvSpPr txBox="1">
            <a:spLocks noGrp="1"/>
          </p:cNvSpPr>
          <p:nvPr>
            <p:ph type="sldNum" idx="12"/>
          </p:nvPr>
        </p:nvSpPr>
        <p:spPr>
          <a:xfrm>
            <a:off x="838200" y="6356358"/>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fld id="{00000000-1234-1234-1234-123412341234}" type="slidenum">
              <a:rPr lang="ar-SA" smtClean="0"/>
              <a:pPr/>
              <a:t>‹#›</a:t>
            </a:fld>
            <a:endParaRPr lang="ar-SA" dirty="0"/>
          </a:p>
        </p:txBody>
      </p:sp>
    </p:spTree>
    <p:extLst>
      <p:ext uri="{BB962C8B-B14F-4D97-AF65-F5344CB8AC3E}">
        <p14:creationId xmlns:p14="http://schemas.microsoft.com/office/powerpoint/2010/main" val="39827887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محتويان" type="twoObj">
  <p:cSld name="محتويان">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838200" y="365129"/>
            <a:ext cx="10515600" cy="1325563"/>
          </a:xfrm>
          <a:prstGeom prst="rect">
            <a:avLst/>
          </a:prstGeom>
          <a:noFill/>
          <a:ln>
            <a:noFill/>
          </a:ln>
        </p:spPr>
        <p:txBody>
          <a:bodyPr spcFirstLastPara="1" wrap="square" lIns="91425" tIns="45700" rIns="91425" bIns="45700" anchor="ctr" anchorCtr="0">
            <a:noAutofit/>
          </a:bodyPr>
          <a:lstStyle>
            <a:lvl1pPr lvl="0" algn="r" rtl="1">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189" lvl="0" indent="-342891" algn="r" rtl="1">
              <a:lnSpc>
                <a:spcPct val="90000"/>
              </a:lnSpc>
              <a:spcBef>
                <a:spcPts val="1000"/>
              </a:spcBef>
              <a:spcAft>
                <a:spcPts val="0"/>
              </a:spcAft>
              <a:buClr>
                <a:schemeClr val="dk1"/>
              </a:buClr>
              <a:buSzPts val="1800"/>
              <a:buChar char="•"/>
              <a:defRPr/>
            </a:lvl1pPr>
            <a:lvl2pPr marL="914377" lvl="1" indent="-342891" algn="r" rtl="1">
              <a:lnSpc>
                <a:spcPct val="90000"/>
              </a:lnSpc>
              <a:spcBef>
                <a:spcPts val="500"/>
              </a:spcBef>
              <a:spcAft>
                <a:spcPts val="0"/>
              </a:spcAft>
              <a:buClr>
                <a:schemeClr val="dk1"/>
              </a:buClr>
              <a:buSzPts val="1800"/>
              <a:buChar char="•"/>
              <a:defRPr/>
            </a:lvl2pPr>
            <a:lvl3pPr marL="1371566" lvl="2" indent="-342891" algn="r" rtl="1">
              <a:lnSpc>
                <a:spcPct val="90000"/>
              </a:lnSpc>
              <a:spcBef>
                <a:spcPts val="500"/>
              </a:spcBef>
              <a:spcAft>
                <a:spcPts val="0"/>
              </a:spcAft>
              <a:buClr>
                <a:schemeClr val="dk1"/>
              </a:buClr>
              <a:buSzPts val="1800"/>
              <a:buChar char="•"/>
              <a:defRPr/>
            </a:lvl3pPr>
            <a:lvl4pPr marL="1828754" lvl="3" indent="-342891" algn="r" rtl="1">
              <a:lnSpc>
                <a:spcPct val="90000"/>
              </a:lnSpc>
              <a:spcBef>
                <a:spcPts val="500"/>
              </a:spcBef>
              <a:spcAft>
                <a:spcPts val="0"/>
              </a:spcAft>
              <a:buClr>
                <a:schemeClr val="dk1"/>
              </a:buClr>
              <a:buSzPts val="1800"/>
              <a:buChar char="•"/>
              <a:defRPr/>
            </a:lvl4pPr>
            <a:lvl5pPr marL="2285943" lvl="4" indent="-342891" algn="r" rtl="1">
              <a:lnSpc>
                <a:spcPct val="90000"/>
              </a:lnSpc>
              <a:spcBef>
                <a:spcPts val="500"/>
              </a:spcBef>
              <a:spcAft>
                <a:spcPts val="0"/>
              </a:spcAft>
              <a:buClr>
                <a:schemeClr val="dk1"/>
              </a:buClr>
              <a:buSzPts val="1800"/>
              <a:buChar char="•"/>
              <a:defRPr/>
            </a:lvl5pPr>
            <a:lvl6pPr marL="2743131" lvl="5" indent="-342891" algn="r" rtl="1">
              <a:lnSpc>
                <a:spcPct val="90000"/>
              </a:lnSpc>
              <a:spcBef>
                <a:spcPts val="500"/>
              </a:spcBef>
              <a:spcAft>
                <a:spcPts val="0"/>
              </a:spcAft>
              <a:buClr>
                <a:schemeClr val="dk1"/>
              </a:buClr>
              <a:buSzPts val="1800"/>
              <a:buChar char="•"/>
              <a:defRPr/>
            </a:lvl6pPr>
            <a:lvl7pPr marL="3200320" lvl="6" indent="-342891" algn="r" rtl="1">
              <a:lnSpc>
                <a:spcPct val="90000"/>
              </a:lnSpc>
              <a:spcBef>
                <a:spcPts val="500"/>
              </a:spcBef>
              <a:spcAft>
                <a:spcPts val="0"/>
              </a:spcAft>
              <a:buClr>
                <a:schemeClr val="dk1"/>
              </a:buClr>
              <a:buSzPts val="1800"/>
              <a:buChar char="•"/>
              <a:defRPr/>
            </a:lvl7pPr>
            <a:lvl8pPr marL="3657509" lvl="7" indent="-342891" algn="r" rtl="1">
              <a:lnSpc>
                <a:spcPct val="90000"/>
              </a:lnSpc>
              <a:spcBef>
                <a:spcPts val="500"/>
              </a:spcBef>
              <a:spcAft>
                <a:spcPts val="0"/>
              </a:spcAft>
              <a:buClr>
                <a:schemeClr val="dk1"/>
              </a:buClr>
              <a:buSzPts val="1800"/>
              <a:buChar char="•"/>
              <a:defRPr/>
            </a:lvl8pPr>
            <a:lvl9pPr marL="4114697" lvl="8" indent="-342891" algn="r" rtl="1">
              <a:lnSpc>
                <a:spcPct val="90000"/>
              </a:lnSpc>
              <a:spcBef>
                <a:spcPts val="500"/>
              </a:spcBef>
              <a:spcAft>
                <a:spcPts val="0"/>
              </a:spcAft>
              <a:buClr>
                <a:schemeClr val="dk1"/>
              </a:buClr>
              <a:buSzPts val="1800"/>
              <a:buChar char="•"/>
              <a:defRPr/>
            </a:lvl9pPr>
          </a:lstStyle>
          <a:p>
            <a:endParaRPr/>
          </a:p>
        </p:txBody>
      </p:sp>
      <p:sp>
        <p:nvSpPr>
          <p:cNvPr id="36" name="Google Shape;36;p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189" lvl="0" indent="-342891" algn="r" rtl="1">
              <a:lnSpc>
                <a:spcPct val="90000"/>
              </a:lnSpc>
              <a:spcBef>
                <a:spcPts val="1000"/>
              </a:spcBef>
              <a:spcAft>
                <a:spcPts val="0"/>
              </a:spcAft>
              <a:buClr>
                <a:schemeClr val="dk1"/>
              </a:buClr>
              <a:buSzPts val="1800"/>
              <a:buChar char="•"/>
              <a:defRPr/>
            </a:lvl1pPr>
            <a:lvl2pPr marL="914377" lvl="1" indent="-342891" algn="r" rtl="1">
              <a:lnSpc>
                <a:spcPct val="90000"/>
              </a:lnSpc>
              <a:spcBef>
                <a:spcPts val="500"/>
              </a:spcBef>
              <a:spcAft>
                <a:spcPts val="0"/>
              </a:spcAft>
              <a:buClr>
                <a:schemeClr val="dk1"/>
              </a:buClr>
              <a:buSzPts val="1800"/>
              <a:buChar char="•"/>
              <a:defRPr/>
            </a:lvl2pPr>
            <a:lvl3pPr marL="1371566" lvl="2" indent="-342891" algn="r" rtl="1">
              <a:lnSpc>
                <a:spcPct val="90000"/>
              </a:lnSpc>
              <a:spcBef>
                <a:spcPts val="500"/>
              </a:spcBef>
              <a:spcAft>
                <a:spcPts val="0"/>
              </a:spcAft>
              <a:buClr>
                <a:schemeClr val="dk1"/>
              </a:buClr>
              <a:buSzPts val="1800"/>
              <a:buChar char="•"/>
              <a:defRPr/>
            </a:lvl3pPr>
            <a:lvl4pPr marL="1828754" lvl="3" indent="-342891" algn="r" rtl="1">
              <a:lnSpc>
                <a:spcPct val="90000"/>
              </a:lnSpc>
              <a:spcBef>
                <a:spcPts val="500"/>
              </a:spcBef>
              <a:spcAft>
                <a:spcPts val="0"/>
              </a:spcAft>
              <a:buClr>
                <a:schemeClr val="dk1"/>
              </a:buClr>
              <a:buSzPts val="1800"/>
              <a:buChar char="•"/>
              <a:defRPr/>
            </a:lvl4pPr>
            <a:lvl5pPr marL="2285943" lvl="4" indent="-342891" algn="r" rtl="1">
              <a:lnSpc>
                <a:spcPct val="90000"/>
              </a:lnSpc>
              <a:spcBef>
                <a:spcPts val="500"/>
              </a:spcBef>
              <a:spcAft>
                <a:spcPts val="0"/>
              </a:spcAft>
              <a:buClr>
                <a:schemeClr val="dk1"/>
              </a:buClr>
              <a:buSzPts val="1800"/>
              <a:buChar char="•"/>
              <a:defRPr/>
            </a:lvl5pPr>
            <a:lvl6pPr marL="2743131" lvl="5" indent="-342891" algn="r" rtl="1">
              <a:lnSpc>
                <a:spcPct val="90000"/>
              </a:lnSpc>
              <a:spcBef>
                <a:spcPts val="500"/>
              </a:spcBef>
              <a:spcAft>
                <a:spcPts val="0"/>
              </a:spcAft>
              <a:buClr>
                <a:schemeClr val="dk1"/>
              </a:buClr>
              <a:buSzPts val="1800"/>
              <a:buChar char="•"/>
              <a:defRPr/>
            </a:lvl6pPr>
            <a:lvl7pPr marL="3200320" lvl="6" indent="-342891" algn="r" rtl="1">
              <a:lnSpc>
                <a:spcPct val="90000"/>
              </a:lnSpc>
              <a:spcBef>
                <a:spcPts val="500"/>
              </a:spcBef>
              <a:spcAft>
                <a:spcPts val="0"/>
              </a:spcAft>
              <a:buClr>
                <a:schemeClr val="dk1"/>
              </a:buClr>
              <a:buSzPts val="1800"/>
              <a:buChar char="•"/>
              <a:defRPr/>
            </a:lvl7pPr>
            <a:lvl8pPr marL="3657509" lvl="7" indent="-342891" algn="r" rtl="1">
              <a:lnSpc>
                <a:spcPct val="90000"/>
              </a:lnSpc>
              <a:spcBef>
                <a:spcPts val="500"/>
              </a:spcBef>
              <a:spcAft>
                <a:spcPts val="0"/>
              </a:spcAft>
              <a:buClr>
                <a:schemeClr val="dk1"/>
              </a:buClr>
              <a:buSzPts val="1800"/>
              <a:buChar char="•"/>
              <a:defRPr/>
            </a:lvl8pPr>
            <a:lvl9pPr marL="4114697" lvl="8" indent="-342891" algn="r" rtl="1">
              <a:lnSpc>
                <a:spcPct val="90000"/>
              </a:lnSpc>
              <a:spcBef>
                <a:spcPts val="500"/>
              </a:spcBef>
              <a:spcAft>
                <a:spcPts val="0"/>
              </a:spcAft>
              <a:buClr>
                <a:schemeClr val="dk1"/>
              </a:buClr>
              <a:buSzPts val="1800"/>
              <a:buChar char="•"/>
              <a:defRPr/>
            </a:lvl9pPr>
          </a:lstStyle>
          <a:p>
            <a:endParaRPr/>
          </a:p>
        </p:txBody>
      </p:sp>
      <p:sp>
        <p:nvSpPr>
          <p:cNvPr id="37" name="Google Shape;37;p6"/>
          <p:cNvSpPr txBox="1">
            <a:spLocks noGrp="1"/>
          </p:cNvSpPr>
          <p:nvPr>
            <p:ph type="dt" idx="10"/>
          </p:nvPr>
        </p:nvSpPr>
        <p:spPr>
          <a:xfrm>
            <a:off x="8610600" y="6356358"/>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dirty="0"/>
          </a:p>
        </p:txBody>
      </p:sp>
      <p:sp>
        <p:nvSpPr>
          <p:cNvPr id="38" name="Google Shape;38;p6"/>
          <p:cNvSpPr txBox="1">
            <a:spLocks noGrp="1"/>
          </p:cNvSpPr>
          <p:nvPr>
            <p:ph type="ftr" idx="11"/>
          </p:nvPr>
        </p:nvSpPr>
        <p:spPr>
          <a:xfrm>
            <a:off x="4038600" y="6356358"/>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dirty="0"/>
          </a:p>
        </p:txBody>
      </p:sp>
      <p:sp>
        <p:nvSpPr>
          <p:cNvPr id="39" name="Google Shape;39;p6"/>
          <p:cNvSpPr txBox="1">
            <a:spLocks noGrp="1"/>
          </p:cNvSpPr>
          <p:nvPr>
            <p:ph type="sldNum" idx="12"/>
          </p:nvPr>
        </p:nvSpPr>
        <p:spPr>
          <a:xfrm>
            <a:off x="838200" y="6356358"/>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fld id="{00000000-1234-1234-1234-123412341234}" type="slidenum">
              <a:rPr lang="ar-SA" smtClean="0"/>
              <a:pPr/>
              <a:t>‹#›</a:t>
            </a:fld>
            <a:endParaRPr lang="ar-SA" dirty="0"/>
          </a:p>
        </p:txBody>
      </p:sp>
    </p:spTree>
    <p:extLst>
      <p:ext uri="{BB962C8B-B14F-4D97-AF65-F5344CB8AC3E}">
        <p14:creationId xmlns:p14="http://schemas.microsoft.com/office/powerpoint/2010/main" val="22329448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مقارنة" type="twoTxTwoObj">
  <p:cSld name="مقارنة">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839788" y="365129"/>
            <a:ext cx="10515600" cy="1325563"/>
          </a:xfrm>
          <a:prstGeom prst="rect">
            <a:avLst/>
          </a:prstGeom>
          <a:noFill/>
          <a:ln>
            <a:noFill/>
          </a:ln>
        </p:spPr>
        <p:txBody>
          <a:bodyPr spcFirstLastPara="1" wrap="square" lIns="91425" tIns="45700" rIns="91425" bIns="45700" anchor="ctr" anchorCtr="0">
            <a:noAutofit/>
          </a:bodyPr>
          <a:lstStyle>
            <a:lvl1pPr lvl="0" algn="r" rtl="1">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7"/>
          <p:cNvSpPr txBox="1">
            <a:spLocks noGrp="1"/>
          </p:cNvSpPr>
          <p:nvPr>
            <p:ph type="body" idx="1"/>
          </p:nvPr>
        </p:nvSpPr>
        <p:spPr>
          <a:xfrm>
            <a:off x="839789" y="1681163"/>
            <a:ext cx="5157787" cy="823912"/>
          </a:xfrm>
          <a:prstGeom prst="rect">
            <a:avLst/>
          </a:prstGeom>
          <a:noFill/>
          <a:ln>
            <a:noFill/>
          </a:ln>
        </p:spPr>
        <p:txBody>
          <a:bodyPr spcFirstLastPara="1" wrap="square" lIns="91425" tIns="45700" rIns="91425" bIns="45700" anchor="b" anchorCtr="0">
            <a:noAutofit/>
          </a:bodyPr>
          <a:lstStyle>
            <a:lvl1pPr marL="457189" lvl="0" indent="-228594" algn="r" rtl="1">
              <a:lnSpc>
                <a:spcPct val="90000"/>
              </a:lnSpc>
              <a:spcBef>
                <a:spcPts val="1000"/>
              </a:spcBef>
              <a:spcAft>
                <a:spcPts val="0"/>
              </a:spcAft>
              <a:buClr>
                <a:schemeClr val="dk1"/>
              </a:buClr>
              <a:buSzPts val="2400"/>
              <a:buNone/>
              <a:defRPr sz="2400" b="1"/>
            </a:lvl1pPr>
            <a:lvl2pPr marL="914377" lvl="1" indent="-228594" algn="r" rtl="1">
              <a:lnSpc>
                <a:spcPct val="90000"/>
              </a:lnSpc>
              <a:spcBef>
                <a:spcPts val="500"/>
              </a:spcBef>
              <a:spcAft>
                <a:spcPts val="0"/>
              </a:spcAft>
              <a:buClr>
                <a:schemeClr val="dk1"/>
              </a:buClr>
              <a:buSzPts val="2000"/>
              <a:buNone/>
              <a:defRPr sz="2000" b="1"/>
            </a:lvl2pPr>
            <a:lvl3pPr marL="1371566" lvl="2" indent="-228594" algn="r" rtl="1">
              <a:lnSpc>
                <a:spcPct val="90000"/>
              </a:lnSpc>
              <a:spcBef>
                <a:spcPts val="500"/>
              </a:spcBef>
              <a:spcAft>
                <a:spcPts val="0"/>
              </a:spcAft>
              <a:buClr>
                <a:schemeClr val="dk1"/>
              </a:buClr>
              <a:buSzPts val="1800"/>
              <a:buNone/>
              <a:defRPr sz="1800" b="1"/>
            </a:lvl3pPr>
            <a:lvl4pPr marL="1828754" lvl="3" indent="-228594" algn="r" rtl="1">
              <a:lnSpc>
                <a:spcPct val="90000"/>
              </a:lnSpc>
              <a:spcBef>
                <a:spcPts val="500"/>
              </a:spcBef>
              <a:spcAft>
                <a:spcPts val="0"/>
              </a:spcAft>
              <a:buClr>
                <a:schemeClr val="dk1"/>
              </a:buClr>
              <a:buSzPts val="1600"/>
              <a:buNone/>
              <a:defRPr sz="1600" b="1"/>
            </a:lvl4pPr>
            <a:lvl5pPr marL="2285943" lvl="4" indent="-228594" algn="r" rtl="1">
              <a:lnSpc>
                <a:spcPct val="90000"/>
              </a:lnSpc>
              <a:spcBef>
                <a:spcPts val="500"/>
              </a:spcBef>
              <a:spcAft>
                <a:spcPts val="0"/>
              </a:spcAft>
              <a:buClr>
                <a:schemeClr val="dk1"/>
              </a:buClr>
              <a:buSzPts val="1600"/>
              <a:buNone/>
              <a:defRPr sz="1600" b="1"/>
            </a:lvl5pPr>
            <a:lvl6pPr marL="2743131" lvl="5" indent="-228594" algn="r" rtl="1">
              <a:lnSpc>
                <a:spcPct val="90000"/>
              </a:lnSpc>
              <a:spcBef>
                <a:spcPts val="500"/>
              </a:spcBef>
              <a:spcAft>
                <a:spcPts val="0"/>
              </a:spcAft>
              <a:buClr>
                <a:schemeClr val="dk1"/>
              </a:buClr>
              <a:buSzPts val="1600"/>
              <a:buNone/>
              <a:defRPr sz="1600" b="1"/>
            </a:lvl6pPr>
            <a:lvl7pPr marL="3200320" lvl="6" indent="-228594" algn="r" rtl="1">
              <a:lnSpc>
                <a:spcPct val="90000"/>
              </a:lnSpc>
              <a:spcBef>
                <a:spcPts val="500"/>
              </a:spcBef>
              <a:spcAft>
                <a:spcPts val="0"/>
              </a:spcAft>
              <a:buClr>
                <a:schemeClr val="dk1"/>
              </a:buClr>
              <a:buSzPts val="1600"/>
              <a:buNone/>
              <a:defRPr sz="1600" b="1"/>
            </a:lvl7pPr>
            <a:lvl8pPr marL="3657509" lvl="7" indent="-228594" algn="r" rtl="1">
              <a:lnSpc>
                <a:spcPct val="90000"/>
              </a:lnSpc>
              <a:spcBef>
                <a:spcPts val="500"/>
              </a:spcBef>
              <a:spcAft>
                <a:spcPts val="0"/>
              </a:spcAft>
              <a:buClr>
                <a:schemeClr val="dk1"/>
              </a:buClr>
              <a:buSzPts val="1600"/>
              <a:buNone/>
              <a:defRPr sz="1600" b="1"/>
            </a:lvl8pPr>
            <a:lvl9pPr marL="4114697" lvl="8" indent="-228594" algn="r" rtl="1">
              <a:lnSpc>
                <a:spcPct val="90000"/>
              </a:lnSpc>
              <a:spcBef>
                <a:spcPts val="500"/>
              </a:spcBef>
              <a:spcAft>
                <a:spcPts val="0"/>
              </a:spcAft>
              <a:buClr>
                <a:schemeClr val="dk1"/>
              </a:buClr>
              <a:buSzPts val="1600"/>
              <a:buNone/>
              <a:defRPr sz="1600" b="1"/>
            </a:lvl9pPr>
          </a:lstStyle>
          <a:p>
            <a:endParaRPr/>
          </a:p>
        </p:txBody>
      </p:sp>
      <p:sp>
        <p:nvSpPr>
          <p:cNvPr id="43" name="Google Shape;43;p7"/>
          <p:cNvSpPr txBox="1">
            <a:spLocks noGrp="1"/>
          </p:cNvSpPr>
          <p:nvPr>
            <p:ph type="body" idx="2"/>
          </p:nvPr>
        </p:nvSpPr>
        <p:spPr>
          <a:xfrm>
            <a:off x="839789" y="2505075"/>
            <a:ext cx="5157787" cy="3684588"/>
          </a:xfrm>
          <a:prstGeom prst="rect">
            <a:avLst/>
          </a:prstGeom>
          <a:noFill/>
          <a:ln>
            <a:noFill/>
          </a:ln>
        </p:spPr>
        <p:txBody>
          <a:bodyPr spcFirstLastPara="1" wrap="square" lIns="91425" tIns="45700" rIns="91425" bIns="45700" anchor="t" anchorCtr="0">
            <a:noAutofit/>
          </a:bodyPr>
          <a:lstStyle>
            <a:lvl1pPr marL="457189" lvl="0" indent="-342891" algn="r" rtl="1">
              <a:lnSpc>
                <a:spcPct val="90000"/>
              </a:lnSpc>
              <a:spcBef>
                <a:spcPts val="1000"/>
              </a:spcBef>
              <a:spcAft>
                <a:spcPts val="0"/>
              </a:spcAft>
              <a:buClr>
                <a:schemeClr val="dk1"/>
              </a:buClr>
              <a:buSzPts val="1800"/>
              <a:buChar char="•"/>
              <a:defRPr/>
            </a:lvl1pPr>
            <a:lvl2pPr marL="914377" lvl="1" indent="-342891" algn="r" rtl="1">
              <a:lnSpc>
                <a:spcPct val="90000"/>
              </a:lnSpc>
              <a:spcBef>
                <a:spcPts val="500"/>
              </a:spcBef>
              <a:spcAft>
                <a:spcPts val="0"/>
              </a:spcAft>
              <a:buClr>
                <a:schemeClr val="dk1"/>
              </a:buClr>
              <a:buSzPts val="1800"/>
              <a:buChar char="•"/>
              <a:defRPr/>
            </a:lvl2pPr>
            <a:lvl3pPr marL="1371566" lvl="2" indent="-342891" algn="r" rtl="1">
              <a:lnSpc>
                <a:spcPct val="90000"/>
              </a:lnSpc>
              <a:spcBef>
                <a:spcPts val="500"/>
              </a:spcBef>
              <a:spcAft>
                <a:spcPts val="0"/>
              </a:spcAft>
              <a:buClr>
                <a:schemeClr val="dk1"/>
              </a:buClr>
              <a:buSzPts val="1800"/>
              <a:buChar char="•"/>
              <a:defRPr/>
            </a:lvl3pPr>
            <a:lvl4pPr marL="1828754" lvl="3" indent="-342891" algn="r" rtl="1">
              <a:lnSpc>
                <a:spcPct val="90000"/>
              </a:lnSpc>
              <a:spcBef>
                <a:spcPts val="500"/>
              </a:spcBef>
              <a:spcAft>
                <a:spcPts val="0"/>
              </a:spcAft>
              <a:buClr>
                <a:schemeClr val="dk1"/>
              </a:buClr>
              <a:buSzPts val="1800"/>
              <a:buChar char="•"/>
              <a:defRPr/>
            </a:lvl4pPr>
            <a:lvl5pPr marL="2285943" lvl="4" indent="-342891" algn="r" rtl="1">
              <a:lnSpc>
                <a:spcPct val="90000"/>
              </a:lnSpc>
              <a:spcBef>
                <a:spcPts val="500"/>
              </a:spcBef>
              <a:spcAft>
                <a:spcPts val="0"/>
              </a:spcAft>
              <a:buClr>
                <a:schemeClr val="dk1"/>
              </a:buClr>
              <a:buSzPts val="1800"/>
              <a:buChar char="•"/>
              <a:defRPr/>
            </a:lvl5pPr>
            <a:lvl6pPr marL="2743131" lvl="5" indent="-342891" algn="r" rtl="1">
              <a:lnSpc>
                <a:spcPct val="90000"/>
              </a:lnSpc>
              <a:spcBef>
                <a:spcPts val="500"/>
              </a:spcBef>
              <a:spcAft>
                <a:spcPts val="0"/>
              </a:spcAft>
              <a:buClr>
                <a:schemeClr val="dk1"/>
              </a:buClr>
              <a:buSzPts val="1800"/>
              <a:buChar char="•"/>
              <a:defRPr/>
            </a:lvl6pPr>
            <a:lvl7pPr marL="3200320" lvl="6" indent="-342891" algn="r" rtl="1">
              <a:lnSpc>
                <a:spcPct val="90000"/>
              </a:lnSpc>
              <a:spcBef>
                <a:spcPts val="500"/>
              </a:spcBef>
              <a:spcAft>
                <a:spcPts val="0"/>
              </a:spcAft>
              <a:buClr>
                <a:schemeClr val="dk1"/>
              </a:buClr>
              <a:buSzPts val="1800"/>
              <a:buChar char="•"/>
              <a:defRPr/>
            </a:lvl7pPr>
            <a:lvl8pPr marL="3657509" lvl="7" indent="-342891" algn="r" rtl="1">
              <a:lnSpc>
                <a:spcPct val="90000"/>
              </a:lnSpc>
              <a:spcBef>
                <a:spcPts val="500"/>
              </a:spcBef>
              <a:spcAft>
                <a:spcPts val="0"/>
              </a:spcAft>
              <a:buClr>
                <a:schemeClr val="dk1"/>
              </a:buClr>
              <a:buSzPts val="1800"/>
              <a:buChar char="•"/>
              <a:defRPr/>
            </a:lvl8pPr>
            <a:lvl9pPr marL="4114697" lvl="8" indent="-342891" algn="r" rtl="1">
              <a:lnSpc>
                <a:spcPct val="90000"/>
              </a:lnSpc>
              <a:spcBef>
                <a:spcPts val="500"/>
              </a:spcBef>
              <a:spcAft>
                <a:spcPts val="0"/>
              </a:spcAft>
              <a:buClr>
                <a:schemeClr val="dk1"/>
              </a:buClr>
              <a:buSzPts val="1800"/>
              <a:buChar char="•"/>
              <a:defRPr/>
            </a:lvl9pPr>
          </a:lstStyle>
          <a:p>
            <a:endParaRPr/>
          </a:p>
        </p:txBody>
      </p:sp>
      <p:sp>
        <p:nvSpPr>
          <p:cNvPr id="44" name="Google Shape;44;p7"/>
          <p:cNvSpPr txBox="1">
            <a:spLocks noGrp="1"/>
          </p:cNvSpPr>
          <p:nvPr>
            <p:ph type="body" idx="3"/>
          </p:nvPr>
        </p:nvSpPr>
        <p:spPr>
          <a:xfrm>
            <a:off x="6172203" y="1681163"/>
            <a:ext cx="5183188" cy="823912"/>
          </a:xfrm>
          <a:prstGeom prst="rect">
            <a:avLst/>
          </a:prstGeom>
          <a:noFill/>
          <a:ln>
            <a:noFill/>
          </a:ln>
        </p:spPr>
        <p:txBody>
          <a:bodyPr spcFirstLastPara="1" wrap="square" lIns="91425" tIns="45700" rIns="91425" bIns="45700" anchor="b" anchorCtr="0">
            <a:noAutofit/>
          </a:bodyPr>
          <a:lstStyle>
            <a:lvl1pPr marL="457189" lvl="0" indent="-228594" algn="r" rtl="1">
              <a:lnSpc>
                <a:spcPct val="90000"/>
              </a:lnSpc>
              <a:spcBef>
                <a:spcPts val="1000"/>
              </a:spcBef>
              <a:spcAft>
                <a:spcPts val="0"/>
              </a:spcAft>
              <a:buClr>
                <a:schemeClr val="dk1"/>
              </a:buClr>
              <a:buSzPts val="2400"/>
              <a:buNone/>
              <a:defRPr sz="2400" b="1"/>
            </a:lvl1pPr>
            <a:lvl2pPr marL="914377" lvl="1" indent="-228594" algn="r" rtl="1">
              <a:lnSpc>
                <a:spcPct val="90000"/>
              </a:lnSpc>
              <a:spcBef>
                <a:spcPts val="500"/>
              </a:spcBef>
              <a:spcAft>
                <a:spcPts val="0"/>
              </a:spcAft>
              <a:buClr>
                <a:schemeClr val="dk1"/>
              </a:buClr>
              <a:buSzPts val="2000"/>
              <a:buNone/>
              <a:defRPr sz="2000" b="1"/>
            </a:lvl2pPr>
            <a:lvl3pPr marL="1371566" lvl="2" indent="-228594" algn="r" rtl="1">
              <a:lnSpc>
                <a:spcPct val="90000"/>
              </a:lnSpc>
              <a:spcBef>
                <a:spcPts val="500"/>
              </a:spcBef>
              <a:spcAft>
                <a:spcPts val="0"/>
              </a:spcAft>
              <a:buClr>
                <a:schemeClr val="dk1"/>
              </a:buClr>
              <a:buSzPts val="1800"/>
              <a:buNone/>
              <a:defRPr sz="1800" b="1"/>
            </a:lvl3pPr>
            <a:lvl4pPr marL="1828754" lvl="3" indent="-228594" algn="r" rtl="1">
              <a:lnSpc>
                <a:spcPct val="90000"/>
              </a:lnSpc>
              <a:spcBef>
                <a:spcPts val="500"/>
              </a:spcBef>
              <a:spcAft>
                <a:spcPts val="0"/>
              </a:spcAft>
              <a:buClr>
                <a:schemeClr val="dk1"/>
              </a:buClr>
              <a:buSzPts val="1600"/>
              <a:buNone/>
              <a:defRPr sz="1600" b="1"/>
            </a:lvl4pPr>
            <a:lvl5pPr marL="2285943" lvl="4" indent="-228594" algn="r" rtl="1">
              <a:lnSpc>
                <a:spcPct val="90000"/>
              </a:lnSpc>
              <a:spcBef>
                <a:spcPts val="500"/>
              </a:spcBef>
              <a:spcAft>
                <a:spcPts val="0"/>
              </a:spcAft>
              <a:buClr>
                <a:schemeClr val="dk1"/>
              </a:buClr>
              <a:buSzPts val="1600"/>
              <a:buNone/>
              <a:defRPr sz="1600" b="1"/>
            </a:lvl5pPr>
            <a:lvl6pPr marL="2743131" lvl="5" indent="-228594" algn="r" rtl="1">
              <a:lnSpc>
                <a:spcPct val="90000"/>
              </a:lnSpc>
              <a:spcBef>
                <a:spcPts val="500"/>
              </a:spcBef>
              <a:spcAft>
                <a:spcPts val="0"/>
              </a:spcAft>
              <a:buClr>
                <a:schemeClr val="dk1"/>
              </a:buClr>
              <a:buSzPts val="1600"/>
              <a:buNone/>
              <a:defRPr sz="1600" b="1"/>
            </a:lvl6pPr>
            <a:lvl7pPr marL="3200320" lvl="6" indent="-228594" algn="r" rtl="1">
              <a:lnSpc>
                <a:spcPct val="90000"/>
              </a:lnSpc>
              <a:spcBef>
                <a:spcPts val="500"/>
              </a:spcBef>
              <a:spcAft>
                <a:spcPts val="0"/>
              </a:spcAft>
              <a:buClr>
                <a:schemeClr val="dk1"/>
              </a:buClr>
              <a:buSzPts val="1600"/>
              <a:buNone/>
              <a:defRPr sz="1600" b="1"/>
            </a:lvl7pPr>
            <a:lvl8pPr marL="3657509" lvl="7" indent="-228594" algn="r" rtl="1">
              <a:lnSpc>
                <a:spcPct val="90000"/>
              </a:lnSpc>
              <a:spcBef>
                <a:spcPts val="500"/>
              </a:spcBef>
              <a:spcAft>
                <a:spcPts val="0"/>
              </a:spcAft>
              <a:buClr>
                <a:schemeClr val="dk1"/>
              </a:buClr>
              <a:buSzPts val="1600"/>
              <a:buNone/>
              <a:defRPr sz="1600" b="1"/>
            </a:lvl8pPr>
            <a:lvl9pPr marL="4114697" lvl="8" indent="-228594" algn="r" rtl="1">
              <a:lnSpc>
                <a:spcPct val="90000"/>
              </a:lnSpc>
              <a:spcBef>
                <a:spcPts val="500"/>
              </a:spcBef>
              <a:spcAft>
                <a:spcPts val="0"/>
              </a:spcAft>
              <a:buClr>
                <a:schemeClr val="dk1"/>
              </a:buClr>
              <a:buSzPts val="1600"/>
              <a:buNone/>
              <a:defRPr sz="1600" b="1"/>
            </a:lvl9pPr>
          </a:lstStyle>
          <a:p>
            <a:endParaRPr/>
          </a:p>
        </p:txBody>
      </p:sp>
      <p:sp>
        <p:nvSpPr>
          <p:cNvPr id="45" name="Google Shape;45;p7"/>
          <p:cNvSpPr txBox="1">
            <a:spLocks noGrp="1"/>
          </p:cNvSpPr>
          <p:nvPr>
            <p:ph type="body" idx="4"/>
          </p:nvPr>
        </p:nvSpPr>
        <p:spPr>
          <a:xfrm>
            <a:off x="6172203" y="2505075"/>
            <a:ext cx="5183188" cy="3684588"/>
          </a:xfrm>
          <a:prstGeom prst="rect">
            <a:avLst/>
          </a:prstGeom>
          <a:noFill/>
          <a:ln>
            <a:noFill/>
          </a:ln>
        </p:spPr>
        <p:txBody>
          <a:bodyPr spcFirstLastPara="1" wrap="square" lIns="91425" tIns="45700" rIns="91425" bIns="45700" anchor="t" anchorCtr="0">
            <a:noAutofit/>
          </a:bodyPr>
          <a:lstStyle>
            <a:lvl1pPr marL="457189" lvl="0" indent="-342891" algn="r" rtl="1">
              <a:lnSpc>
                <a:spcPct val="90000"/>
              </a:lnSpc>
              <a:spcBef>
                <a:spcPts val="1000"/>
              </a:spcBef>
              <a:spcAft>
                <a:spcPts val="0"/>
              </a:spcAft>
              <a:buClr>
                <a:schemeClr val="dk1"/>
              </a:buClr>
              <a:buSzPts val="1800"/>
              <a:buChar char="•"/>
              <a:defRPr/>
            </a:lvl1pPr>
            <a:lvl2pPr marL="914377" lvl="1" indent="-342891" algn="r" rtl="1">
              <a:lnSpc>
                <a:spcPct val="90000"/>
              </a:lnSpc>
              <a:spcBef>
                <a:spcPts val="500"/>
              </a:spcBef>
              <a:spcAft>
                <a:spcPts val="0"/>
              </a:spcAft>
              <a:buClr>
                <a:schemeClr val="dk1"/>
              </a:buClr>
              <a:buSzPts val="1800"/>
              <a:buChar char="•"/>
              <a:defRPr/>
            </a:lvl2pPr>
            <a:lvl3pPr marL="1371566" lvl="2" indent="-342891" algn="r" rtl="1">
              <a:lnSpc>
                <a:spcPct val="90000"/>
              </a:lnSpc>
              <a:spcBef>
                <a:spcPts val="500"/>
              </a:spcBef>
              <a:spcAft>
                <a:spcPts val="0"/>
              </a:spcAft>
              <a:buClr>
                <a:schemeClr val="dk1"/>
              </a:buClr>
              <a:buSzPts val="1800"/>
              <a:buChar char="•"/>
              <a:defRPr/>
            </a:lvl3pPr>
            <a:lvl4pPr marL="1828754" lvl="3" indent="-342891" algn="r" rtl="1">
              <a:lnSpc>
                <a:spcPct val="90000"/>
              </a:lnSpc>
              <a:spcBef>
                <a:spcPts val="500"/>
              </a:spcBef>
              <a:spcAft>
                <a:spcPts val="0"/>
              </a:spcAft>
              <a:buClr>
                <a:schemeClr val="dk1"/>
              </a:buClr>
              <a:buSzPts val="1800"/>
              <a:buChar char="•"/>
              <a:defRPr/>
            </a:lvl4pPr>
            <a:lvl5pPr marL="2285943" lvl="4" indent="-342891" algn="r" rtl="1">
              <a:lnSpc>
                <a:spcPct val="90000"/>
              </a:lnSpc>
              <a:spcBef>
                <a:spcPts val="500"/>
              </a:spcBef>
              <a:spcAft>
                <a:spcPts val="0"/>
              </a:spcAft>
              <a:buClr>
                <a:schemeClr val="dk1"/>
              </a:buClr>
              <a:buSzPts val="1800"/>
              <a:buChar char="•"/>
              <a:defRPr/>
            </a:lvl5pPr>
            <a:lvl6pPr marL="2743131" lvl="5" indent="-342891" algn="r" rtl="1">
              <a:lnSpc>
                <a:spcPct val="90000"/>
              </a:lnSpc>
              <a:spcBef>
                <a:spcPts val="500"/>
              </a:spcBef>
              <a:spcAft>
                <a:spcPts val="0"/>
              </a:spcAft>
              <a:buClr>
                <a:schemeClr val="dk1"/>
              </a:buClr>
              <a:buSzPts val="1800"/>
              <a:buChar char="•"/>
              <a:defRPr/>
            </a:lvl6pPr>
            <a:lvl7pPr marL="3200320" lvl="6" indent="-342891" algn="r" rtl="1">
              <a:lnSpc>
                <a:spcPct val="90000"/>
              </a:lnSpc>
              <a:spcBef>
                <a:spcPts val="500"/>
              </a:spcBef>
              <a:spcAft>
                <a:spcPts val="0"/>
              </a:spcAft>
              <a:buClr>
                <a:schemeClr val="dk1"/>
              </a:buClr>
              <a:buSzPts val="1800"/>
              <a:buChar char="•"/>
              <a:defRPr/>
            </a:lvl7pPr>
            <a:lvl8pPr marL="3657509" lvl="7" indent="-342891" algn="r" rtl="1">
              <a:lnSpc>
                <a:spcPct val="90000"/>
              </a:lnSpc>
              <a:spcBef>
                <a:spcPts val="500"/>
              </a:spcBef>
              <a:spcAft>
                <a:spcPts val="0"/>
              </a:spcAft>
              <a:buClr>
                <a:schemeClr val="dk1"/>
              </a:buClr>
              <a:buSzPts val="1800"/>
              <a:buChar char="•"/>
              <a:defRPr/>
            </a:lvl8pPr>
            <a:lvl9pPr marL="4114697" lvl="8" indent="-342891" algn="r" rtl="1">
              <a:lnSpc>
                <a:spcPct val="90000"/>
              </a:lnSpc>
              <a:spcBef>
                <a:spcPts val="500"/>
              </a:spcBef>
              <a:spcAft>
                <a:spcPts val="0"/>
              </a:spcAft>
              <a:buClr>
                <a:schemeClr val="dk1"/>
              </a:buClr>
              <a:buSzPts val="1800"/>
              <a:buChar char="•"/>
              <a:defRPr/>
            </a:lvl9pPr>
          </a:lstStyle>
          <a:p>
            <a:endParaRPr/>
          </a:p>
        </p:txBody>
      </p:sp>
      <p:sp>
        <p:nvSpPr>
          <p:cNvPr id="46" name="Google Shape;46;p7"/>
          <p:cNvSpPr txBox="1">
            <a:spLocks noGrp="1"/>
          </p:cNvSpPr>
          <p:nvPr>
            <p:ph type="dt" idx="10"/>
          </p:nvPr>
        </p:nvSpPr>
        <p:spPr>
          <a:xfrm>
            <a:off x="8610600" y="6356358"/>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dirty="0"/>
          </a:p>
        </p:txBody>
      </p:sp>
      <p:sp>
        <p:nvSpPr>
          <p:cNvPr id="47" name="Google Shape;47;p7"/>
          <p:cNvSpPr txBox="1">
            <a:spLocks noGrp="1"/>
          </p:cNvSpPr>
          <p:nvPr>
            <p:ph type="ftr" idx="11"/>
          </p:nvPr>
        </p:nvSpPr>
        <p:spPr>
          <a:xfrm>
            <a:off x="4038600" y="6356358"/>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dirty="0"/>
          </a:p>
        </p:txBody>
      </p:sp>
      <p:sp>
        <p:nvSpPr>
          <p:cNvPr id="48" name="Google Shape;48;p7"/>
          <p:cNvSpPr txBox="1">
            <a:spLocks noGrp="1"/>
          </p:cNvSpPr>
          <p:nvPr>
            <p:ph type="sldNum" idx="12"/>
          </p:nvPr>
        </p:nvSpPr>
        <p:spPr>
          <a:xfrm>
            <a:off x="838200" y="6356358"/>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fld id="{00000000-1234-1234-1234-123412341234}" type="slidenum">
              <a:rPr lang="ar-SA" smtClean="0"/>
              <a:pPr/>
              <a:t>‹#›</a:t>
            </a:fld>
            <a:endParaRPr lang="ar-SA" dirty="0"/>
          </a:p>
        </p:txBody>
      </p:sp>
    </p:spTree>
    <p:extLst>
      <p:ext uri="{BB962C8B-B14F-4D97-AF65-F5344CB8AC3E}">
        <p14:creationId xmlns:p14="http://schemas.microsoft.com/office/powerpoint/2010/main" val="29810944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B665BA1-66C5-4C23-B9BA-F1EDD450FA3F}" type="datetime3">
              <a:rPr lang="en-US" smtClean="0"/>
              <a:t>16 February 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F8585A-9C13-4586-A4AB-6DF698F2DFD9}" type="slidenum">
              <a:rPr lang="en-US" smtClean="0"/>
              <a:t>‹#›</a:t>
            </a:fld>
            <a:endParaRPr lang="en-US"/>
          </a:p>
        </p:txBody>
      </p:sp>
    </p:spTree>
    <p:extLst>
      <p:ext uri="{BB962C8B-B14F-4D97-AF65-F5344CB8AC3E}">
        <p14:creationId xmlns:p14="http://schemas.microsoft.com/office/powerpoint/2010/main" val="253197678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محتوى مع تسمية توضيحية" type="objTx">
  <p:cSld name="محتوى مع تسمية توضيحية">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r" rtl="1">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5183188" y="987433"/>
            <a:ext cx="6172200" cy="4873625"/>
          </a:xfrm>
          <a:prstGeom prst="rect">
            <a:avLst/>
          </a:prstGeom>
          <a:noFill/>
          <a:ln>
            <a:noFill/>
          </a:ln>
        </p:spPr>
        <p:txBody>
          <a:bodyPr spcFirstLastPara="1" wrap="square" lIns="91425" tIns="45700" rIns="91425" bIns="45700" anchor="t" anchorCtr="0">
            <a:noAutofit/>
          </a:bodyPr>
          <a:lstStyle>
            <a:lvl1pPr marL="457189" lvl="0" indent="-431789" algn="r" rtl="1">
              <a:lnSpc>
                <a:spcPct val="90000"/>
              </a:lnSpc>
              <a:spcBef>
                <a:spcPts val="1000"/>
              </a:spcBef>
              <a:spcAft>
                <a:spcPts val="0"/>
              </a:spcAft>
              <a:buClr>
                <a:schemeClr val="dk1"/>
              </a:buClr>
              <a:buSzPts val="3200"/>
              <a:buChar char="•"/>
              <a:defRPr sz="3200"/>
            </a:lvl1pPr>
            <a:lvl2pPr marL="914377" lvl="1" indent="-406390" algn="r" rtl="1">
              <a:lnSpc>
                <a:spcPct val="90000"/>
              </a:lnSpc>
              <a:spcBef>
                <a:spcPts val="500"/>
              </a:spcBef>
              <a:spcAft>
                <a:spcPts val="0"/>
              </a:spcAft>
              <a:buClr>
                <a:schemeClr val="dk1"/>
              </a:buClr>
              <a:buSzPts val="2800"/>
              <a:buChar char="•"/>
              <a:defRPr sz="2800"/>
            </a:lvl2pPr>
            <a:lvl3pPr marL="1371566" lvl="2" indent="-380990" algn="r" rtl="1">
              <a:lnSpc>
                <a:spcPct val="90000"/>
              </a:lnSpc>
              <a:spcBef>
                <a:spcPts val="500"/>
              </a:spcBef>
              <a:spcAft>
                <a:spcPts val="0"/>
              </a:spcAft>
              <a:buClr>
                <a:schemeClr val="dk1"/>
              </a:buClr>
              <a:buSzPts val="2400"/>
              <a:buChar char="•"/>
              <a:defRPr sz="2400"/>
            </a:lvl3pPr>
            <a:lvl4pPr marL="1828754" lvl="3" indent="-355591" algn="r" rtl="1">
              <a:lnSpc>
                <a:spcPct val="90000"/>
              </a:lnSpc>
              <a:spcBef>
                <a:spcPts val="500"/>
              </a:spcBef>
              <a:spcAft>
                <a:spcPts val="0"/>
              </a:spcAft>
              <a:buClr>
                <a:schemeClr val="dk1"/>
              </a:buClr>
              <a:buSzPts val="2000"/>
              <a:buChar char="•"/>
              <a:defRPr sz="2000"/>
            </a:lvl4pPr>
            <a:lvl5pPr marL="2285943" lvl="4" indent="-355591" algn="r" rtl="1">
              <a:lnSpc>
                <a:spcPct val="90000"/>
              </a:lnSpc>
              <a:spcBef>
                <a:spcPts val="500"/>
              </a:spcBef>
              <a:spcAft>
                <a:spcPts val="0"/>
              </a:spcAft>
              <a:buClr>
                <a:schemeClr val="dk1"/>
              </a:buClr>
              <a:buSzPts val="2000"/>
              <a:buChar char="•"/>
              <a:defRPr sz="2000"/>
            </a:lvl5pPr>
            <a:lvl6pPr marL="2743131" lvl="5" indent="-355591" algn="r" rtl="1">
              <a:lnSpc>
                <a:spcPct val="90000"/>
              </a:lnSpc>
              <a:spcBef>
                <a:spcPts val="500"/>
              </a:spcBef>
              <a:spcAft>
                <a:spcPts val="0"/>
              </a:spcAft>
              <a:buClr>
                <a:schemeClr val="dk1"/>
              </a:buClr>
              <a:buSzPts val="2000"/>
              <a:buChar char="•"/>
              <a:defRPr sz="2000"/>
            </a:lvl6pPr>
            <a:lvl7pPr marL="3200320" lvl="6" indent="-355591" algn="r" rtl="1">
              <a:lnSpc>
                <a:spcPct val="90000"/>
              </a:lnSpc>
              <a:spcBef>
                <a:spcPts val="500"/>
              </a:spcBef>
              <a:spcAft>
                <a:spcPts val="0"/>
              </a:spcAft>
              <a:buClr>
                <a:schemeClr val="dk1"/>
              </a:buClr>
              <a:buSzPts val="2000"/>
              <a:buChar char="•"/>
              <a:defRPr sz="2000"/>
            </a:lvl7pPr>
            <a:lvl8pPr marL="3657509" lvl="7" indent="-355591" algn="r" rtl="1">
              <a:lnSpc>
                <a:spcPct val="90000"/>
              </a:lnSpc>
              <a:spcBef>
                <a:spcPts val="500"/>
              </a:spcBef>
              <a:spcAft>
                <a:spcPts val="0"/>
              </a:spcAft>
              <a:buClr>
                <a:schemeClr val="dk1"/>
              </a:buClr>
              <a:buSzPts val="2000"/>
              <a:buChar char="•"/>
              <a:defRPr sz="2000"/>
            </a:lvl8pPr>
            <a:lvl9pPr marL="4114697" lvl="8" indent="-355591" algn="r" rtl="1">
              <a:lnSpc>
                <a:spcPct val="90000"/>
              </a:lnSpc>
              <a:spcBef>
                <a:spcPts val="500"/>
              </a:spcBef>
              <a:spcAft>
                <a:spcPts val="0"/>
              </a:spcAft>
              <a:buClr>
                <a:schemeClr val="dk1"/>
              </a:buClr>
              <a:buSzPts val="2000"/>
              <a:buChar char="•"/>
              <a:defRPr sz="2000"/>
            </a:lvl9pPr>
          </a:lstStyle>
          <a:p>
            <a:endParaRPr/>
          </a:p>
        </p:txBody>
      </p:sp>
      <p:sp>
        <p:nvSpPr>
          <p:cNvPr id="57" name="Google Shape;57;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189" lvl="0" indent="-228594" algn="r" rtl="1">
              <a:lnSpc>
                <a:spcPct val="90000"/>
              </a:lnSpc>
              <a:spcBef>
                <a:spcPts val="1000"/>
              </a:spcBef>
              <a:spcAft>
                <a:spcPts val="0"/>
              </a:spcAft>
              <a:buClr>
                <a:schemeClr val="dk1"/>
              </a:buClr>
              <a:buSzPts val="1600"/>
              <a:buNone/>
              <a:defRPr sz="1600"/>
            </a:lvl1pPr>
            <a:lvl2pPr marL="914377" lvl="1" indent="-228594" algn="r" rtl="1">
              <a:lnSpc>
                <a:spcPct val="90000"/>
              </a:lnSpc>
              <a:spcBef>
                <a:spcPts val="500"/>
              </a:spcBef>
              <a:spcAft>
                <a:spcPts val="0"/>
              </a:spcAft>
              <a:buClr>
                <a:schemeClr val="dk1"/>
              </a:buClr>
              <a:buSzPts val="1400"/>
              <a:buNone/>
              <a:defRPr sz="1400"/>
            </a:lvl2pPr>
            <a:lvl3pPr marL="1371566" lvl="2" indent="-228594" algn="r" rtl="1">
              <a:lnSpc>
                <a:spcPct val="90000"/>
              </a:lnSpc>
              <a:spcBef>
                <a:spcPts val="500"/>
              </a:spcBef>
              <a:spcAft>
                <a:spcPts val="0"/>
              </a:spcAft>
              <a:buClr>
                <a:schemeClr val="dk1"/>
              </a:buClr>
              <a:buSzPts val="1200"/>
              <a:buNone/>
              <a:defRPr sz="1200"/>
            </a:lvl3pPr>
            <a:lvl4pPr marL="1828754" lvl="3" indent="-228594" algn="r" rtl="1">
              <a:lnSpc>
                <a:spcPct val="90000"/>
              </a:lnSpc>
              <a:spcBef>
                <a:spcPts val="500"/>
              </a:spcBef>
              <a:spcAft>
                <a:spcPts val="0"/>
              </a:spcAft>
              <a:buClr>
                <a:schemeClr val="dk1"/>
              </a:buClr>
              <a:buSzPts val="1000"/>
              <a:buNone/>
              <a:defRPr sz="1000"/>
            </a:lvl4pPr>
            <a:lvl5pPr marL="2285943" lvl="4" indent="-228594" algn="r" rtl="1">
              <a:lnSpc>
                <a:spcPct val="90000"/>
              </a:lnSpc>
              <a:spcBef>
                <a:spcPts val="500"/>
              </a:spcBef>
              <a:spcAft>
                <a:spcPts val="0"/>
              </a:spcAft>
              <a:buClr>
                <a:schemeClr val="dk1"/>
              </a:buClr>
              <a:buSzPts val="1000"/>
              <a:buNone/>
              <a:defRPr sz="1000"/>
            </a:lvl5pPr>
            <a:lvl6pPr marL="2743131" lvl="5" indent="-228594" algn="r" rtl="1">
              <a:lnSpc>
                <a:spcPct val="90000"/>
              </a:lnSpc>
              <a:spcBef>
                <a:spcPts val="500"/>
              </a:spcBef>
              <a:spcAft>
                <a:spcPts val="0"/>
              </a:spcAft>
              <a:buClr>
                <a:schemeClr val="dk1"/>
              </a:buClr>
              <a:buSzPts val="1000"/>
              <a:buNone/>
              <a:defRPr sz="1000"/>
            </a:lvl6pPr>
            <a:lvl7pPr marL="3200320" lvl="6" indent="-228594" algn="r" rtl="1">
              <a:lnSpc>
                <a:spcPct val="90000"/>
              </a:lnSpc>
              <a:spcBef>
                <a:spcPts val="500"/>
              </a:spcBef>
              <a:spcAft>
                <a:spcPts val="0"/>
              </a:spcAft>
              <a:buClr>
                <a:schemeClr val="dk1"/>
              </a:buClr>
              <a:buSzPts val="1000"/>
              <a:buNone/>
              <a:defRPr sz="1000"/>
            </a:lvl7pPr>
            <a:lvl8pPr marL="3657509" lvl="7" indent="-228594" algn="r" rtl="1">
              <a:lnSpc>
                <a:spcPct val="90000"/>
              </a:lnSpc>
              <a:spcBef>
                <a:spcPts val="500"/>
              </a:spcBef>
              <a:spcAft>
                <a:spcPts val="0"/>
              </a:spcAft>
              <a:buClr>
                <a:schemeClr val="dk1"/>
              </a:buClr>
              <a:buSzPts val="1000"/>
              <a:buNone/>
              <a:defRPr sz="1000"/>
            </a:lvl8pPr>
            <a:lvl9pPr marL="4114697" lvl="8" indent="-228594" algn="r" rtl="1">
              <a:lnSpc>
                <a:spcPct val="90000"/>
              </a:lnSpc>
              <a:spcBef>
                <a:spcPts val="500"/>
              </a:spcBef>
              <a:spcAft>
                <a:spcPts val="0"/>
              </a:spcAft>
              <a:buClr>
                <a:schemeClr val="dk1"/>
              </a:buClr>
              <a:buSzPts val="1000"/>
              <a:buNone/>
              <a:defRPr sz="1000"/>
            </a:lvl9pPr>
          </a:lstStyle>
          <a:p>
            <a:endParaRPr/>
          </a:p>
        </p:txBody>
      </p:sp>
      <p:sp>
        <p:nvSpPr>
          <p:cNvPr id="58" name="Google Shape;58;p9"/>
          <p:cNvSpPr txBox="1">
            <a:spLocks noGrp="1"/>
          </p:cNvSpPr>
          <p:nvPr>
            <p:ph type="dt" idx="10"/>
          </p:nvPr>
        </p:nvSpPr>
        <p:spPr>
          <a:xfrm>
            <a:off x="8610600" y="6356358"/>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dirty="0"/>
          </a:p>
        </p:txBody>
      </p:sp>
      <p:sp>
        <p:nvSpPr>
          <p:cNvPr id="59" name="Google Shape;59;p9"/>
          <p:cNvSpPr txBox="1">
            <a:spLocks noGrp="1"/>
          </p:cNvSpPr>
          <p:nvPr>
            <p:ph type="ftr" idx="11"/>
          </p:nvPr>
        </p:nvSpPr>
        <p:spPr>
          <a:xfrm>
            <a:off x="4038600" y="6356358"/>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dirty="0"/>
          </a:p>
        </p:txBody>
      </p:sp>
      <p:sp>
        <p:nvSpPr>
          <p:cNvPr id="60" name="Google Shape;60;p9"/>
          <p:cNvSpPr txBox="1">
            <a:spLocks noGrp="1"/>
          </p:cNvSpPr>
          <p:nvPr>
            <p:ph type="sldNum" idx="12"/>
          </p:nvPr>
        </p:nvSpPr>
        <p:spPr>
          <a:xfrm>
            <a:off x="838200" y="6356358"/>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fld id="{00000000-1234-1234-1234-123412341234}" type="slidenum">
              <a:rPr lang="ar-SA" smtClean="0"/>
              <a:pPr/>
              <a:t>‹#›</a:t>
            </a:fld>
            <a:endParaRPr lang="ar-SA" dirty="0"/>
          </a:p>
        </p:txBody>
      </p:sp>
    </p:spTree>
    <p:extLst>
      <p:ext uri="{BB962C8B-B14F-4D97-AF65-F5344CB8AC3E}">
        <p14:creationId xmlns:p14="http://schemas.microsoft.com/office/powerpoint/2010/main" val="2011824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صورة مع تسمية توضيحية" type="picTx">
  <p:cSld name="صورة مع تسمية توضيحية">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r" rtl="1">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5183188" y="987433"/>
            <a:ext cx="6172200" cy="4873625"/>
          </a:xfrm>
          <a:prstGeom prst="rect">
            <a:avLst/>
          </a:prstGeom>
          <a:noFill/>
          <a:ln>
            <a:noFill/>
          </a:ln>
        </p:spPr>
        <p:txBody>
          <a:bodyPr spcFirstLastPara="1" wrap="square" lIns="91425" tIns="45700" rIns="91425" bIns="45700" anchor="t" anchorCtr="0">
            <a:noAutofit/>
          </a:bodyPr>
          <a:lstStyle>
            <a:lvl1pPr marR="0" lvl="0" algn="r" rtl="1">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r" rtl="1">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r" rtl="1">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r" rtl="1">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r" rtl="1">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r" rtl="1">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r" rtl="1">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r" rtl="1">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r" rtl="1">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dirty="0"/>
          </a:p>
        </p:txBody>
      </p:sp>
      <p:sp>
        <p:nvSpPr>
          <p:cNvPr id="64" name="Google Shape;64;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189" lvl="0" indent="-228594" algn="r" rtl="1">
              <a:lnSpc>
                <a:spcPct val="90000"/>
              </a:lnSpc>
              <a:spcBef>
                <a:spcPts val="1000"/>
              </a:spcBef>
              <a:spcAft>
                <a:spcPts val="0"/>
              </a:spcAft>
              <a:buClr>
                <a:schemeClr val="dk1"/>
              </a:buClr>
              <a:buSzPts val="1600"/>
              <a:buNone/>
              <a:defRPr sz="1600"/>
            </a:lvl1pPr>
            <a:lvl2pPr marL="914377" lvl="1" indent="-228594" algn="r" rtl="1">
              <a:lnSpc>
                <a:spcPct val="90000"/>
              </a:lnSpc>
              <a:spcBef>
                <a:spcPts val="500"/>
              </a:spcBef>
              <a:spcAft>
                <a:spcPts val="0"/>
              </a:spcAft>
              <a:buClr>
                <a:schemeClr val="dk1"/>
              </a:buClr>
              <a:buSzPts val="1400"/>
              <a:buNone/>
              <a:defRPr sz="1400"/>
            </a:lvl2pPr>
            <a:lvl3pPr marL="1371566" lvl="2" indent="-228594" algn="r" rtl="1">
              <a:lnSpc>
                <a:spcPct val="90000"/>
              </a:lnSpc>
              <a:spcBef>
                <a:spcPts val="500"/>
              </a:spcBef>
              <a:spcAft>
                <a:spcPts val="0"/>
              </a:spcAft>
              <a:buClr>
                <a:schemeClr val="dk1"/>
              </a:buClr>
              <a:buSzPts val="1200"/>
              <a:buNone/>
              <a:defRPr sz="1200"/>
            </a:lvl3pPr>
            <a:lvl4pPr marL="1828754" lvl="3" indent="-228594" algn="r" rtl="1">
              <a:lnSpc>
                <a:spcPct val="90000"/>
              </a:lnSpc>
              <a:spcBef>
                <a:spcPts val="500"/>
              </a:spcBef>
              <a:spcAft>
                <a:spcPts val="0"/>
              </a:spcAft>
              <a:buClr>
                <a:schemeClr val="dk1"/>
              </a:buClr>
              <a:buSzPts val="1000"/>
              <a:buNone/>
              <a:defRPr sz="1000"/>
            </a:lvl4pPr>
            <a:lvl5pPr marL="2285943" lvl="4" indent="-228594" algn="r" rtl="1">
              <a:lnSpc>
                <a:spcPct val="90000"/>
              </a:lnSpc>
              <a:spcBef>
                <a:spcPts val="500"/>
              </a:spcBef>
              <a:spcAft>
                <a:spcPts val="0"/>
              </a:spcAft>
              <a:buClr>
                <a:schemeClr val="dk1"/>
              </a:buClr>
              <a:buSzPts val="1000"/>
              <a:buNone/>
              <a:defRPr sz="1000"/>
            </a:lvl5pPr>
            <a:lvl6pPr marL="2743131" lvl="5" indent="-228594" algn="r" rtl="1">
              <a:lnSpc>
                <a:spcPct val="90000"/>
              </a:lnSpc>
              <a:spcBef>
                <a:spcPts val="500"/>
              </a:spcBef>
              <a:spcAft>
                <a:spcPts val="0"/>
              </a:spcAft>
              <a:buClr>
                <a:schemeClr val="dk1"/>
              </a:buClr>
              <a:buSzPts val="1000"/>
              <a:buNone/>
              <a:defRPr sz="1000"/>
            </a:lvl6pPr>
            <a:lvl7pPr marL="3200320" lvl="6" indent="-228594" algn="r" rtl="1">
              <a:lnSpc>
                <a:spcPct val="90000"/>
              </a:lnSpc>
              <a:spcBef>
                <a:spcPts val="500"/>
              </a:spcBef>
              <a:spcAft>
                <a:spcPts val="0"/>
              </a:spcAft>
              <a:buClr>
                <a:schemeClr val="dk1"/>
              </a:buClr>
              <a:buSzPts val="1000"/>
              <a:buNone/>
              <a:defRPr sz="1000"/>
            </a:lvl7pPr>
            <a:lvl8pPr marL="3657509" lvl="7" indent="-228594" algn="r" rtl="1">
              <a:lnSpc>
                <a:spcPct val="90000"/>
              </a:lnSpc>
              <a:spcBef>
                <a:spcPts val="500"/>
              </a:spcBef>
              <a:spcAft>
                <a:spcPts val="0"/>
              </a:spcAft>
              <a:buClr>
                <a:schemeClr val="dk1"/>
              </a:buClr>
              <a:buSzPts val="1000"/>
              <a:buNone/>
              <a:defRPr sz="1000"/>
            </a:lvl8pPr>
            <a:lvl9pPr marL="4114697" lvl="8" indent="-228594" algn="r" rtl="1">
              <a:lnSpc>
                <a:spcPct val="90000"/>
              </a:lnSpc>
              <a:spcBef>
                <a:spcPts val="500"/>
              </a:spcBef>
              <a:spcAft>
                <a:spcPts val="0"/>
              </a:spcAft>
              <a:buClr>
                <a:schemeClr val="dk1"/>
              </a:buClr>
              <a:buSzPts val="1000"/>
              <a:buNone/>
              <a:defRPr sz="1000"/>
            </a:lvl9pPr>
          </a:lstStyle>
          <a:p>
            <a:endParaRPr/>
          </a:p>
        </p:txBody>
      </p:sp>
      <p:sp>
        <p:nvSpPr>
          <p:cNvPr id="65" name="Google Shape;65;p10"/>
          <p:cNvSpPr txBox="1">
            <a:spLocks noGrp="1"/>
          </p:cNvSpPr>
          <p:nvPr>
            <p:ph type="dt" idx="10"/>
          </p:nvPr>
        </p:nvSpPr>
        <p:spPr>
          <a:xfrm>
            <a:off x="8610600" y="6356358"/>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dirty="0"/>
          </a:p>
        </p:txBody>
      </p:sp>
      <p:sp>
        <p:nvSpPr>
          <p:cNvPr id="66" name="Google Shape;66;p10"/>
          <p:cNvSpPr txBox="1">
            <a:spLocks noGrp="1"/>
          </p:cNvSpPr>
          <p:nvPr>
            <p:ph type="ftr" idx="11"/>
          </p:nvPr>
        </p:nvSpPr>
        <p:spPr>
          <a:xfrm>
            <a:off x="4038600" y="6356358"/>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dirty="0"/>
          </a:p>
        </p:txBody>
      </p:sp>
      <p:sp>
        <p:nvSpPr>
          <p:cNvPr id="67" name="Google Shape;67;p10"/>
          <p:cNvSpPr txBox="1">
            <a:spLocks noGrp="1"/>
          </p:cNvSpPr>
          <p:nvPr>
            <p:ph type="sldNum" idx="12"/>
          </p:nvPr>
        </p:nvSpPr>
        <p:spPr>
          <a:xfrm>
            <a:off x="838200" y="6356358"/>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fld id="{00000000-1234-1234-1234-123412341234}" type="slidenum">
              <a:rPr lang="ar-SA" smtClean="0"/>
              <a:pPr/>
              <a:t>‹#›</a:t>
            </a:fld>
            <a:endParaRPr lang="ar-SA" dirty="0"/>
          </a:p>
        </p:txBody>
      </p:sp>
    </p:spTree>
    <p:extLst>
      <p:ext uri="{BB962C8B-B14F-4D97-AF65-F5344CB8AC3E}">
        <p14:creationId xmlns:p14="http://schemas.microsoft.com/office/powerpoint/2010/main" val="25698109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عنوان ونص عمودي" type="vertTx">
  <p:cSld name="عنوان ونص عمودي">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838200" y="365129"/>
            <a:ext cx="10515600" cy="1325563"/>
          </a:xfrm>
          <a:prstGeom prst="rect">
            <a:avLst/>
          </a:prstGeom>
          <a:noFill/>
          <a:ln>
            <a:noFill/>
          </a:ln>
        </p:spPr>
        <p:txBody>
          <a:bodyPr spcFirstLastPara="1" wrap="square" lIns="91425" tIns="45700" rIns="91425" bIns="45700" anchor="ctr" anchorCtr="0">
            <a:noAutofit/>
          </a:bodyPr>
          <a:lstStyle>
            <a:lvl1pPr lvl="0" algn="r" rtl="1">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Autofit/>
          </a:bodyPr>
          <a:lstStyle>
            <a:lvl1pPr marL="457189" lvl="0" indent="-342891" algn="r" rtl="1">
              <a:lnSpc>
                <a:spcPct val="90000"/>
              </a:lnSpc>
              <a:spcBef>
                <a:spcPts val="1000"/>
              </a:spcBef>
              <a:spcAft>
                <a:spcPts val="0"/>
              </a:spcAft>
              <a:buClr>
                <a:schemeClr val="dk1"/>
              </a:buClr>
              <a:buSzPts val="1800"/>
              <a:buChar char="•"/>
              <a:defRPr/>
            </a:lvl1pPr>
            <a:lvl2pPr marL="914377" lvl="1" indent="-342891" algn="r" rtl="1">
              <a:lnSpc>
                <a:spcPct val="90000"/>
              </a:lnSpc>
              <a:spcBef>
                <a:spcPts val="500"/>
              </a:spcBef>
              <a:spcAft>
                <a:spcPts val="0"/>
              </a:spcAft>
              <a:buClr>
                <a:schemeClr val="dk1"/>
              </a:buClr>
              <a:buSzPts val="1800"/>
              <a:buChar char="•"/>
              <a:defRPr/>
            </a:lvl2pPr>
            <a:lvl3pPr marL="1371566" lvl="2" indent="-342891" algn="r" rtl="1">
              <a:lnSpc>
                <a:spcPct val="90000"/>
              </a:lnSpc>
              <a:spcBef>
                <a:spcPts val="500"/>
              </a:spcBef>
              <a:spcAft>
                <a:spcPts val="0"/>
              </a:spcAft>
              <a:buClr>
                <a:schemeClr val="dk1"/>
              </a:buClr>
              <a:buSzPts val="1800"/>
              <a:buChar char="•"/>
              <a:defRPr/>
            </a:lvl3pPr>
            <a:lvl4pPr marL="1828754" lvl="3" indent="-342891" algn="r" rtl="1">
              <a:lnSpc>
                <a:spcPct val="90000"/>
              </a:lnSpc>
              <a:spcBef>
                <a:spcPts val="500"/>
              </a:spcBef>
              <a:spcAft>
                <a:spcPts val="0"/>
              </a:spcAft>
              <a:buClr>
                <a:schemeClr val="dk1"/>
              </a:buClr>
              <a:buSzPts val="1800"/>
              <a:buChar char="•"/>
              <a:defRPr/>
            </a:lvl4pPr>
            <a:lvl5pPr marL="2285943" lvl="4" indent="-342891" algn="r" rtl="1">
              <a:lnSpc>
                <a:spcPct val="90000"/>
              </a:lnSpc>
              <a:spcBef>
                <a:spcPts val="500"/>
              </a:spcBef>
              <a:spcAft>
                <a:spcPts val="0"/>
              </a:spcAft>
              <a:buClr>
                <a:schemeClr val="dk1"/>
              </a:buClr>
              <a:buSzPts val="1800"/>
              <a:buChar char="•"/>
              <a:defRPr/>
            </a:lvl5pPr>
            <a:lvl6pPr marL="2743131" lvl="5" indent="-342891" algn="r" rtl="1">
              <a:lnSpc>
                <a:spcPct val="90000"/>
              </a:lnSpc>
              <a:spcBef>
                <a:spcPts val="500"/>
              </a:spcBef>
              <a:spcAft>
                <a:spcPts val="0"/>
              </a:spcAft>
              <a:buClr>
                <a:schemeClr val="dk1"/>
              </a:buClr>
              <a:buSzPts val="1800"/>
              <a:buChar char="•"/>
              <a:defRPr/>
            </a:lvl6pPr>
            <a:lvl7pPr marL="3200320" lvl="6" indent="-342891" algn="r" rtl="1">
              <a:lnSpc>
                <a:spcPct val="90000"/>
              </a:lnSpc>
              <a:spcBef>
                <a:spcPts val="500"/>
              </a:spcBef>
              <a:spcAft>
                <a:spcPts val="0"/>
              </a:spcAft>
              <a:buClr>
                <a:schemeClr val="dk1"/>
              </a:buClr>
              <a:buSzPts val="1800"/>
              <a:buChar char="•"/>
              <a:defRPr/>
            </a:lvl7pPr>
            <a:lvl8pPr marL="3657509" lvl="7" indent="-342891" algn="r" rtl="1">
              <a:lnSpc>
                <a:spcPct val="90000"/>
              </a:lnSpc>
              <a:spcBef>
                <a:spcPts val="500"/>
              </a:spcBef>
              <a:spcAft>
                <a:spcPts val="0"/>
              </a:spcAft>
              <a:buClr>
                <a:schemeClr val="dk1"/>
              </a:buClr>
              <a:buSzPts val="1800"/>
              <a:buChar char="•"/>
              <a:defRPr/>
            </a:lvl8pPr>
            <a:lvl9pPr marL="4114697" lvl="8" indent="-342891" algn="r" rtl="1">
              <a:lnSpc>
                <a:spcPct val="90000"/>
              </a:lnSpc>
              <a:spcBef>
                <a:spcPts val="50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8610600" y="6356358"/>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dirty="0"/>
          </a:p>
        </p:txBody>
      </p:sp>
      <p:sp>
        <p:nvSpPr>
          <p:cNvPr id="72" name="Google Shape;72;p11"/>
          <p:cNvSpPr txBox="1">
            <a:spLocks noGrp="1"/>
          </p:cNvSpPr>
          <p:nvPr>
            <p:ph type="ftr" idx="11"/>
          </p:nvPr>
        </p:nvSpPr>
        <p:spPr>
          <a:xfrm>
            <a:off x="4038600" y="6356358"/>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dirty="0"/>
          </a:p>
        </p:txBody>
      </p:sp>
      <p:sp>
        <p:nvSpPr>
          <p:cNvPr id="73" name="Google Shape;73;p11"/>
          <p:cNvSpPr txBox="1">
            <a:spLocks noGrp="1"/>
          </p:cNvSpPr>
          <p:nvPr>
            <p:ph type="sldNum" idx="12"/>
          </p:nvPr>
        </p:nvSpPr>
        <p:spPr>
          <a:xfrm>
            <a:off x="838200" y="6356358"/>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fld id="{00000000-1234-1234-1234-123412341234}" type="slidenum">
              <a:rPr lang="ar-SA" smtClean="0"/>
              <a:pPr/>
              <a:t>‹#›</a:t>
            </a:fld>
            <a:endParaRPr lang="ar-SA" dirty="0"/>
          </a:p>
        </p:txBody>
      </p:sp>
    </p:spTree>
    <p:extLst>
      <p:ext uri="{BB962C8B-B14F-4D97-AF65-F5344CB8AC3E}">
        <p14:creationId xmlns:p14="http://schemas.microsoft.com/office/powerpoint/2010/main" val="15098170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عنوان ونص عموديان" type="vertTitleAndTx">
  <p:cSld name="عنوان ونص عموديان">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7133432" y="1956598"/>
            <a:ext cx="5811838" cy="2628900"/>
          </a:xfrm>
          <a:prstGeom prst="rect">
            <a:avLst/>
          </a:prstGeom>
          <a:noFill/>
          <a:ln>
            <a:noFill/>
          </a:ln>
        </p:spPr>
        <p:txBody>
          <a:bodyPr spcFirstLastPara="1" wrap="square" lIns="91425" tIns="45700" rIns="91425" bIns="45700" anchor="ctr" anchorCtr="0">
            <a:noAutofit/>
          </a:bodyPr>
          <a:lstStyle>
            <a:lvl1pPr lvl="0" algn="r" rtl="1">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1799432" y="-596102"/>
            <a:ext cx="5811838" cy="7734300"/>
          </a:xfrm>
          <a:prstGeom prst="rect">
            <a:avLst/>
          </a:prstGeom>
          <a:noFill/>
          <a:ln>
            <a:noFill/>
          </a:ln>
        </p:spPr>
        <p:txBody>
          <a:bodyPr spcFirstLastPara="1" wrap="square" lIns="91425" tIns="45700" rIns="91425" bIns="45700" anchor="t" anchorCtr="0">
            <a:noAutofit/>
          </a:bodyPr>
          <a:lstStyle>
            <a:lvl1pPr marL="457189" lvl="0" indent="-342891" algn="r" rtl="1">
              <a:lnSpc>
                <a:spcPct val="90000"/>
              </a:lnSpc>
              <a:spcBef>
                <a:spcPts val="1000"/>
              </a:spcBef>
              <a:spcAft>
                <a:spcPts val="0"/>
              </a:spcAft>
              <a:buClr>
                <a:schemeClr val="dk1"/>
              </a:buClr>
              <a:buSzPts val="1800"/>
              <a:buChar char="•"/>
              <a:defRPr/>
            </a:lvl1pPr>
            <a:lvl2pPr marL="914377" lvl="1" indent="-342891" algn="r" rtl="1">
              <a:lnSpc>
                <a:spcPct val="90000"/>
              </a:lnSpc>
              <a:spcBef>
                <a:spcPts val="500"/>
              </a:spcBef>
              <a:spcAft>
                <a:spcPts val="0"/>
              </a:spcAft>
              <a:buClr>
                <a:schemeClr val="dk1"/>
              </a:buClr>
              <a:buSzPts val="1800"/>
              <a:buChar char="•"/>
              <a:defRPr/>
            </a:lvl2pPr>
            <a:lvl3pPr marL="1371566" lvl="2" indent="-342891" algn="r" rtl="1">
              <a:lnSpc>
                <a:spcPct val="90000"/>
              </a:lnSpc>
              <a:spcBef>
                <a:spcPts val="500"/>
              </a:spcBef>
              <a:spcAft>
                <a:spcPts val="0"/>
              </a:spcAft>
              <a:buClr>
                <a:schemeClr val="dk1"/>
              </a:buClr>
              <a:buSzPts val="1800"/>
              <a:buChar char="•"/>
              <a:defRPr/>
            </a:lvl3pPr>
            <a:lvl4pPr marL="1828754" lvl="3" indent="-342891" algn="r" rtl="1">
              <a:lnSpc>
                <a:spcPct val="90000"/>
              </a:lnSpc>
              <a:spcBef>
                <a:spcPts val="500"/>
              </a:spcBef>
              <a:spcAft>
                <a:spcPts val="0"/>
              </a:spcAft>
              <a:buClr>
                <a:schemeClr val="dk1"/>
              </a:buClr>
              <a:buSzPts val="1800"/>
              <a:buChar char="•"/>
              <a:defRPr/>
            </a:lvl4pPr>
            <a:lvl5pPr marL="2285943" lvl="4" indent="-342891" algn="r" rtl="1">
              <a:lnSpc>
                <a:spcPct val="90000"/>
              </a:lnSpc>
              <a:spcBef>
                <a:spcPts val="500"/>
              </a:spcBef>
              <a:spcAft>
                <a:spcPts val="0"/>
              </a:spcAft>
              <a:buClr>
                <a:schemeClr val="dk1"/>
              </a:buClr>
              <a:buSzPts val="1800"/>
              <a:buChar char="•"/>
              <a:defRPr/>
            </a:lvl5pPr>
            <a:lvl6pPr marL="2743131" lvl="5" indent="-342891" algn="r" rtl="1">
              <a:lnSpc>
                <a:spcPct val="90000"/>
              </a:lnSpc>
              <a:spcBef>
                <a:spcPts val="500"/>
              </a:spcBef>
              <a:spcAft>
                <a:spcPts val="0"/>
              </a:spcAft>
              <a:buClr>
                <a:schemeClr val="dk1"/>
              </a:buClr>
              <a:buSzPts val="1800"/>
              <a:buChar char="•"/>
              <a:defRPr/>
            </a:lvl6pPr>
            <a:lvl7pPr marL="3200320" lvl="6" indent="-342891" algn="r" rtl="1">
              <a:lnSpc>
                <a:spcPct val="90000"/>
              </a:lnSpc>
              <a:spcBef>
                <a:spcPts val="500"/>
              </a:spcBef>
              <a:spcAft>
                <a:spcPts val="0"/>
              </a:spcAft>
              <a:buClr>
                <a:schemeClr val="dk1"/>
              </a:buClr>
              <a:buSzPts val="1800"/>
              <a:buChar char="•"/>
              <a:defRPr/>
            </a:lvl7pPr>
            <a:lvl8pPr marL="3657509" lvl="7" indent="-342891" algn="r" rtl="1">
              <a:lnSpc>
                <a:spcPct val="90000"/>
              </a:lnSpc>
              <a:spcBef>
                <a:spcPts val="500"/>
              </a:spcBef>
              <a:spcAft>
                <a:spcPts val="0"/>
              </a:spcAft>
              <a:buClr>
                <a:schemeClr val="dk1"/>
              </a:buClr>
              <a:buSzPts val="1800"/>
              <a:buChar char="•"/>
              <a:defRPr/>
            </a:lvl8pPr>
            <a:lvl9pPr marL="4114697" lvl="8" indent="-342891" algn="r" rtl="1">
              <a:lnSpc>
                <a:spcPct val="90000"/>
              </a:lnSpc>
              <a:spcBef>
                <a:spcPts val="50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8610600" y="6356358"/>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dirty="0"/>
          </a:p>
        </p:txBody>
      </p:sp>
      <p:sp>
        <p:nvSpPr>
          <p:cNvPr id="78" name="Google Shape;78;p12"/>
          <p:cNvSpPr txBox="1">
            <a:spLocks noGrp="1"/>
          </p:cNvSpPr>
          <p:nvPr>
            <p:ph type="ftr" idx="11"/>
          </p:nvPr>
        </p:nvSpPr>
        <p:spPr>
          <a:xfrm>
            <a:off x="4038600" y="6356358"/>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dirty="0"/>
          </a:p>
        </p:txBody>
      </p:sp>
      <p:sp>
        <p:nvSpPr>
          <p:cNvPr id="79" name="Google Shape;79;p12"/>
          <p:cNvSpPr txBox="1">
            <a:spLocks noGrp="1"/>
          </p:cNvSpPr>
          <p:nvPr>
            <p:ph type="sldNum" idx="12"/>
          </p:nvPr>
        </p:nvSpPr>
        <p:spPr>
          <a:xfrm>
            <a:off x="838200" y="6356358"/>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fld id="{00000000-1234-1234-1234-123412341234}" type="slidenum">
              <a:rPr lang="ar-SA" smtClean="0"/>
              <a:pPr/>
              <a:t>‹#›</a:t>
            </a:fld>
            <a:endParaRPr lang="ar-SA" dirty="0"/>
          </a:p>
        </p:txBody>
      </p:sp>
    </p:spTree>
    <p:extLst>
      <p:ext uri="{BB962C8B-B14F-4D97-AF65-F5344CB8AC3E}">
        <p14:creationId xmlns:p14="http://schemas.microsoft.com/office/powerpoint/2010/main" val="8594403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F4F4428-25CE-497A-9941-367C16ECCEA0}" type="datetime3">
              <a:rPr lang="en-US" smtClean="0"/>
              <a:t>16 February 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F8585A-9C13-4586-A4AB-6DF698F2DFD9}" type="slidenum">
              <a:rPr lang="en-US" smtClean="0"/>
              <a:t>‹#›</a:t>
            </a:fld>
            <a:endParaRPr lang="en-US"/>
          </a:p>
        </p:txBody>
      </p:sp>
    </p:spTree>
    <p:extLst>
      <p:ext uri="{BB962C8B-B14F-4D97-AF65-F5344CB8AC3E}">
        <p14:creationId xmlns:p14="http://schemas.microsoft.com/office/powerpoint/2010/main" val="3165573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DA53F8D-8F5F-4D98-B67F-54B571C7FB47}" type="datetime3">
              <a:rPr lang="en-US" smtClean="0"/>
              <a:t>16 February 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1F8585A-9C13-4586-A4AB-6DF698F2DFD9}" type="slidenum">
              <a:rPr lang="en-US" smtClean="0"/>
              <a:t>‹#›</a:t>
            </a:fld>
            <a:endParaRPr lang="en-US"/>
          </a:p>
        </p:txBody>
      </p:sp>
    </p:spTree>
    <p:extLst>
      <p:ext uri="{BB962C8B-B14F-4D97-AF65-F5344CB8AC3E}">
        <p14:creationId xmlns:p14="http://schemas.microsoft.com/office/powerpoint/2010/main" val="5228636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86C29FF-CCF6-46F0-B460-CA0EFD3579DE}" type="datetime3">
              <a:rPr lang="en-US" smtClean="0"/>
              <a:t>16 February 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F8585A-9C13-4586-A4AB-6DF698F2DFD9}" type="slidenum">
              <a:rPr lang="en-US" smtClean="0"/>
              <a:t>‹#›</a:t>
            </a:fld>
            <a:endParaRPr lang="en-US"/>
          </a:p>
        </p:txBody>
      </p:sp>
    </p:spTree>
    <p:extLst>
      <p:ext uri="{BB962C8B-B14F-4D97-AF65-F5344CB8AC3E}">
        <p14:creationId xmlns:p14="http://schemas.microsoft.com/office/powerpoint/2010/main" val="33051904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AE4715-3104-467E-A5F5-3DDF7E4FA2A3}" type="datetime3">
              <a:rPr lang="en-US" smtClean="0"/>
              <a:t>16 February 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1F8585A-9C13-4586-A4AB-6DF698F2DFD9}" type="slidenum">
              <a:rPr lang="en-US" smtClean="0"/>
              <a:t>‹#›</a:t>
            </a:fld>
            <a:endParaRPr lang="en-US"/>
          </a:p>
        </p:txBody>
      </p:sp>
    </p:spTree>
    <p:extLst>
      <p:ext uri="{BB962C8B-B14F-4D97-AF65-F5344CB8AC3E}">
        <p14:creationId xmlns:p14="http://schemas.microsoft.com/office/powerpoint/2010/main" val="20858988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573F583-97E1-40F8-841A-DA31DC16C36F}" type="datetime3">
              <a:rPr lang="en-US" smtClean="0"/>
              <a:t>16 February 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F8585A-9C13-4586-A4AB-6DF698F2DFD9}" type="slidenum">
              <a:rPr lang="en-US" smtClean="0"/>
              <a:t>‹#›</a:t>
            </a:fld>
            <a:endParaRPr lang="en-US"/>
          </a:p>
        </p:txBody>
      </p:sp>
    </p:spTree>
    <p:extLst>
      <p:ext uri="{BB962C8B-B14F-4D97-AF65-F5344CB8AC3E}">
        <p14:creationId xmlns:p14="http://schemas.microsoft.com/office/powerpoint/2010/main" val="8131893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96A5538-93A8-4427-B2D0-69F246BC64D3}" type="datetime3">
              <a:rPr lang="en-US" smtClean="0"/>
              <a:t>16 February 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F8585A-9C13-4586-A4AB-6DF698F2DFD9}" type="slidenum">
              <a:rPr lang="en-US" smtClean="0"/>
              <a:t>‹#›</a:t>
            </a:fld>
            <a:endParaRPr lang="en-US"/>
          </a:p>
        </p:txBody>
      </p:sp>
    </p:spTree>
    <p:extLst>
      <p:ext uri="{BB962C8B-B14F-4D97-AF65-F5344CB8AC3E}">
        <p14:creationId xmlns:p14="http://schemas.microsoft.com/office/powerpoint/2010/main" val="34325308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theme" Target="../theme/theme3.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6487B0-7C3C-4749-A2B6-DB540BDFBDD3}" type="datetime3">
              <a:rPr lang="en-US" smtClean="0"/>
              <a:t>16 February 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F8585A-9C13-4586-A4AB-6DF698F2DFD9}" type="slidenum">
              <a:rPr lang="en-US" smtClean="0"/>
              <a:t>‹#›</a:t>
            </a:fld>
            <a:endParaRPr lang="en-US"/>
          </a:p>
        </p:txBody>
      </p:sp>
    </p:spTree>
    <p:extLst>
      <p:ext uri="{BB962C8B-B14F-4D97-AF65-F5344CB8AC3E}">
        <p14:creationId xmlns:p14="http://schemas.microsoft.com/office/powerpoint/2010/main" val="41979630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3" r:id="rId12"/>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AC4949-77A1-40BB-B52A-9D549E788AAB}" type="datetime3">
              <a:rPr lang="en-US" smtClean="0"/>
              <a:t>16 February 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F9F505-338F-4A63-8E60-F3E66EC2060F}" type="slidenum">
              <a:rPr lang="en-GB" smtClean="0"/>
              <a:t>‹#›</a:t>
            </a:fld>
            <a:endParaRPr lang="en-GB"/>
          </a:p>
        </p:txBody>
      </p:sp>
    </p:spTree>
    <p:extLst>
      <p:ext uri="{BB962C8B-B14F-4D97-AF65-F5344CB8AC3E}">
        <p14:creationId xmlns:p14="http://schemas.microsoft.com/office/powerpoint/2010/main" val="15111286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365129"/>
            <a:ext cx="10515600" cy="1325563"/>
          </a:xfrm>
          <a:prstGeom prst="rect">
            <a:avLst/>
          </a:prstGeom>
          <a:noFill/>
          <a:ln>
            <a:noFill/>
          </a:ln>
        </p:spPr>
        <p:txBody>
          <a:bodyPr spcFirstLastPara="1" wrap="square" lIns="91425" tIns="45700" rIns="91425" bIns="45700" anchor="ctr" anchorCtr="0">
            <a:noAutofit/>
          </a:bodyPr>
          <a:lstStyle>
            <a:lvl1pPr marR="0" lvl="0" algn="r" rtl="1">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r" rtl="1">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r" rtl="1">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r" rtl="1">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8610600" y="6356358"/>
            <a:ext cx="2743200" cy="365125"/>
          </a:xfrm>
          <a:prstGeom prst="rect">
            <a:avLst/>
          </a:prstGeom>
          <a:noFill/>
          <a:ln>
            <a:noFill/>
          </a:ln>
        </p:spPr>
        <p:txBody>
          <a:bodyPr spcFirstLastPara="1" wrap="square" lIns="91425" tIns="45700" rIns="91425" bIns="45700" anchor="ctr" anchorCtr="0">
            <a:noAutofit/>
          </a:bodyPr>
          <a:lstStyle>
            <a:lvl1pPr marR="0" lvl="0" algn="r" rtl="1">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9" name="Google Shape;9;p1"/>
          <p:cNvSpPr txBox="1">
            <a:spLocks noGrp="1"/>
          </p:cNvSpPr>
          <p:nvPr>
            <p:ph type="ftr" idx="11"/>
          </p:nvPr>
        </p:nvSpPr>
        <p:spPr>
          <a:xfrm>
            <a:off x="4038600" y="6356358"/>
            <a:ext cx="4114800" cy="365125"/>
          </a:xfrm>
          <a:prstGeom prst="rect">
            <a:avLst/>
          </a:prstGeom>
          <a:noFill/>
          <a:ln>
            <a:noFill/>
          </a:ln>
        </p:spPr>
        <p:txBody>
          <a:bodyPr spcFirstLastPara="1" wrap="square" lIns="91425" tIns="45700" rIns="91425" bIns="45700" anchor="ctr" anchorCtr="0">
            <a:noAutofit/>
          </a:bodyPr>
          <a:lstStyle>
            <a:lvl1pPr marR="0" lvl="0" algn="ctr" rtl="1">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0" name="Google Shape;10;p1"/>
          <p:cNvSpPr txBox="1">
            <a:spLocks noGrp="1"/>
          </p:cNvSpPr>
          <p:nvPr>
            <p:ph type="sldNum" idx="12"/>
          </p:nvPr>
        </p:nvSpPr>
        <p:spPr>
          <a:xfrm>
            <a:off x="838200" y="6356358"/>
            <a:ext cx="2743200" cy="365125"/>
          </a:xfrm>
          <a:prstGeom prst="rect">
            <a:avLst/>
          </a:prstGeom>
          <a:noFill/>
          <a:ln>
            <a:noFill/>
          </a:ln>
        </p:spPr>
        <p:txBody>
          <a:bodyPr spcFirstLastPara="1" wrap="square" lIns="91425" tIns="45700" rIns="91425" bIns="45700" anchor="ctr" anchorCtr="0">
            <a:noAutofit/>
          </a:bodyPr>
          <a:lstStyle>
            <a:lvl1pPr marL="0" marR="0" lvl="0" indent="0" algn="l" rtl="1">
              <a:spcBef>
                <a:spcPts val="0"/>
              </a:spcBef>
              <a:buNone/>
              <a:defRPr sz="1200" b="0" i="0" u="none" strike="noStrike" cap="none">
                <a:solidFill>
                  <a:srgbClr val="888888"/>
                </a:solidFill>
                <a:latin typeface="Calibri"/>
                <a:ea typeface="Calibri"/>
                <a:cs typeface="Calibri"/>
                <a:sym typeface="Calibri"/>
              </a:defRPr>
            </a:lvl1pPr>
            <a:lvl2pPr marL="0" marR="0" lvl="1" indent="0" algn="l" rtl="1">
              <a:spcBef>
                <a:spcPts val="0"/>
              </a:spcBef>
              <a:buNone/>
              <a:defRPr sz="1200" b="0" i="0" u="none" strike="noStrike" cap="none">
                <a:solidFill>
                  <a:srgbClr val="888888"/>
                </a:solidFill>
                <a:latin typeface="Calibri"/>
                <a:ea typeface="Calibri"/>
                <a:cs typeface="Calibri"/>
                <a:sym typeface="Calibri"/>
              </a:defRPr>
            </a:lvl2pPr>
            <a:lvl3pPr marL="0" marR="0" lvl="2" indent="0" algn="l" rtl="1">
              <a:spcBef>
                <a:spcPts val="0"/>
              </a:spcBef>
              <a:buNone/>
              <a:defRPr sz="1200" b="0" i="0" u="none" strike="noStrike" cap="none">
                <a:solidFill>
                  <a:srgbClr val="888888"/>
                </a:solidFill>
                <a:latin typeface="Calibri"/>
                <a:ea typeface="Calibri"/>
                <a:cs typeface="Calibri"/>
                <a:sym typeface="Calibri"/>
              </a:defRPr>
            </a:lvl3pPr>
            <a:lvl4pPr marL="0" marR="0" lvl="3" indent="0" algn="l" rtl="1">
              <a:spcBef>
                <a:spcPts val="0"/>
              </a:spcBef>
              <a:buNone/>
              <a:defRPr sz="1200" b="0" i="0" u="none" strike="noStrike" cap="none">
                <a:solidFill>
                  <a:srgbClr val="888888"/>
                </a:solidFill>
                <a:latin typeface="Calibri"/>
                <a:ea typeface="Calibri"/>
                <a:cs typeface="Calibri"/>
                <a:sym typeface="Calibri"/>
              </a:defRPr>
            </a:lvl4pPr>
            <a:lvl5pPr marL="0" marR="0" lvl="4" indent="0" algn="l" rtl="1">
              <a:spcBef>
                <a:spcPts val="0"/>
              </a:spcBef>
              <a:buNone/>
              <a:defRPr sz="1200" b="0" i="0" u="none" strike="noStrike" cap="none">
                <a:solidFill>
                  <a:srgbClr val="888888"/>
                </a:solidFill>
                <a:latin typeface="Calibri"/>
                <a:ea typeface="Calibri"/>
                <a:cs typeface="Calibri"/>
                <a:sym typeface="Calibri"/>
              </a:defRPr>
            </a:lvl5pPr>
            <a:lvl6pPr marL="0" marR="0" lvl="5" indent="0" algn="l" rtl="1">
              <a:spcBef>
                <a:spcPts val="0"/>
              </a:spcBef>
              <a:buNone/>
              <a:defRPr sz="1200" b="0" i="0" u="none" strike="noStrike" cap="none">
                <a:solidFill>
                  <a:srgbClr val="888888"/>
                </a:solidFill>
                <a:latin typeface="Calibri"/>
                <a:ea typeface="Calibri"/>
                <a:cs typeface="Calibri"/>
                <a:sym typeface="Calibri"/>
              </a:defRPr>
            </a:lvl6pPr>
            <a:lvl7pPr marL="0" marR="0" lvl="6" indent="0" algn="l" rtl="1">
              <a:spcBef>
                <a:spcPts val="0"/>
              </a:spcBef>
              <a:buNone/>
              <a:defRPr sz="1200" b="0" i="0" u="none" strike="noStrike" cap="none">
                <a:solidFill>
                  <a:srgbClr val="888888"/>
                </a:solidFill>
                <a:latin typeface="Calibri"/>
                <a:ea typeface="Calibri"/>
                <a:cs typeface="Calibri"/>
                <a:sym typeface="Calibri"/>
              </a:defRPr>
            </a:lvl7pPr>
            <a:lvl8pPr marL="0" marR="0" lvl="7" indent="0" algn="l" rtl="1">
              <a:spcBef>
                <a:spcPts val="0"/>
              </a:spcBef>
              <a:buNone/>
              <a:defRPr sz="1200" b="0" i="0" u="none" strike="noStrike" cap="none">
                <a:solidFill>
                  <a:srgbClr val="888888"/>
                </a:solidFill>
                <a:latin typeface="Calibri"/>
                <a:ea typeface="Calibri"/>
                <a:cs typeface="Calibri"/>
                <a:sym typeface="Calibri"/>
              </a:defRPr>
            </a:lvl8pPr>
            <a:lvl9pPr marL="0" marR="0" lvl="8" indent="0" algn="l" rtl="1">
              <a:spcBef>
                <a:spcPts val="0"/>
              </a:spcBef>
              <a:buNone/>
              <a:defRPr sz="1200" b="0" i="0" u="none" strike="noStrike" cap="none">
                <a:solidFill>
                  <a:srgbClr val="888888"/>
                </a:solidFill>
                <a:latin typeface="Calibri"/>
                <a:ea typeface="Calibri"/>
                <a:cs typeface="Calibri"/>
                <a:sym typeface="Calibri"/>
              </a:defRPr>
            </a:lvl9pPr>
          </a:lstStyle>
          <a:p>
            <a:fld id="{00000000-1234-1234-1234-123412341234}" type="slidenum">
              <a:rPr lang="ar-SA" smtClean="0"/>
              <a:pPr/>
              <a:t>‹#›</a:t>
            </a:fld>
            <a:endParaRPr lang="ar-SA" dirty="0"/>
          </a:p>
        </p:txBody>
      </p:sp>
    </p:spTree>
    <p:extLst>
      <p:ext uri="{BB962C8B-B14F-4D97-AF65-F5344CB8AC3E}">
        <p14:creationId xmlns:p14="http://schemas.microsoft.com/office/powerpoint/2010/main" val="2752846102"/>
      </p:ext>
    </p:extLst>
  </p:cSld>
  <p:clrMap bg1="lt1" tx1="dk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19.xml"/><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8" Type="http://schemas.openxmlformats.org/officeDocument/2006/relationships/customXml" Target="../ink/ink2.xml"/><Relationship Id="rId13" Type="http://schemas.openxmlformats.org/officeDocument/2006/relationships/customXml" Target="../ink/ink5.xml"/><Relationship Id="rId18" Type="http://schemas.openxmlformats.org/officeDocument/2006/relationships/customXml" Target="../ink/ink8.xml"/><Relationship Id="rId3" Type="http://schemas.openxmlformats.org/officeDocument/2006/relationships/image" Target="../media/image11.png"/><Relationship Id="rId21" Type="http://schemas.microsoft.com/office/2007/relationships/hdphoto" Target="../media/hdphoto2.wdp"/><Relationship Id="rId7" Type="http://schemas.openxmlformats.org/officeDocument/2006/relationships/image" Target="NULL"/><Relationship Id="rId12" Type="http://schemas.openxmlformats.org/officeDocument/2006/relationships/image" Target="NULL"/><Relationship Id="rId17" Type="http://schemas.openxmlformats.org/officeDocument/2006/relationships/image" Target="NULL"/><Relationship Id="rId2" Type="http://schemas.openxmlformats.org/officeDocument/2006/relationships/image" Target="../media/image10.png"/><Relationship Id="rId16" Type="http://schemas.openxmlformats.org/officeDocument/2006/relationships/customXml" Target="../ink/ink7.xml"/><Relationship Id="rId20" Type="http://schemas.openxmlformats.org/officeDocument/2006/relationships/image" Target="../media/image13.png"/><Relationship Id="rId1" Type="http://schemas.openxmlformats.org/officeDocument/2006/relationships/slideLayout" Target="../slideLayouts/slideLayout24.xml"/><Relationship Id="rId6" Type="http://schemas.openxmlformats.org/officeDocument/2006/relationships/customXml" Target="../ink/ink1.xml"/><Relationship Id="rId11" Type="http://schemas.openxmlformats.org/officeDocument/2006/relationships/customXml" Target="../ink/ink4.xml"/><Relationship Id="rId24" Type="http://schemas.openxmlformats.org/officeDocument/2006/relationships/image" Target="../media/image15.png"/><Relationship Id="rId5" Type="http://schemas.openxmlformats.org/officeDocument/2006/relationships/image" Target="../media/image12.png"/><Relationship Id="rId15" Type="http://schemas.openxmlformats.org/officeDocument/2006/relationships/customXml" Target="../ink/ink6.xml"/><Relationship Id="rId23" Type="http://schemas.microsoft.com/office/2007/relationships/hdphoto" Target="../media/hdphoto3.wdp"/><Relationship Id="rId10" Type="http://schemas.openxmlformats.org/officeDocument/2006/relationships/customXml" Target="../ink/ink3.xml"/><Relationship Id="rId19" Type="http://schemas.openxmlformats.org/officeDocument/2006/relationships/image" Target="NULL"/><Relationship Id="rId4" Type="http://schemas.microsoft.com/office/2007/relationships/hdphoto" Target="../media/hdphoto1.wdp"/><Relationship Id="rId9" Type="http://schemas.openxmlformats.org/officeDocument/2006/relationships/image" Target="NULL"/><Relationship Id="rId14" Type="http://schemas.openxmlformats.org/officeDocument/2006/relationships/image" Target="NULL"/><Relationship Id="rId22"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535A0-9A52-40AD-972C-D0F96C905295}"/>
              </a:ext>
            </a:extLst>
          </p:cNvPr>
          <p:cNvSpPr>
            <a:spLocks noGrp="1"/>
          </p:cNvSpPr>
          <p:nvPr>
            <p:ph type="ctrTitle"/>
          </p:nvPr>
        </p:nvSpPr>
        <p:spPr>
          <a:xfrm rot="840000">
            <a:off x="7262451" y="2726139"/>
            <a:ext cx="4851352" cy="1827069"/>
          </a:xfrm>
        </p:spPr>
        <p:txBody>
          <a:bodyPr>
            <a:normAutofit/>
          </a:bodyPr>
          <a:lstStyle/>
          <a:p>
            <a:pPr algn="ctr" rtl="1"/>
            <a:r>
              <a:rPr lang="ar-AE" sz="1600" b="1" dirty="0">
                <a:latin typeface="Sakkal Majalla" panose="02000000000000000000" pitchFamily="2" charset="-78"/>
                <a:cs typeface="Sakkal Majalla" panose="02000000000000000000" pitchFamily="2" charset="-78"/>
              </a:rPr>
              <a:t>معرفة المكان المناسب لأدوات الطعام الملعقة السكين والشوكة </a:t>
            </a:r>
            <a:br>
              <a:rPr lang="ar-AE" sz="1600" b="1" dirty="0">
                <a:latin typeface="Sakkal Majalla" panose="02000000000000000000" pitchFamily="2" charset="-78"/>
                <a:cs typeface="Sakkal Majalla" panose="02000000000000000000" pitchFamily="2" charset="-78"/>
              </a:rPr>
            </a:br>
            <a:r>
              <a:rPr lang="en-US" sz="1600" b="1" dirty="0">
                <a:latin typeface="Sakkal Majalla" panose="02000000000000000000" pitchFamily="2" charset="-78"/>
                <a:cs typeface="Sakkal Majalla" panose="02000000000000000000" pitchFamily="2" charset="-78"/>
              </a:rPr>
              <a:t>(840)</a:t>
            </a:r>
            <a:br>
              <a:rPr lang="en-US" dirty="0"/>
            </a:br>
            <a:endParaRPr lang="ar-AE" sz="1800" b="1" dirty="0">
              <a:latin typeface="Arial" panose="020B0604020202020204" pitchFamily="34" charset="0"/>
              <a:cs typeface="Arial" panose="020B0604020202020204" pitchFamily="34" charset="0"/>
            </a:endParaRPr>
          </a:p>
        </p:txBody>
      </p:sp>
      <p:pic>
        <p:nvPicPr>
          <p:cNvPr id="7" name="Picture Placeholder 6">
            <a:extLst>
              <a:ext uri="{FF2B5EF4-FFF2-40B4-BE49-F238E27FC236}">
                <a16:creationId xmlns:a16="http://schemas.microsoft.com/office/drawing/2014/main" id="{B3CFDD16-DABB-F943-A2BF-FCBFC97175A4}"/>
              </a:ext>
            </a:extLst>
          </p:cNvPr>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l="13364" r="13364"/>
          <a:stretch>
            <a:fillRect/>
          </a:stretch>
        </p:blipFill>
        <p:spPr>
          <a:xfrm>
            <a:off x="294942" y="1600915"/>
            <a:ext cx="5697895" cy="4263234"/>
          </a:xfrm>
        </p:spPr>
      </p:pic>
      <p:sp>
        <p:nvSpPr>
          <p:cNvPr id="8" name="TextBox 7">
            <a:extLst>
              <a:ext uri="{FF2B5EF4-FFF2-40B4-BE49-F238E27FC236}">
                <a16:creationId xmlns:a16="http://schemas.microsoft.com/office/drawing/2014/main" id="{0A30DB19-3AAF-5F4E-8248-6A1056F5D5F5}"/>
              </a:ext>
            </a:extLst>
          </p:cNvPr>
          <p:cNvSpPr txBox="1"/>
          <p:nvPr/>
        </p:nvSpPr>
        <p:spPr>
          <a:xfrm rot="740450">
            <a:off x="8519886" y="5138056"/>
            <a:ext cx="3062515" cy="646331"/>
          </a:xfrm>
          <a:prstGeom prst="rect">
            <a:avLst/>
          </a:prstGeom>
          <a:noFill/>
        </p:spPr>
        <p:txBody>
          <a:bodyPr wrap="square" rtlCol="0">
            <a:spAutoFit/>
          </a:bodyPr>
          <a:lstStyle/>
          <a:p>
            <a:pPr algn="ctr"/>
            <a:r>
              <a:rPr lang="ar-SA" dirty="0">
                <a:solidFill>
                  <a:schemeClr val="bg1"/>
                </a:solidFill>
                <a:latin typeface="Arial" panose="020B0604020202020204" pitchFamily="34" charset="0"/>
                <a:cs typeface="Arial" panose="020B0604020202020204" pitchFamily="34" charset="0"/>
              </a:rPr>
              <a:t>مقدم الهدف </a:t>
            </a:r>
          </a:p>
          <a:p>
            <a:pPr algn="ctr"/>
            <a:r>
              <a:rPr lang="ar-SA" dirty="0">
                <a:solidFill>
                  <a:schemeClr val="bg1"/>
                </a:solidFill>
                <a:latin typeface="Arial" panose="020B0604020202020204" pitchFamily="34" charset="0"/>
                <a:cs typeface="Arial" panose="020B0604020202020204" pitchFamily="34" charset="0"/>
              </a:rPr>
              <a:t>عفرة محمد </a:t>
            </a:r>
            <a:r>
              <a:rPr lang="ar-SA" dirty="0" err="1">
                <a:solidFill>
                  <a:schemeClr val="bg1"/>
                </a:solidFill>
                <a:latin typeface="Arial" panose="020B0604020202020204" pitchFamily="34" charset="0"/>
                <a:cs typeface="Arial" panose="020B0604020202020204" pitchFamily="34" charset="0"/>
              </a:rPr>
              <a:t>المقبالي</a:t>
            </a:r>
            <a:endParaRPr lang="en-US"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435287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515013222"/>
              </p:ext>
            </p:extLst>
          </p:nvPr>
        </p:nvGraphicFramePr>
        <p:xfrm>
          <a:off x="154004" y="224444"/>
          <a:ext cx="11906451" cy="6416501"/>
        </p:xfrm>
        <a:graphic>
          <a:graphicData uri="http://schemas.openxmlformats.org/drawingml/2006/table">
            <a:tbl>
              <a:tblPr firstRow="1" bandRow="1">
                <a:tableStyleId>{5940675A-B579-460E-94D1-54222C63F5DA}</a:tableStyleId>
              </a:tblPr>
              <a:tblGrid>
                <a:gridCol w="4298430">
                  <a:extLst>
                    <a:ext uri="{9D8B030D-6E8A-4147-A177-3AD203B41FA5}">
                      <a16:colId xmlns:a16="http://schemas.microsoft.com/office/drawing/2014/main" val="20000"/>
                    </a:ext>
                  </a:extLst>
                </a:gridCol>
                <a:gridCol w="3413704">
                  <a:extLst>
                    <a:ext uri="{9D8B030D-6E8A-4147-A177-3AD203B41FA5}">
                      <a16:colId xmlns:a16="http://schemas.microsoft.com/office/drawing/2014/main" val="2032493190"/>
                    </a:ext>
                  </a:extLst>
                </a:gridCol>
                <a:gridCol w="2918797">
                  <a:extLst>
                    <a:ext uri="{9D8B030D-6E8A-4147-A177-3AD203B41FA5}">
                      <a16:colId xmlns:a16="http://schemas.microsoft.com/office/drawing/2014/main" val="4078435238"/>
                    </a:ext>
                  </a:extLst>
                </a:gridCol>
                <a:gridCol w="1275520">
                  <a:extLst>
                    <a:ext uri="{9D8B030D-6E8A-4147-A177-3AD203B41FA5}">
                      <a16:colId xmlns:a16="http://schemas.microsoft.com/office/drawing/2014/main" val="20001"/>
                    </a:ext>
                  </a:extLst>
                </a:gridCol>
              </a:tblGrid>
              <a:tr h="462492">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AE" sz="1200" b="1" dirty="0">
                          <a:latin typeface="Sakkal Majalla" panose="02000000000000000000" pitchFamily="2" charset="-78"/>
                          <a:cs typeface="Sakkal Majalla" panose="02000000000000000000" pitchFamily="2" charset="-78"/>
                        </a:rPr>
                        <a:t>المراجعة: أ. </a:t>
                      </a:r>
                      <a:r>
                        <a:rPr lang="en-US" sz="1200" b="1" dirty="0">
                          <a:latin typeface="Sakkal Majalla" panose="02000000000000000000" pitchFamily="2" charset="-78"/>
                          <a:cs typeface="Sakkal Majalla" panose="02000000000000000000" pitchFamily="2" charset="-78"/>
                        </a:rPr>
                        <a:t> </a:t>
                      </a:r>
                      <a:r>
                        <a:rPr lang="ar-SA" sz="1200" b="1" dirty="0">
                          <a:latin typeface="Sakkal Majalla" panose="02000000000000000000" pitchFamily="2" charset="-78"/>
                          <a:cs typeface="Sakkal Majalla" panose="02000000000000000000" pitchFamily="2" charset="-78"/>
                        </a:rPr>
                        <a:t>خديجة الكعبي</a:t>
                      </a:r>
                      <a:endParaRPr lang="en-US" sz="1200" b="1" dirty="0">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AE" sz="1200" b="1" dirty="0">
                          <a:latin typeface="Sakkal Majalla" panose="02000000000000000000" pitchFamily="2" charset="-78"/>
                          <a:cs typeface="Sakkal Majalla" panose="02000000000000000000" pitchFamily="2" charset="-78"/>
                        </a:rPr>
                        <a:t>الإعداد : أ.</a:t>
                      </a:r>
                      <a:r>
                        <a:rPr lang="ar-SA" sz="1200" b="1" dirty="0">
                          <a:latin typeface="Sakkal Majalla" panose="02000000000000000000" pitchFamily="2" charset="-78"/>
                          <a:cs typeface="Sakkal Majalla" panose="02000000000000000000" pitchFamily="2" charset="-78"/>
                        </a:rPr>
                        <a:t> عفرة محمد </a:t>
                      </a:r>
                      <a:r>
                        <a:rPr lang="ar-SA" sz="1200" b="1" dirty="0" err="1">
                          <a:latin typeface="Sakkal Majalla" panose="02000000000000000000" pitchFamily="2" charset="-78"/>
                          <a:cs typeface="Sakkal Majalla" panose="02000000000000000000" pitchFamily="2" charset="-78"/>
                        </a:rPr>
                        <a:t>المقبالي</a:t>
                      </a:r>
                      <a:endParaRPr lang="en-US" sz="1200" b="1" dirty="0">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1" eaLnBrk="1" fontAlgn="ctr" latinLnBrk="0" hangingPunct="1">
                        <a:lnSpc>
                          <a:spcPct val="100000"/>
                        </a:lnSpc>
                        <a:spcBef>
                          <a:spcPts val="0"/>
                        </a:spcBef>
                        <a:spcAft>
                          <a:spcPts val="0"/>
                        </a:spcAft>
                        <a:buClrTx/>
                        <a:buSzTx/>
                        <a:buFontTx/>
                        <a:buNone/>
                        <a:tabLst/>
                        <a:defRPr/>
                      </a:pPr>
                      <a:r>
                        <a:rPr lang="ar-AE" sz="1200" b="1" kern="1200" dirty="0">
                          <a:solidFill>
                            <a:schemeClr val="tx1"/>
                          </a:solidFill>
                          <a:effectLst/>
                          <a:latin typeface="Sakkal Majalla" panose="02000000000000000000" pitchFamily="2" charset="-78"/>
                          <a:ea typeface="+mn-ea"/>
                          <a:cs typeface="Sakkal Majalla" panose="02000000000000000000" pitchFamily="2" charset="-78"/>
                        </a:rPr>
                        <a:t>معرفة المكان المناسب لأدوات الطعام الملعقة السكين والشوكة </a:t>
                      </a:r>
                      <a:endParaRPr lang="en-US" sz="1200" b="1" kern="1200" dirty="0">
                        <a:solidFill>
                          <a:schemeClr val="tx1"/>
                        </a:solidFill>
                        <a:effectLst/>
                        <a:latin typeface="Sakkal Majalla" panose="02000000000000000000" pitchFamily="2" charset="-78"/>
                        <a:ea typeface="+mn-ea"/>
                        <a:cs typeface="Sakkal Majalla" panose="02000000000000000000" pitchFamily="2" charset="-78"/>
                      </a:endParaRPr>
                    </a:p>
                    <a:p>
                      <a:pPr marL="0" marR="0" lvl="0" indent="0" algn="ctr" defTabSz="914400" rtl="1" eaLnBrk="1" fontAlgn="ctr" latinLnBrk="0" hangingPunct="1">
                        <a:lnSpc>
                          <a:spcPct val="100000"/>
                        </a:lnSpc>
                        <a:spcBef>
                          <a:spcPts val="0"/>
                        </a:spcBef>
                        <a:spcAft>
                          <a:spcPts val="0"/>
                        </a:spcAft>
                        <a:buClrTx/>
                        <a:buSzTx/>
                        <a:buFontTx/>
                        <a:buNone/>
                        <a:tabLst/>
                        <a:defRPr/>
                      </a:pPr>
                      <a:r>
                        <a:rPr lang="en-US" sz="1200" b="1" i="0" u="none" strike="noStrike">
                          <a:solidFill>
                            <a:srgbClr val="000000"/>
                          </a:solidFill>
                          <a:effectLst/>
                          <a:latin typeface="Sakkal Majalla" panose="02000000000000000000" pitchFamily="2" charset="-78"/>
                          <a:cs typeface="Sakkal Majalla" panose="02000000000000000000" pitchFamily="2" charset="-78"/>
                        </a:rPr>
                        <a:t>(840)</a:t>
                      </a:r>
                      <a:endParaRPr lang="ar-AE" sz="1200" b="1" i="0" u="none" strike="noStrike" dirty="0">
                        <a:solidFill>
                          <a:srgbClr val="000000"/>
                        </a:solidFill>
                        <a:effectLst/>
                        <a:latin typeface="Sakkal Majalla" panose="02000000000000000000" pitchFamily="2" charset="-78"/>
                        <a:cs typeface="Sakkal Majalla" panose="02000000000000000000" pitchFamily="2" charset="-78"/>
                      </a:endParaRPr>
                    </a:p>
                  </a:txBody>
                  <a:tcPr marL="9525" marR="9525" marT="9525" marB="0"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AE" sz="1200" b="1" dirty="0">
                          <a:latin typeface="Sakkal Majalla" panose="02000000000000000000" pitchFamily="2" charset="-78"/>
                          <a:cs typeface="Sakkal Majalla" panose="02000000000000000000" pitchFamily="2" charset="-78"/>
                        </a:rPr>
                        <a:t>الهدف</a:t>
                      </a:r>
                      <a:endParaRPr lang="en-US" sz="1200" b="1" dirty="0">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85406">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AE" sz="1200" b="1" dirty="0">
                          <a:latin typeface="Sakkal Majalla" panose="02000000000000000000" pitchFamily="2" charset="-78"/>
                          <a:cs typeface="Sakkal Majalla" panose="02000000000000000000" pitchFamily="2" charset="-78"/>
                        </a:rPr>
                        <a:t>الفئة العمرية:  </a:t>
                      </a:r>
                      <a:r>
                        <a:rPr lang="ar-AE" sz="1200" b="1" baseline="0" dirty="0">
                          <a:latin typeface="Sakkal Majalla" panose="02000000000000000000" pitchFamily="2" charset="-78"/>
                          <a:cs typeface="Sakkal Majalla" panose="02000000000000000000" pitchFamily="2" charset="-78"/>
                        </a:rPr>
                        <a:t> </a:t>
                      </a:r>
                      <a:r>
                        <a:rPr lang="en-US" sz="1200" b="1" baseline="0" dirty="0">
                          <a:latin typeface="Sakkal Majalla" panose="02000000000000000000" pitchFamily="2" charset="-78"/>
                          <a:cs typeface="Sakkal Majalla" panose="02000000000000000000" pitchFamily="2" charset="-78"/>
                        </a:rPr>
                        <a:t>  3</a:t>
                      </a:r>
                      <a:r>
                        <a:rPr lang="ar-AE" sz="1200" b="1" baseline="0" dirty="0">
                          <a:latin typeface="Sakkal Majalla" panose="02000000000000000000" pitchFamily="2" charset="-78"/>
                          <a:cs typeface="Sakkal Majalla" panose="02000000000000000000" pitchFamily="2" charset="-78"/>
                        </a:rPr>
                        <a:t>-</a:t>
                      </a:r>
                      <a:r>
                        <a:rPr lang="en-US" sz="1200" b="1" baseline="0" dirty="0">
                          <a:latin typeface="Sakkal Majalla" panose="02000000000000000000" pitchFamily="2" charset="-78"/>
                          <a:cs typeface="Sakkal Majalla" panose="02000000000000000000" pitchFamily="2" charset="-78"/>
                        </a:rPr>
                        <a:t>15 </a:t>
                      </a:r>
                      <a:r>
                        <a:rPr lang="ar-AE" sz="1200" b="1" baseline="0" dirty="0">
                          <a:latin typeface="Sakkal Majalla" panose="02000000000000000000" pitchFamily="2" charset="-78"/>
                          <a:cs typeface="Sakkal Majalla" panose="02000000000000000000" pitchFamily="2" charset="-78"/>
                        </a:rPr>
                        <a:t>س</a:t>
                      </a:r>
                      <a:r>
                        <a:rPr lang="ar-AE" sz="1200" b="1" dirty="0">
                          <a:latin typeface="Sakkal Majalla" panose="02000000000000000000" pitchFamily="2" charset="-78"/>
                          <a:cs typeface="Sakkal Majalla" panose="02000000000000000000" pitchFamily="2" charset="-78"/>
                        </a:rPr>
                        <a:t>نوات</a:t>
                      </a: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AE" sz="1200" b="1" dirty="0">
                          <a:latin typeface="Sakkal Majalla" panose="02000000000000000000" pitchFamily="2" charset="-78"/>
                          <a:cs typeface="Sakkal Majalla" panose="02000000000000000000" pitchFamily="2" charset="-78"/>
                        </a:rPr>
                        <a:t>مستوى الشدة:  الشديدة</a:t>
                      </a: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AE" sz="1200" b="1" dirty="0">
                          <a:latin typeface="Sakkal Majalla" panose="02000000000000000000" pitchFamily="2" charset="-78"/>
                          <a:cs typeface="Sakkal Majalla" panose="02000000000000000000" pitchFamily="2" charset="-78"/>
                        </a:rPr>
                        <a:t>فئة الإعاقة : الإعاقة </a:t>
                      </a:r>
                      <a:r>
                        <a:rPr lang="ar-SA" sz="1200" b="1" dirty="0">
                          <a:latin typeface="Sakkal Majalla" panose="02000000000000000000" pitchFamily="2" charset="-78"/>
                          <a:cs typeface="Sakkal Majalla" panose="02000000000000000000" pitchFamily="2" charset="-78"/>
                        </a:rPr>
                        <a:t>الشديدة </a:t>
                      </a:r>
                      <a:endParaRPr lang="en-US" sz="1200" b="1" dirty="0">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AE" sz="1200" b="1" dirty="0">
                          <a:latin typeface="Sakkal Majalla" panose="02000000000000000000" pitchFamily="2" charset="-78"/>
                          <a:cs typeface="Sakkal Majalla" panose="02000000000000000000" pitchFamily="2" charset="-78"/>
                        </a:rPr>
                        <a:t>بيانات الهدف</a:t>
                      </a:r>
                      <a:endParaRPr lang="en-US" sz="1200" b="1" dirty="0">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12628275"/>
                  </a:ext>
                </a:extLst>
              </a:tr>
              <a:tr h="5568603">
                <a:tc gridSpan="3">
                  <a:txBody>
                    <a:bodyPr/>
                    <a:lstStyle/>
                    <a:p>
                      <a:pPr algn="r" rtl="1"/>
                      <a:endParaRPr lang="ar-AE" sz="1200" b="1" baseline="0" dirty="0">
                        <a:latin typeface="Sakkal Majalla" panose="02000000000000000000" pitchFamily="2" charset="-78"/>
                        <a:cs typeface="Sakkal Majalla" panose="02000000000000000000" pitchFamily="2" charset="-78"/>
                      </a:endParaRPr>
                    </a:p>
                    <a:p>
                      <a:pPr algn="r" rtl="1"/>
                      <a:endParaRPr lang="ar-AE" sz="1200" b="1" baseline="0" dirty="0">
                        <a:latin typeface="Sakkal Majalla" panose="02000000000000000000" pitchFamily="2" charset="-78"/>
                        <a:cs typeface="Sakkal Majalla" panose="02000000000000000000" pitchFamily="2" charset="-78"/>
                      </a:endParaRPr>
                    </a:p>
                    <a:p>
                      <a:pPr algn="r" rtl="1"/>
                      <a:endParaRPr lang="ar-AE" sz="1200" b="1" baseline="0" dirty="0">
                        <a:latin typeface="Sakkal Majalla" panose="02000000000000000000" pitchFamily="2" charset="-78"/>
                        <a:cs typeface="Sakkal Majalla" panose="02000000000000000000" pitchFamily="2" charset="-78"/>
                      </a:endParaRPr>
                    </a:p>
                    <a:p>
                      <a:pPr algn="r" rtl="1"/>
                      <a:r>
                        <a:rPr lang="ar-AE" sz="1200" b="1" baseline="0" dirty="0">
                          <a:latin typeface="Sakkal Majalla" panose="02000000000000000000" pitchFamily="2" charset="-78"/>
                          <a:cs typeface="Sakkal Majalla" panose="02000000000000000000" pitchFamily="2" charset="-78"/>
                        </a:rPr>
                        <a:t>قصة</a:t>
                      </a:r>
                    </a:p>
                    <a:p>
                      <a:pPr algn="r" rtl="1"/>
                      <a:endParaRPr lang="ar-AE" sz="1200" b="1" baseline="0" dirty="0">
                        <a:latin typeface="Sakkal Majalla" panose="02000000000000000000" pitchFamily="2" charset="-78"/>
                        <a:cs typeface="Sakkal Majalla" panose="02000000000000000000" pitchFamily="2" charset="-78"/>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ar-AE" sz="1200" b="1" kern="1200" dirty="0">
                          <a:solidFill>
                            <a:schemeClr val="tx1"/>
                          </a:solidFill>
                          <a:effectLst/>
                          <a:latin typeface="Sakkal Majalla" panose="02000000000000000000" pitchFamily="2" charset="-78"/>
                          <a:ea typeface="+mn-ea"/>
                          <a:cs typeface="Sakkal Majalla" panose="02000000000000000000" pitchFamily="2" charset="-78"/>
                        </a:rPr>
                        <a:t>دخلت ماما المطبخ, فركضت سلمى تريد مساعدتها. قالت: امي امي أريد ان اشاركك في عمل السلطة. قالت الام: لا يا بنيتي أنت  مازلتي صغيرة ولا يمكنك مسك السكين. فقالت سلمى: لا يا امي أنني استطيع احضارها. فقالت الام: لا يمكن للصغار مسك السكين. قالت سلمى: لكنني رأيت في الافلام الكرتونية كيف يمكنك مسك السكين تعالي وانظري. رافقت الام سلمى الى الدرخ الخاص بالسكاكين. فمسكت سلمى السكين من قبضتها ورأس السكين موجها الى الاسفل. دهشت الام من سلمى ومن فعلها وقالت لها: انت طفلة ذكية. واحضرت لها سكين بلاستيكي صغير وطلبت منها ان تشاركها في عمل السلطة. وعند الغداء قالت الام للأسرة: هل تعرفون من شاركني في اعداد الطعام اليوم؟ قالو: من؟ لا يوجد في البيت غيرنا. قالت الام: سلمى. نظر الاب مندهشا الى الام كيف سمحت لسملى بمسك السكين فقالت: سلمى طفلة ذكية, تراقبني عندما اكون في المطبخ وتشاهد الافلام المفيدة وقد قامت بفرم  السلطة اليوم مستخدمة السكين البلاستيكي. اعجب الاب بذلك وقال: سلمى طفلة ذكية.</a:t>
                      </a:r>
                      <a:endParaRPr lang="en-US" sz="1200" b="1" kern="1200" dirty="0">
                        <a:solidFill>
                          <a:schemeClr val="tx1"/>
                        </a:solidFill>
                        <a:effectLst/>
                        <a:latin typeface="Sakkal Majalla" panose="02000000000000000000" pitchFamily="2" charset="-78"/>
                        <a:ea typeface="+mn-ea"/>
                        <a:cs typeface="Sakkal Majalla" panose="02000000000000000000" pitchFamily="2" charset="-78"/>
                      </a:endParaRPr>
                    </a:p>
                    <a:p>
                      <a:pPr algn="r" rtl="1"/>
                      <a:endParaRPr lang="ar-AE" sz="1200" b="1" baseline="0" dirty="0">
                        <a:latin typeface="Sakkal Majalla" panose="02000000000000000000" pitchFamily="2" charset="-78"/>
                        <a:cs typeface="Sakkal Majalla" panose="02000000000000000000" pitchFamily="2" charset="-78"/>
                      </a:endParaRPr>
                    </a:p>
                    <a:p>
                      <a:pPr algn="r" rtl="1"/>
                      <a:endParaRPr lang="ar-AE" sz="1200" b="1" baseline="0" dirty="0">
                        <a:latin typeface="Sakkal Majalla" panose="02000000000000000000" pitchFamily="2" charset="-78"/>
                        <a:cs typeface="Sakkal Majalla" panose="02000000000000000000" pitchFamily="2" charset="-78"/>
                      </a:endParaRPr>
                    </a:p>
                    <a:p>
                      <a:pPr algn="r" rtl="1"/>
                      <a:endParaRPr lang="ar-AE" sz="1200" b="1" baseline="0" dirty="0">
                        <a:latin typeface="Sakkal Majalla" panose="02000000000000000000" pitchFamily="2" charset="-78"/>
                        <a:cs typeface="Sakkal Majalla" panose="02000000000000000000" pitchFamily="2" charset="-78"/>
                      </a:endParaRPr>
                    </a:p>
                    <a:p>
                      <a:pPr algn="r" rtl="1"/>
                      <a:endParaRPr lang="ar-AE" sz="1200" b="1" baseline="0" dirty="0">
                        <a:latin typeface="Sakkal Majalla" panose="02000000000000000000" pitchFamily="2" charset="-78"/>
                        <a:cs typeface="Sakkal Majalla" panose="02000000000000000000" pitchFamily="2" charset="-78"/>
                      </a:endParaRPr>
                    </a:p>
                    <a:p>
                      <a:pPr algn="r" rtl="1"/>
                      <a:endParaRPr lang="ar-AE" sz="1200" b="1" baseline="0" dirty="0">
                        <a:latin typeface="Sakkal Majalla" panose="02000000000000000000" pitchFamily="2" charset="-78"/>
                        <a:cs typeface="Sakkal Majalla" panose="02000000000000000000" pitchFamily="2" charset="-78"/>
                      </a:endParaRPr>
                    </a:p>
                    <a:p>
                      <a:pPr algn="r" rtl="1"/>
                      <a:endParaRPr lang="ar-AE" sz="1200" b="1" baseline="0" dirty="0">
                        <a:latin typeface="Sakkal Majalla" panose="02000000000000000000" pitchFamily="2" charset="-78"/>
                        <a:cs typeface="Sakkal Majalla" panose="02000000000000000000" pitchFamily="2" charset="-78"/>
                      </a:endParaRPr>
                    </a:p>
                    <a:p>
                      <a:pPr algn="r" rtl="1"/>
                      <a:endParaRPr lang="ar-AE" sz="1200" b="1" baseline="0" dirty="0">
                        <a:latin typeface="Sakkal Majalla" panose="02000000000000000000" pitchFamily="2" charset="-78"/>
                        <a:cs typeface="Sakkal Majalla" panose="02000000000000000000" pitchFamily="2" charset="-78"/>
                      </a:endParaRPr>
                    </a:p>
                    <a:p>
                      <a:pPr algn="r" rtl="1"/>
                      <a:endParaRPr lang="ar-AE" sz="1200" b="1" baseline="0" dirty="0">
                        <a:latin typeface="Sakkal Majalla" panose="02000000000000000000" pitchFamily="2" charset="-78"/>
                        <a:cs typeface="Sakkal Majalla" panose="02000000000000000000" pitchFamily="2" charset="-78"/>
                      </a:endParaRPr>
                    </a:p>
                    <a:p>
                      <a:pPr algn="r" rtl="1"/>
                      <a:endParaRPr lang="ar-AE" sz="1200" b="1" baseline="0" dirty="0">
                        <a:latin typeface="Sakkal Majalla" panose="02000000000000000000" pitchFamily="2" charset="-78"/>
                        <a:cs typeface="Sakkal Majalla" panose="02000000000000000000" pitchFamily="2" charset="-78"/>
                      </a:endParaRPr>
                    </a:p>
                    <a:p>
                      <a:pPr algn="r" rtl="1"/>
                      <a:endParaRPr lang="ar-AE" sz="1200" b="1" baseline="0" dirty="0">
                        <a:latin typeface="Sakkal Majalla" panose="02000000000000000000" pitchFamily="2" charset="-78"/>
                        <a:cs typeface="Sakkal Majalla" panose="02000000000000000000" pitchFamily="2" charset="-78"/>
                      </a:endParaRPr>
                    </a:p>
                    <a:p>
                      <a:pPr algn="r" rtl="1"/>
                      <a:endParaRPr lang="ar-AE" sz="1200" b="1" baseline="0" dirty="0">
                        <a:latin typeface="Sakkal Majalla" panose="02000000000000000000" pitchFamily="2" charset="-78"/>
                        <a:cs typeface="Sakkal Majalla" panose="02000000000000000000" pitchFamily="2" charset="-78"/>
                      </a:endParaRPr>
                    </a:p>
                    <a:p>
                      <a:pPr algn="r" rtl="1"/>
                      <a:endParaRPr lang="ar-AE" sz="1200" b="1" baseline="0" dirty="0">
                        <a:latin typeface="Sakkal Majalla" panose="02000000000000000000" pitchFamily="2" charset="-78"/>
                        <a:cs typeface="Sakkal Majalla" panose="02000000000000000000" pitchFamily="2" charset="-78"/>
                      </a:endParaRPr>
                    </a:p>
                    <a:p>
                      <a:pPr algn="r" rtl="1"/>
                      <a:endParaRPr lang="ar-AE" sz="1200" b="1" baseline="0" dirty="0">
                        <a:latin typeface="Sakkal Majalla" panose="02000000000000000000" pitchFamily="2" charset="-78"/>
                        <a:cs typeface="Sakkal Majalla" panose="02000000000000000000" pitchFamily="2" charset="-78"/>
                      </a:endParaRPr>
                    </a:p>
                    <a:p>
                      <a:pPr algn="r" rtl="1"/>
                      <a:endParaRPr lang="ar-AE" sz="1200" b="1" baseline="0" dirty="0">
                        <a:latin typeface="Sakkal Majalla" panose="02000000000000000000" pitchFamily="2" charset="-78"/>
                        <a:cs typeface="Sakkal Majalla" panose="02000000000000000000" pitchFamily="2" charset="-78"/>
                      </a:endParaRPr>
                    </a:p>
                    <a:p>
                      <a:pPr algn="r" rtl="1"/>
                      <a:endParaRPr lang="ar-AE" sz="1200" b="1" baseline="0" dirty="0">
                        <a:latin typeface="Sakkal Majalla" panose="02000000000000000000" pitchFamily="2" charset="-78"/>
                        <a:cs typeface="Sakkal Majalla" panose="02000000000000000000" pitchFamily="2" charset="-78"/>
                      </a:endParaRPr>
                    </a:p>
                    <a:p>
                      <a:pPr algn="r" rtl="1"/>
                      <a:endParaRPr lang="ar-AE" sz="1200" b="1" baseline="0" dirty="0">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a:txBody>
                    <a:bodyPr/>
                    <a:lstStyle/>
                    <a:p>
                      <a:pPr algn="ctr" rtl="1"/>
                      <a:endParaRPr lang="ar-AE" sz="1200" b="1" dirty="0">
                        <a:latin typeface="Sakkal Majalla" panose="02000000000000000000" pitchFamily="2" charset="-78"/>
                        <a:cs typeface="Sakkal Majalla" panose="02000000000000000000" pitchFamily="2" charset="-78"/>
                      </a:endParaRPr>
                    </a:p>
                    <a:p>
                      <a:pPr algn="ctr" rtl="1"/>
                      <a:r>
                        <a:rPr lang="ar-AE" sz="1200" b="1" dirty="0">
                          <a:latin typeface="Sakkal Majalla" panose="02000000000000000000" pitchFamily="2" charset="-78"/>
                          <a:cs typeface="Sakkal Majalla" panose="02000000000000000000" pitchFamily="2" charset="-78"/>
                        </a:rPr>
                        <a:t>كتاب</a:t>
                      </a:r>
                      <a:r>
                        <a:rPr lang="ar-AE" sz="1200" b="1" baseline="0" dirty="0">
                          <a:latin typeface="Sakkal Majalla" panose="02000000000000000000" pitchFamily="2" charset="-78"/>
                          <a:cs typeface="Sakkal Majalla" panose="02000000000000000000" pitchFamily="2" charset="-78"/>
                        </a:rPr>
                        <a:t> الطالب </a:t>
                      </a: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sp>
        <p:nvSpPr>
          <p:cNvPr id="9" name="Date Placeholder 8"/>
          <p:cNvSpPr>
            <a:spLocks noGrp="1"/>
          </p:cNvSpPr>
          <p:nvPr>
            <p:ph type="dt" sz="half" idx="10"/>
          </p:nvPr>
        </p:nvSpPr>
        <p:spPr/>
        <p:txBody>
          <a:bodyPr/>
          <a:lstStyle/>
          <a:p>
            <a:fld id="{F81D01CF-05FC-40DD-9306-5E37CEF60A8F}" type="datetime3">
              <a:rPr lang="en-US" smtClean="0"/>
              <a:t>16 February 2021</a:t>
            </a:fld>
            <a:endParaRPr lang="en-GB" dirty="0"/>
          </a:p>
        </p:txBody>
      </p:sp>
      <p:sp>
        <p:nvSpPr>
          <p:cNvPr id="15" name="Slide Number Placeholder 14"/>
          <p:cNvSpPr>
            <a:spLocks noGrp="1"/>
          </p:cNvSpPr>
          <p:nvPr>
            <p:ph type="sldNum" sz="quarter" idx="12"/>
          </p:nvPr>
        </p:nvSpPr>
        <p:spPr/>
        <p:txBody>
          <a:bodyPr/>
          <a:lstStyle/>
          <a:p>
            <a:fld id="{60F9F505-338F-4A63-8E60-F3E66EC2060F}" type="slidenum">
              <a:rPr lang="en-GB" smtClean="0"/>
              <a:t>2</a:t>
            </a:fld>
            <a:endParaRPr lang="en-GB"/>
          </a:p>
        </p:txBody>
      </p:sp>
      <p:pic>
        <p:nvPicPr>
          <p:cNvPr id="4" name="Picture 3" descr="A picture containing text, bedroom&#10;&#10;Description automatically generated">
            <a:extLst>
              <a:ext uri="{FF2B5EF4-FFF2-40B4-BE49-F238E27FC236}">
                <a16:creationId xmlns:a16="http://schemas.microsoft.com/office/drawing/2014/main" id="{6090F2D2-9A02-5E46-AB1D-5EB2E17D92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8191" y="3561339"/>
            <a:ext cx="6317104" cy="2584627"/>
          </a:xfrm>
          <a:prstGeom prst="rect">
            <a:avLst/>
          </a:prstGeom>
        </p:spPr>
      </p:pic>
    </p:spTree>
    <p:extLst>
      <p:ext uri="{BB962C8B-B14F-4D97-AF65-F5344CB8AC3E}">
        <p14:creationId xmlns:p14="http://schemas.microsoft.com/office/powerpoint/2010/main" val="8738154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683791892"/>
              </p:ext>
            </p:extLst>
          </p:nvPr>
        </p:nvGraphicFramePr>
        <p:xfrm>
          <a:off x="136479" y="173255"/>
          <a:ext cx="11943226" cy="6477802"/>
        </p:xfrm>
        <a:graphic>
          <a:graphicData uri="http://schemas.openxmlformats.org/drawingml/2006/table">
            <a:tbl>
              <a:tblPr firstRow="1" bandRow="1">
                <a:tableStyleId>{5940675A-B579-460E-94D1-54222C63F5DA}</a:tableStyleId>
              </a:tblPr>
              <a:tblGrid>
                <a:gridCol w="10782533">
                  <a:extLst>
                    <a:ext uri="{9D8B030D-6E8A-4147-A177-3AD203B41FA5}">
                      <a16:colId xmlns:a16="http://schemas.microsoft.com/office/drawing/2014/main" val="20000"/>
                    </a:ext>
                  </a:extLst>
                </a:gridCol>
                <a:gridCol w="1160693">
                  <a:extLst>
                    <a:ext uri="{9D8B030D-6E8A-4147-A177-3AD203B41FA5}">
                      <a16:colId xmlns:a16="http://schemas.microsoft.com/office/drawing/2014/main" val="20001"/>
                    </a:ext>
                  </a:extLst>
                </a:gridCol>
              </a:tblGrid>
              <a:tr h="528764">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AE" sz="1200" b="1" i="0" u="none" strike="noStrike" dirty="0">
                          <a:solidFill>
                            <a:srgbClr val="000000"/>
                          </a:solidFill>
                          <a:effectLst/>
                          <a:latin typeface="Sakkal Majalla" panose="02000000000000000000" pitchFamily="2" charset="-78"/>
                          <a:cs typeface="Sakkal Majalla" panose="02000000000000000000" pitchFamily="2" charset="-78"/>
                        </a:rPr>
                        <a:t> </a:t>
                      </a:r>
                      <a:r>
                        <a:rPr lang="ar-AE" sz="1200" b="1" kern="1200" dirty="0">
                          <a:solidFill>
                            <a:schemeClr val="tx1"/>
                          </a:solidFill>
                          <a:effectLst/>
                          <a:latin typeface="Sakkal Majalla" panose="02000000000000000000" pitchFamily="2" charset="-78"/>
                          <a:ea typeface="+mn-ea"/>
                          <a:cs typeface="Sakkal Majalla" panose="02000000000000000000" pitchFamily="2" charset="-78"/>
                        </a:rPr>
                        <a:t>معرفة المكان المناسب لأدوات الطعام الملعقة السكين والشوكة </a:t>
                      </a:r>
                      <a:endParaRPr lang="en-US" sz="1200" b="1" kern="1200" dirty="0">
                        <a:solidFill>
                          <a:schemeClr val="tx1"/>
                        </a:solidFill>
                        <a:effectLst/>
                        <a:latin typeface="Sakkal Majalla" panose="02000000000000000000" pitchFamily="2" charset="-78"/>
                        <a:ea typeface="+mn-ea"/>
                        <a:cs typeface="Sakkal Majalla" panose="02000000000000000000" pitchFamily="2" charset="-78"/>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lang="ar-AE" sz="1200" b="1" i="0" u="none" strike="noStrike" dirty="0">
                        <a:solidFill>
                          <a:srgbClr val="000000"/>
                        </a:solidFill>
                        <a:effectLst/>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AE" sz="1200" b="1" dirty="0">
                          <a:latin typeface="Sakkal Majalla" panose="02000000000000000000" pitchFamily="2" charset="-78"/>
                          <a:cs typeface="Sakkal Majalla" panose="02000000000000000000" pitchFamily="2" charset="-78"/>
                        </a:rPr>
                        <a:t>الهدف</a:t>
                      </a:r>
                      <a:endParaRPr lang="en-US" sz="1200" b="1" dirty="0">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78810">
                <a:tc>
                  <a:txBody>
                    <a:bodyPr/>
                    <a:lstStyle/>
                    <a:p>
                      <a:pPr algn="r" rtl="1"/>
                      <a:r>
                        <a:rPr lang="ar-AE" sz="1200" b="1" dirty="0">
                          <a:latin typeface="Sakkal Majalla" panose="02000000000000000000" pitchFamily="2" charset="-78"/>
                          <a:cs typeface="Sakkal Majalla" panose="02000000000000000000" pitchFamily="2" charset="-78"/>
                        </a:rPr>
                        <a:t>استراتيجيات التعليم </a:t>
                      </a: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algn="ctr" rtl="1"/>
                      <a:r>
                        <a:rPr lang="ar-AE" sz="1200" b="1" dirty="0">
                          <a:latin typeface="Sakkal Majalla" panose="02000000000000000000" pitchFamily="2" charset="-78"/>
                          <a:cs typeface="Sakkal Majalla" panose="02000000000000000000" pitchFamily="2" charset="-78"/>
                        </a:rPr>
                        <a:t>المكونات </a:t>
                      </a:r>
                      <a:endParaRPr lang="en-US" sz="1200" b="1" dirty="0">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5470228">
                <a:tc>
                  <a:txBody>
                    <a:bodyPr/>
                    <a:lstStyle/>
                    <a:p>
                      <a:pPr marL="0" indent="0" algn="r" rtl="1">
                        <a:buFont typeface="Arial" panose="020B0604020202020204" pitchFamily="34" charset="0"/>
                        <a:buNone/>
                      </a:pPr>
                      <a:r>
                        <a:rPr lang="ar-EG" sz="1200" b="1" baseline="0" dirty="0">
                          <a:solidFill>
                            <a:srgbClr val="FF0000"/>
                          </a:solidFill>
                          <a:latin typeface="Sakkal Majalla" panose="02000000000000000000" pitchFamily="2" charset="-78"/>
                          <a:cs typeface="Sakkal Majalla" panose="02000000000000000000" pitchFamily="2" charset="-78"/>
                        </a:rPr>
                        <a:t>ا ستراتيجيات التعليم:</a:t>
                      </a:r>
                    </a:p>
                    <a:p>
                      <a:pPr marL="0" indent="0" algn="r" rtl="1">
                        <a:buFont typeface="Arial" panose="020B0604020202020204" pitchFamily="34" charset="0"/>
                        <a:buNone/>
                      </a:pPr>
                      <a:endParaRPr lang="ar-EG" sz="1200" b="1" baseline="0" dirty="0">
                        <a:solidFill>
                          <a:srgbClr val="FF0000"/>
                        </a:solidFill>
                        <a:latin typeface="Sakkal Majalla" panose="02000000000000000000" pitchFamily="2" charset="-78"/>
                        <a:cs typeface="Sakkal Majalla" panose="02000000000000000000" pitchFamily="2" charset="-78"/>
                      </a:endParaRPr>
                    </a:p>
                    <a:p>
                      <a:pPr marL="0" indent="0" algn="r" rtl="1">
                        <a:buFont typeface="Arial" panose="020B0604020202020204" pitchFamily="34" charset="0"/>
                        <a:buNone/>
                      </a:pPr>
                      <a:r>
                        <a:rPr lang="ar-EG" sz="1200" b="1" i="0" kern="1200" baseline="0" dirty="0">
                          <a:solidFill>
                            <a:srgbClr val="FF0000"/>
                          </a:solidFill>
                          <a:effectLst/>
                          <a:latin typeface="Sakkal Majalla" panose="02000000000000000000" pitchFamily="2" charset="-78"/>
                          <a:ea typeface="+mn-ea"/>
                          <a:cs typeface="Sakkal Majalla" panose="02000000000000000000" pitchFamily="2" charset="-78"/>
                        </a:rPr>
                        <a:t>اللعب الحر  :</a:t>
                      </a:r>
                    </a:p>
                    <a:p>
                      <a:pPr marL="0" indent="0" algn="r" rtl="1">
                        <a:buFont typeface="Arial" panose="020B0604020202020204" pitchFamily="34" charset="0"/>
                        <a:buNone/>
                      </a:pPr>
                      <a:endParaRPr lang="ar-EG" sz="1200" b="1" i="0" kern="1200" baseline="0" dirty="0">
                        <a:solidFill>
                          <a:srgbClr val="FF0000"/>
                        </a:solidFill>
                        <a:effectLst/>
                        <a:latin typeface="Sakkal Majalla" panose="02000000000000000000" pitchFamily="2" charset="-78"/>
                        <a:ea typeface="+mn-ea"/>
                        <a:cs typeface="Sakkal Majalla" panose="02000000000000000000" pitchFamily="2" charset="-78"/>
                      </a:endParaRPr>
                    </a:p>
                    <a:p>
                      <a:pPr marL="0" indent="0" algn="r" rtl="1">
                        <a:buFont typeface="Arial" panose="020B0604020202020204" pitchFamily="34" charset="0"/>
                        <a:buNone/>
                      </a:pPr>
                      <a:r>
                        <a:rPr lang="ar-SA" sz="1200" b="1" i="0" kern="1200" dirty="0">
                          <a:solidFill>
                            <a:schemeClr val="tx1"/>
                          </a:solidFill>
                          <a:effectLst/>
                          <a:latin typeface="Sakkal Majalla" panose="02000000000000000000" pitchFamily="2" charset="-78"/>
                          <a:ea typeface="+mn-ea"/>
                          <a:cs typeface="Sakkal Majalla" panose="02000000000000000000" pitchFamily="2" charset="-78"/>
                        </a:rPr>
                        <a:t>تستخدم اللعب بأدوات المنزل في صقل شخصية الطفل زيادة اعتماده على نفسه.</a:t>
                      </a:r>
                      <a:br>
                        <a:rPr lang="en-US" sz="1200" b="1" i="0" kern="1200" dirty="0">
                          <a:solidFill>
                            <a:schemeClr val="tx1"/>
                          </a:solidFill>
                          <a:effectLst/>
                          <a:latin typeface="Sakkal Majalla" panose="02000000000000000000" pitchFamily="2" charset="-78"/>
                          <a:ea typeface="+mn-ea"/>
                          <a:cs typeface="Sakkal Majalla" panose="02000000000000000000" pitchFamily="2" charset="-78"/>
                        </a:rPr>
                      </a:br>
                      <a:endParaRPr lang="ar-AE" sz="1200" b="1" u="none" baseline="0" dirty="0">
                        <a:solidFill>
                          <a:srgbClr val="FF0000"/>
                        </a:solidFill>
                        <a:latin typeface="Sakkal Majalla" panose="02000000000000000000" pitchFamily="2" charset="-78"/>
                        <a:cs typeface="Sakkal Majalla" panose="02000000000000000000" pitchFamily="2" charset="-78"/>
                      </a:endParaRPr>
                    </a:p>
                    <a:p>
                      <a:pPr algn="r" rtl="1"/>
                      <a:r>
                        <a:rPr lang="ar-AE" sz="1200" b="1" u="none" baseline="0" dirty="0">
                          <a:solidFill>
                            <a:srgbClr val="FF0000"/>
                          </a:solidFill>
                          <a:latin typeface="Sakkal Majalla" panose="02000000000000000000" pitchFamily="2" charset="-78"/>
                          <a:cs typeface="Sakkal Majalla" panose="02000000000000000000" pitchFamily="2" charset="-78"/>
                        </a:rPr>
                        <a:t>المحكاه والنمذجة:</a:t>
                      </a:r>
                    </a:p>
                    <a:p>
                      <a:pPr algn="r" rtl="1"/>
                      <a:endParaRPr lang="ar-AE" sz="1200" b="1" u="none" baseline="0" dirty="0">
                        <a:solidFill>
                          <a:srgbClr val="FF0000"/>
                        </a:solidFill>
                        <a:latin typeface="Sakkal Majalla" panose="02000000000000000000" pitchFamily="2" charset="-78"/>
                        <a:cs typeface="Sakkal Majalla" panose="02000000000000000000" pitchFamily="2" charset="-78"/>
                      </a:endParaRPr>
                    </a:p>
                    <a:p>
                      <a:pPr algn="r" rtl="1"/>
                      <a:r>
                        <a:rPr lang="ar-AE" sz="1200" b="1" u="none" baseline="0" dirty="0">
                          <a:latin typeface="Sakkal Majalla" panose="02000000000000000000" pitchFamily="2" charset="-78"/>
                          <a:cs typeface="Sakkal Majalla" panose="02000000000000000000" pitchFamily="2" charset="-78"/>
                        </a:rPr>
                        <a:t>يقوم المعلم بتوفير أدوات طاولة الطعام ( سكين – ملعقة – شوكة )  ويطلب من الطلاب بتقليده ومحاكاته في استخدام الأدوات .</a:t>
                      </a:r>
                    </a:p>
                    <a:p>
                      <a:pPr algn="r" rtl="1"/>
                      <a:endParaRPr lang="ar-AE" sz="1200" b="1" u="none" baseline="0" dirty="0">
                        <a:latin typeface="Sakkal Majalla" panose="02000000000000000000" pitchFamily="2" charset="-78"/>
                        <a:cs typeface="Sakkal Majalla" panose="02000000000000000000" pitchFamily="2" charset="-78"/>
                      </a:endParaRPr>
                    </a:p>
                    <a:p>
                      <a:pPr algn="r" rtl="1"/>
                      <a:r>
                        <a:rPr lang="ar-AE" sz="1200" b="1" u="none" baseline="0" dirty="0">
                          <a:solidFill>
                            <a:srgbClr val="FF0000"/>
                          </a:solidFill>
                          <a:latin typeface="Sakkal Majalla" panose="02000000000000000000" pitchFamily="2" charset="-78"/>
                          <a:cs typeface="Sakkal Majalla" panose="02000000000000000000" pitchFamily="2" charset="-78"/>
                        </a:rPr>
                        <a:t>التوجيه اللفظي:</a:t>
                      </a:r>
                    </a:p>
                    <a:p>
                      <a:pPr algn="r" rtl="1"/>
                      <a:endParaRPr lang="ar-AE" sz="1200" b="1" u="none" baseline="0" dirty="0">
                        <a:solidFill>
                          <a:srgbClr val="FF0000"/>
                        </a:solidFill>
                        <a:latin typeface="Sakkal Majalla" panose="02000000000000000000" pitchFamily="2" charset="-78"/>
                        <a:cs typeface="Sakkal Majalla" panose="02000000000000000000" pitchFamily="2" charset="-78"/>
                      </a:endParaRPr>
                    </a:p>
                    <a:p>
                      <a:pPr algn="r" rtl="1"/>
                      <a:r>
                        <a:rPr lang="ar-AE" sz="1200" b="1" u="none" baseline="0" dirty="0">
                          <a:latin typeface="Sakkal Majalla" panose="02000000000000000000" pitchFamily="2" charset="-78"/>
                          <a:cs typeface="Sakkal Majalla" panose="02000000000000000000" pitchFamily="2" charset="-78"/>
                        </a:rPr>
                        <a:t>يوفر المعلم بتوفير أدوات المطبخ ويوجه الطلاب بكيفية مسك كل أداة وكيفية استخدامها .</a:t>
                      </a:r>
                    </a:p>
                    <a:p>
                      <a:pPr algn="r" rtl="1"/>
                      <a:endParaRPr lang="ar-AE" sz="1200" b="1" u="none" baseline="0" dirty="0">
                        <a:latin typeface="Sakkal Majalla" panose="02000000000000000000" pitchFamily="2" charset="-78"/>
                        <a:cs typeface="Sakkal Majalla" panose="02000000000000000000" pitchFamily="2" charset="-78"/>
                      </a:endParaRPr>
                    </a:p>
                    <a:p>
                      <a:pPr algn="r" rtl="1"/>
                      <a:r>
                        <a:rPr lang="ar-AE" sz="1200" b="1" u="none" baseline="0" dirty="0">
                          <a:solidFill>
                            <a:srgbClr val="FF0000"/>
                          </a:solidFill>
                          <a:latin typeface="Sakkal Majalla" panose="02000000000000000000" pitchFamily="2" charset="-78"/>
                          <a:cs typeface="Sakkal Majalla" panose="02000000000000000000" pitchFamily="2" charset="-78"/>
                        </a:rPr>
                        <a:t>اللعب الجماعي ( التمثيلي )  :</a:t>
                      </a:r>
                    </a:p>
                    <a:p>
                      <a:pPr algn="r" rtl="1"/>
                      <a:endParaRPr lang="ar-AE" sz="1200" b="1" u="none" baseline="0" dirty="0">
                        <a:solidFill>
                          <a:srgbClr val="FF0000"/>
                        </a:solidFill>
                        <a:latin typeface="Sakkal Majalla" panose="02000000000000000000" pitchFamily="2" charset="-78"/>
                        <a:cs typeface="Sakkal Majalla" panose="02000000000000000000" pitchFamily="2" charset="-78"/>
                      </a:endParaRPr>
                    </a:p>
                    <a:p>
                      <a:pPr algn="r" rtl="1"/>
                      <a:r>
                        <a:rPr lang="ar-AE" sz="1200" b="1" u="none" baseline="0" dirty="0">
                          <a:latin typeface="Sakkal Majalla" panose="02000000000000000000" pitchFamily="2" charset="-78"/>
                          <a:cs typeface="Sakkal Majalla" panose="02000000000000000000" pitchFamily="2" charset="-78"/>
                        </a:rPr>
                        <a:t>يقوم المعلم بعمل زاوية المطبخ في الصف والطلب من الطلاب بتمثيل دور الطباخ أو الأم وكيفية اعداد الطعام واستخدام أدوات المطبخ ( السكين – الشوكة – الملعقة ).</a:t>
                      </a:r>
                    </a:p>
                    <a:p>
                      <a:pPr algn="r" rtl="1"/>
                      <a:endParaRPr lang="ar-AE" sz="1200" b="1" u="none" baseline="0" dirty="0">
                        <a:latin typeface="Sakkal Majalla" panose="02000000000000000000" pitchFamily="2" charset="-78"/>
                        <a:cs typeface="Sakkal Majalla" panose="02000000000000000000" pitchFamily="2" charset="-78"/>
                      </a:endParaRPr>
                    </a:p>
                    <a:p>
                      <a:pPr algn="r" rtl="1"/>
                      <a:endParaRPr lang="ar-AE" sz="1200" b="1" u="none" baseline="0" dirty="0">
                        <a:latin typeface="Sakkal Majalla" panose="02000000000000000000" pitchFamily="2" charset="-78"/>
                        <a:cs typeface="Sakkal Majalla" panose="02000000000000000000" pitchFamily="2" charset="-78"/>
                      </a:endParaRPr>
                    </a:p>
                    <a:p>
                      <a:pPr algn="r" rtl="1"/>
                      <a:endParaRPr lang="ar-AE" sz="1200" b="1" u="none" baseline="0" dirty="0">
                        <a:latin typeface="Sakkal Majalla" panose="02000000000000000000" pitchFamily="2" charset="-78"/>
                        <a:cs typeface="Sakkal Majalla" panose="02000000000000000000" pitchFamily="2" charset="-78"/>
                      </a:endParaRPr>
                    </a:p>
                    <a:p>
                      <a:pPr algn="r" rtl="1"/>
                      <a:endParaRPr lang="ar-AE" sz="1200" b="1" u="none" baseline="0" dirty="0">
                        <a:latin typeface="Sakkal Majalla" panose="02000000000000000000" pitchFamily="2" charset="-78"/>
                        <a:cs typeface="Sakkal Majalla" panose="02000000000000000000" pitchFamily="2" charset="-78"/>
                      </a:endParaRPr>
                    </a:p>
                    <a:p>
                      <a:pPr algn="r" rtl="1"/>
                      <a:endParaRPr lang="ar-AE" sz="1200" b="1" u="none" baseline="0" dirty="0">
                        <a:latin typeface="Sakkal Majalla" panose="02000000000000000000" pitchFamily="2" charset="-78"/>
                        <a:cs typeface="Sakkal Majalla" panose="02000000000000000000" pitchFamily="2" charset="-78"/>
                      </a:endParaRPr>
                    </a:p>
                    <a:p>
                      <a:pPr algn="r" rtl="1"/>
                      <a:endParaRPr lang="ar-SA" sz="1200" b="1" u="none" baseline="0" dirty="0">
                        <a:latin typeface="Sakkal Majalla" panose="02000000000000000000" pitchFamily="2" charset="-78"/>
                        <a:cs typeface="Sakkal Majalla" panose="02000000000000000000" pitchFamily="2" charset="-78"/>
                      </a:endParaRPr>
                    </a:p>
                    <a:p>
                      <a:pPr marL="0" indent="0" algn="ctr" rtl="1">
                        <a:buFont typeface="Arial" panose="020B0604020202020204" pitchFamily="34" charset="0"/>
                        <a:buNone/>
                      </a:pPr>
                      <a:endParaRPr lang="ar-SA" sz="1200" b="1" baseline="0" dirty="0">
                        <a:latin typeface="Sakkal Majalla" panose="02000000000000000000" pitchFamily="2" charset="-78"/>
                        <a:cs typeface="Sakkal Majalla" panose="02000000000000000000" pitchFamily="2" charset="-78"/>
                      </a:endParaRPr>
                    </a:p>
                    <a:p>
                      <a:pPr algn="r" rtl="1"/>
                      <a:endParaRPr lang="ar-SA" sz="1200" b="1" u="none" baseline="0" dirty="0">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algn="ctr" rtl="1"/>
                      <a:endParaRPr lang="ar-AE" sz="1200" b="1" dirty="0">
                        <a:latin typeface="Sakkal Majalla" panose="02000000000000000000" pitchFamily="2" charset="-78"/>
                        <a:cs typeface="Sakkal Majalla" panose="02000000000000000000" pitchFamily="2" charset="-78"/>
                      </a:endParaRPr>
                    </a:p>
                    <a:p>
                      <a:pPr algn="ctr" rtl="1"/>
                      <a:r>
                        <a:rPr lang="ar-AE" sz="1200" b="1" baseline="0" dirty="0">
                          <a:latin typeface="Sakkal Majalla" panose="02000000000000000000" pitchFamily="2" charset="-78"/>
                          <a:cs typeface="Sakkal Majalla" panose="02000000000000000000" pitchFamily="2" charset="-78"/>
                        </a:rPr>
                        <a:t> </a:t>
                      </a: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18" name="Date Placeholder 17"/>
          <p:cNvSpPr>
            <a:spLocks noGrp="1"/>
          </p:cNvSpPr>
          <p:nvPr>
            <p:ph type="dt" sz="half" idx="10"/>
          </p:nvPr>
        </p:nvSpPr>
        <p:spPr/>
        <p:txBody>
          <a:bodyPr/>
          <a:lstStyle/>
          <a:p>
            <a:fld id="{8CADBA5E-4532-4792-A258-A0D67C635858}" type="datetime3">
              <a:rPr lang="en-US" smtClean="0"/>
              <a:t>16 February 2021</a:t>
            </a:fld>
            <a:endParaRPr lang="en-GB"/>
          </a:p>
        </p:txBody>
      </p:sp>
      <p:sp>
        <p:nvSpPr>
          <p:cNvPr id="19" name="Slide Number Placeholder 18"/>
          <p:cNvSpPr>
            <a:spLocks noGrp="1"/>
          </p:cNvSpPr>
          <p:nvPr>
            <p:ph type="sldNum" sz="quarter" idx="12"/>
          </p:nvPr>
        </p:nvSpPr>
        <p:spPr/>
        <p:txBody>
          <a:bodyPr/>
          <a:lstStyle/>
          <a:p>
            <a:fld id="{60F9F505-338F-4A63-8E60-F3E66EC2060F}" type="slidenum">
              <a:rPr lang="en-GB" smtClean="0"/>
              <a:t>3</a:t>
            </a:fld>
            <a:endParaRPr lang="en-GB"/>
          </a:p>
        </p:txBody>
      </p:sp>
      <p:pic>
        <p:nvPicPr>
          <p:cNvPr id="6" name="Picture 5" descr="A child standing next to a table with toys on it&#10;&#10;Description automatically generated with low confidence">
            <a:extLst>
              <a:ext uri="{FF2B5EF4-FFF2-40B4-BE49-F238E27FC236}">
                <a16:creationId xmlns:a16="http://schemas.microsoft.com/office/drawing/2014/main" id="{65D9BDBC-3552-8B44-9FD9-09CC10C88B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402" y="3879075"/>
            <a:ext cx="2113926" cy="2631881"/>
          </a:xfrm>
          <a:prstGeom prst="rect">
            <a:avLst/>
          </a:prstGeom>
        </p:spPr>
      </p:pic>
      <p:pic>
        <p:nvPicPr>
          <p:cNvPr id="10" name="Picture 9" descr="A picture containing text, person&#10;&#10;Description automatically generated">
            <a:extLst>
              <a:ext uri="{FF2B5EF4-FFF2-40B4-BE49-F238E27FC236}">
                <a16:creationId xmlns:a16="http://schemas.microsoft.com/office/drawing/2014/main" id="{3194BF59-81AE-B940-9FEC-D8774149AA1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36617" y="1439056"/>
            <a:ext cx="1893751" cy="2440019"/>
          </a:xfrm>
          <a:prstGeom prst="rect">
            <a:avLst/>
          </a:prstGeom>
        </p:spPr>
      </p:pic>
    </p:spTree>
    <p:extLst>
      <p:ext uri="{BB962C8B-B14F-4D97-AF65-F5344CB8AC3E}">
        <p14:creationId xmlns:p14="http://schemas.microsoft.com/office/powerpoint/2010/main" val="2029647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09500076"/>
              </p:ext>
            </p:extLst>
          </p:nvPr>
        </p:nvGraphicFramePr>
        <p:xfrm>
          <a:off x="578555" y="136525"/>
          <a:ext cx="11274778" cy="7161387"/>
        </p:xfrm>
        <a:graphic>
          <a:graphicData uri="http://schemas.openxmlformats.org/drawingml/2006/table">
            <a:tbl>
              <a:tblPr firstRow="1" bandRow="1">
                <a:tableStyleId>{5940675A-B579-460E-94D1-54222C63F5DA}</a:tableStyleId>
              </a:tblPr>
              <a:tblGrid>
                <a:gridCol w="10136039">
                  <a:extLst>
                    <a:ext uri="{9D8B030D-6E8A-4147-A177-3AD203B41FA5}">
                      <a16:colId xmlns:a16="http://schemas.microsoft.com/office/drawing/2014/main" val="20000"/>
                    </a:ext>
                  </a:extLst>
                </a:gridCol>
                <a:gridCol w="1138739">
                  <a:extLst>
                    <a:ext uri="{9D8B030D-6E8A-4147-A177-3AD203B41FA5}">
                      <a16:colId xmlns:a16="http://schemas.microsoft.com/office/drawing/2014/main" val="20001"/>
                    </a:ext>
                  </a:extLst>
                </a:gridCol>
              </a:tblGrid>
              <a:tr h="483894">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AE" sz="1200" b="1" kern="1200" dirty="0">
                          <a:solidFill>
                            <a:schemeClr val="tx1"/>
                          </a:solidFill>
                          <a:effectLst/>
                          <a:latin typeface="Sakkal Majalla" panose="02000000000000000000" pitchFamily="2" charset="-78"/>
                          <a:ea typeface="+mn-ea"/>
                          <a:cs typeface="Sakkal Majalla" panose="02000000000000000000" pitchFamily="2" charset="-78"/>
                        </a:rPr>
                        <a:t>معرفة المكان المناسب لأدوات الطعام الملعقة السكين والشوكة </a:t>
                      </a:r>
                      <a:endParaRPr lang="en-US" sz="1200" b="1" kern="1200" dirty="0">
                        <a:solidFill>
                          <a:schemeClr val="tx1"/>
                        </a:solidFill>
                        <a:effectLst/>
                        <a:latin typeface="Sakkal Majalla" panose="02000000000000000000" pitchFamily="2" charset="-78"/>
                        <a:ea typeface="+mn-ea"/>
                        <a:cs typeface="Sakkal Majalla" panose="02000000000000000000" pitchFamily="2" charset="-78"/>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lang="ar-AE" sz="1200" b="1" i="0" u="none" strike="noStrike" dirty="0">
                        <a:solidFill>
                          <a:srgbClr val="000000"/>
                        </a:solidFill>
                        <a:effectLst/>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AE" sz="1200" b="1" dirty="0">
                          <a:latin typeface="Sakkal Majalla" panose="02000000000000000000" pitchFamily="2" charset="-78"/>
                          <a:cs typeface="Sakkal Majalla" panose="02000000000000000000" pitchFamily="2" charset="-78"/>
                        </a:rPr>
                        <a:t>الهدف</a:t>
                      </a:r>
                      <a:endParaRPr lang="en-US" sz="1200" b="1" dirty="0">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368133">
                <a:tc>
                  <a:txBody>
                    <a:bodyPr/>
                    <a:lstStyle/>
                    <a:p>
                      <a:pPr algn="r" rtl="1"/>
                      <a:r>
                        <a:rPr lang="ar-AE" sz="1200" b="1" dirty="0">
                          <a:latin typeface="Sakkal Majalla" panose="02000000000000000000" pitchFamily="2" charset="-78"/>
                          <a:cs typeface="Sakkal Majalla" panose="02000000000000000000" pitchFamily="2" charset="-78"/>
                        </a:rPr>
                        <a:t>أ</a:t>
                      </a:r>
                      <a:r>
                        <a:rPr lang="ar-SA" sz="1200" b="1" dirty="0">
                          <a:latin typeface="Sakkal Majalla" panose="02000000000000000000" pitchFamily="2" charset="-78"/>
                          <a:cs typeface="Sakkal Majalla" panose="02000000000000000000" pitchFamily="2" charset="-78"/>
                        </a:rPr>
                        <a:t>نشطه</a:t>
                      </a:r>
                      <a:r>
                        <a:rPr lang="ar-SA" sz="1200" b="1" baseline="0" dirty="0">
                          <a:latin typeface="Sakkal Majalla" panose="02000000000000000000" pitchFamily="2" charset="-78"/>
                          <a:cs typeface="Sakkal Majalla" panose="02000000000000000000" pitchFamily="2" charset="-78"/>
                        </a:rPr>
                        <a:t> مهارية</a:t>
                      </a:r>
                      <a:endParaRPr lang="ar-AE" sz="1200" b="1" dirty="0">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algn="ctr" rtl="1"/>
                      <a:r>
                        <a:rPr lang="ar-AE" sz="1200" b="1" dirty="0">
                          <a:latin typeface="Sakkal Majalla" panose="02000000000000000000" pitchFamily="2" charset="-78"/>
                          <a:cs typeface="Sakkal Majalla" panose="02000000000000000000" pitchFamily="2" charset="-78"/>
                        </a:rPr>
                        <a:t>المكونات </a:t>
                      </a:r>
                      <a:endParaRPr lang="en-US" sz="1200" b="1" dirty="0">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6005972">
                <a:tc>
                  <a:txBody>
                    <a:bodyPr/>
                    <a:lstStyle/>
                    <a:p>
                      <a:pPr marL="0" indent="0" algn="r" rtl="1">
                        <a:buFont typeface="Arial" panose="020B0604020202020204" pitchFamily="34" charset="0"/>
                        <a:buNone/>
                      </a:pPr>
                      <a:r>
                        <a:rPr lang="ar-SA" sz="1200" b="1" u="none" baseline="0" dirty="0">
                          <a:solidFill>
                            <a:srgbClr val="FF0000"/>
                          </a:solidFill>
                          <a:latin typeface="Sakkal Majalla" panose="02000000000000000000" pitchFamily="2" charset="-78"/>
                          <a:cs typeface="Sakkal Majalla" panose="02000000000000000000" pitchFamily="2" charset="-78"/>
                        </a:rPr>
                        <a:t>ال</a:t>
                      </a:r>
                      <a:r>
                        <a:rPr lang="ar-AE" sz="1200" b="1" u="none" baseline="0" dirty="0">
                          <a:solidFill>
                            <a:srgbClr val="FF0000"/>
                          </a:solidFill>
                          <a:latin typeface="Sakkal Majalla" panose="02000000000000000000" pitchFamily="2" charset="-78"/>
                          <a:cs typeface="Sakkal Majalla" panose="02000000000000000000" pitchFamily="2" charset="-78"/>
                        </a:rPr>
                        <a:t>أن</a:t>
                      </a:r>
                      <a:r>
                        <a:rPr lang="ar-SA" sz="1200" b="1" u="none" baseline="0" dirty="0">
                          <a:solidFill>
                            <a:srgbClr val="FF0000"/>
                          </a:solidFill>
                          <a:latin typeface="Sakkal Majalla" panose="02000000000000000000" pitchFamily="2" charset="-78"/>
                          <a:cs typeface="Sakkal Majalla" panose="02000000000000000000" pitchFamily="2" charset="-78"/>
                        </a:rPr>
                        <a:t>شطه الصفية </a:t>
                      </a:r>
                      <a:r>
                        <a:rPr lang="ar-AE" sz="1200" b="1" u="none" baseline="0" dirty="0">
                          <a:solidFill>
                            <a:srgbClr val="FF0000"/>
                          </a:solidFill>
                          <a:latin typeface="Sakkal Majalla" panose="02000000000000000000" pitchFamily="2" charset="-78"/>
                          <a:cs typeface="Sakkal Majalla" panose="02000000000000000000" pitchFamily="2" charset="-78"/>
                        </a:rPr>
                        <a:t>:</a:t>
                      </a:r>
                    </a:p>
                    <a:p>
                      <a:pPr marL="228600" indent="-228600" algn="r" rtl="1">
                        <a:buFont typeface="+mj-lt"/>
                        <a:buAutoNum type="arabicPeriod"/>
                      </a:pPr>
                      <a:r>
                        <a:rPr lang="ar-AE" sz="1200" b="1" baseline="0" dirty="0">
                          <a:latin typeface="Sakkal Majalla" panose="02000000000000000000" pitchFamily="2" charset="-78"/>
                          <a:cs typeface="Sakkal Majalla" panose="02000000000000000000" pitchFamily="2" charset="-78"/>
                        </a:rPr>
                        <a:t>أنشطة تدريب الطالب على الرعاية الذاتية  .</a:t>
                      </a:r>
                    </a:p>
                    <a:p>
                      <a:pPr marL="228600" marR="0" lvl="0" indent="-228600" algn="r" defTabSz="914400" rtl="1" eaLnBrk="1" fontAlgn="auto" latinLnBrk="0" hangingPunct="1">
                        <a:lnSpc>
                          <a:spcPct val="100000"/>
                        </a:lnSpc>
                        <a:spcBef>
                          <a:spcPts val="0"/>
                        </a:spcBef>
                        <a:spcAft>
                          <a:spcPts val="0"/>
                        </a:spcAft>
                        <a:buClrTx/>
                        <a:buSzTx/>
                        <a:buFont typeface="+mj-lt"/>
                        <a:buAutoNum type="arabicPeriod"/>
                        <a:tabLst/>
                        <a:defRPr/>
                      </a:pPr>
                      <a:r>
                        <a:rPr lang="ar-AE" sz="1200" b="1" baseline="0" dirty="0">
                          <a:latin typeface="Sakkal Majalla" panose="02000000000000000000" pitchFamily="2" charset="-78"/>
                          <a:cs typeface="Sakkal Majalla" panose="02000000000000000000" pitchFamily="2" charset="-78"/>
                        </a:rPr>
                        <a:t>أنشطة تدريب الطالب  على تدريب الطالب تحضير الوجبة النهارية </a:t>
                      </a:r>
                      <a:r>
                        <a:rPr lang="ar-AE" sz="1200" b="1" kern="1200" dirty="0">
                          <a:solidFill>
                            <a:schemeClr val="tx1"/>
                          </a:solidFill>
                          <a:effectLst/>
                          <a:latin typeface="Sakkal Majalla" panose="02000000000000000000" pitchFamily="2" charset="-78"/>
                          <a:ea typeface="+mn-ea"/>
                          <a:cs typeface="Sakkal Majalla" panose="02000000000000000000" pitchFamily="2" charset="-78"/>
                        </a:rPr>
                        <a:t>(تحضير ساندويتش, دهن ساندويتش باستخدام السكين والملعقة والشوكة في تناول الطعام .</a:t>
                      </a:r>
                      <a:endParaRPr lang="ar-AE" sz="1200" b="1" baseline="0" dirty="0">
                        <a:latin typeface="Sakkal Majalla" panose="02000000000000000000" pitchFamily="2" charset="-78"/>
                        <a:cs typeface="Sakkal Majalla" panose="02000000000000000000" pitchFamily="2" charset="-78"/>
                      </a:endParaRPr>
                    </a:p>
                    <a:p>
                      <a:pPr marL="228600" indent="-228600" algn="r" rtl="1">
                        <a:buFont typeface="+mj-lt"/>
                        <a:buAutoNum type="arabicPeriod"/>
                      </a:pPr>
                      <a:r>
                        <a:rPr lang="ar-AE" sz="1200" b="1" baseline="0" dirty="0">
                          <a:latin typeface="Sakkal Majalla" panose="02000000000000000000" pitchFamily="2" charset="-78"/>
                          <a:cs typeface="Sakkal Majalla" panose="02000000000000000000" pitchFamily="2" charset="-78"/>
                        </a:rPr>
                        <a:t>انشطة تدريب الطالب على أدوات الطعام ( ملعقة – سكين – شوكة ).</a:t>
                      </a:r>
                      <a:endParaRPr lang="ar-AE" sz="1200" b="1" dirty="0">
                        <a:solidFill>
                          <a:srgbClr val="FF0000"/>
                        </a:solidFill>
                        <a:latin typeface="Sakkal Majalla" panose="02000000000000000000" pitchFamily="2" charset="-78"/>
                        <a:cs typeface="Sakkal Majalla" panose="02000000000000000000" pitchFamily="2" charset="-78"/>
                      </a:endParaRPr>
                    </a:p>
                    <a:p>
                      <a:pPr marL="228600" marR="0" lvl="0" indent="-228600" algn="r" defTabSz="914400" rtl="1" eaLnBrk="1" fontAlgn="auto" latinLnBrk="0" hangingPunct="1">
                        <a:lnSpc>
                          <a:spcPct val="100000"/>
                        </a:lnSpc>
                        <a:spcBef>
                          <a:spcPts val="0"/>
                        </a:spcBef>
                        <a:spcAft>
                          <a:spcPts val="0"/>
                        </a:spcAft>
                        <a:buClrTx/>
                        <a:buSzTx/>
                        <a:buFont typeface="+mj-lt"/>
                        <a:buAutoNum type="arabicPeriod"/>
                        <a:tabLst/>
                        <a:defRPr/>
                      </a:pPr>
                      <a:r>
                        <a:rPr kumimoji="0" lang="ar-AE" sz="12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عرض</a:t>
                      </a:r>
                      <a:r>
                        <a:rPr kumimoji="0" lang="en-US" sz="12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  </a:t>
                      </a:r>
                      <a:r>
                        <a:rPr kumimoji="0" lang="ar-AE" sz="12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فيديو تعليمي  عن استخدام أدوات الطعام .</a:t>
                      </a:r>
                    </a:p>
                    <a:p>
                      <a:pPr marL="228600" marR="0" lvl="0" indent="-228600" algn="r" defTabSz="914400" rtl="1" eaLnBrk="1" fontAlgn="auto" latinLnBrk="0" hangingPunct="1">
                        <a:lnSpc>
                          <a:spcPct val="100000"/>
                        </a:lnSpc>
                        <a:spcBef>
                          <a:spcPts val="0"/>
                        </a:spcBef>
                        <a:spcAft>
                          <a:spcPts val="0"/>
                        </a:spcAft>
                        <a:buClrTx/>
                        <a:buSzTx/>
                        <a:buFont typeface="+mj-lt"/>
                        <a:buAutoNum type="arabicPeriod"/>
                        <a:tabLst/>
                        <a:defRPr/>
                      </a:pPr>
                      <a:r>
                        <a:rPr kumimoji="0" lang="ar-AE" sz="12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عرض صور تعليمية للرسم واللعب بأدوات المطبخ ( ملعقة – سكين – شوكة ) .</a:t>
                      </a:r>
                      <a:endParaRPr lang="ar-SA" sz="1200" b="1" baseline="0" dirty="0">
                        <a:latin typeface="Sakkal Majalla" panose="02000000000000000000" pitchFamily="2" charset="-78"/>
                        <a:cs typeface="Sakkal Majalla" panose="02000000000000000000" pitchFamily="2" charset="-78"/>
                      </a:endParaRPr>
                    </a:p>
                    <a:p>
                      <a:pPr algn="r" rtl="1"/>
                      <a:r>
                        <a:rPr lang="ar-AE" sz="1200" b="1" baseline="0" dirty="0">
                          <a:solidFill>
                            <a:srgbClr val="FF0000"/>
                          </a:solidFill>
                          <a:latin typeface="Sakkal Majalla" panose="02000000000000000000" pitchFamily="2" charset="-78"/>
                          <a:cs typeface="Sakkal Majalla" panose="02000000000000000000" pitchFamily="2" charset="-78"/>
                        </a:rPr>
                        <a:t>تحليل الهدف : </a:t>
                      </a:r>
                    </a:p>
                    <a:p>
                      <a:pPr algn="r" rtl="1"/>
                      <a:r>
                        <a:rPr lang="en-US" sz="1200" b="1" baseline="0" dirty="0">
                          <a:solidFill>
                            <a:schemeClr val="tx1"/>
                          </a:solidFill>
                          <a:latin typeface="Sakkal Majalla" panose="02000000000000000000" pitchFamily="2" charset="-78"/>
                          <a:cs typeface="Sakkal Majalla" panose="02000000000000000000" pitchFamily="2" charset="-78"/>
                        </a:rPr>
                        <a:t>1</a:t>
                      </a:r>
                      <a:r>
                        <a:rPr lang="ar-SA" sz="1200" b="1" baseline="0" dirty="0">
                          <a:solidFill>
                            <a:schemeClr val="tx1"/>
                          </a:solidFill>
                          <a:latin typeface="Sakkal Majalla" panose="02000000000000000000" pitchFamily="2" charset="-78"/>
                          <a:cs typeface="Sakkal Majalla" panose="02000000000000000000" pitchFamily="2" charset="-78"/>
                        </a:rPr>
                        <a:t>-  </a:t>
                      </a:r>
                      <a:r>
                        <a:rPr lang="ar-AE" sz="1200" b="1" baseline="0" dirty="0">
                          <a:solidFill>
                            <a:schemeClr val="tx1"/>
                          </a:solidFill>
                          <a:latin typeface="Sakkal Majalla" panose="02000000000000000000" pitchFamily="2" charset="-78"/>
                          <a:cs typeface="Sakkal Majalla" panose="02000000000000000000" pitchFamily="2" charset="-78"/>
                        </a:rPr>
                        <a:t>أن </a:t>
                      </a:r>
                      <a:r>
                        <a:rPr lang="ar-AE" sz="1200" b="1" kern="1200" dirty="0">
                          <a:solidFill>
                            <a:schemeClr val="tx1"/>
                          </a:solidFill>
                          <a:effectLst/>
                          <a:latin typeface="Sakkal Majalla" panose="02000000000000000000" pitchFamily="2" charset="-78"/>
                          <a:ea typeface="+mn-ea"/>
                          <a:cs typeface="Sakkal Majalla" panose="02000000000000000000" pitchFamily="2" charset="-78"/>
                        </a:rPr>
                        <a:t>يشير الطالب الى الملعقة عندما يطلب منه ذلك</a:t>
                      </a:r>
                      <a:r>
                        <a:rPr lang="en-US" sz="1200" b="1" dirty="0">
                          <a:effectLst/>
                          <a:latin typeface="Sakkal Majalla" panose="02000000000000000000" pitchFamily="2" charset="-78"/>
                          <a:cs typeface="Sakkal Majalla" panose="02000000000000000000" pitchFamily="2" charset="-78"/>
                        </a:rPr>
                        <a:t> </a:t>
                      </a:r>
                      <a:r>
                        <a:rPr lang="ar-AE" sz="1200" b="1" baseline="0" dirty="0">
                          <a:solidFill>
                            <a:schemeClr val="tx1"/>
                          </a:solidFill>
                          <a:latin typeface="Sakkal Majalla" panose="02000000000000000000" pitchFamily="2" charset="-78"/>
                          <a:cs typeface="Sakkal Majalla" panose="02000000000000000000" pitchFamily="2" charset="-78"/>
                        </a:rPr>
                        <a:t>.</a:t>
                      </a:r>
                    </a:p>
                    <a:p>
                      <a:pPr algn="r" rtl="1"/>
                      <a:r>
                        <a:rPr lang="ar-AE" sz="1200" b="1" baseline="0" dirty="0">
                          <a:solidFill>
                            <a:schemeClr val="tx1"/>
                          </a:solidFill>
                          <a:latin typeface="Sakkal Majalla" panose="02000000000000000000" pitchFamily="2" charset="-78"/>
                          <a:cs typeface="Sakkal Majalla" panose="02000000000000000000" pitchFamily="2" charset="-78"/>
                        </a:rPr>
                        <a:t>2-أن </a:t>
                      </a:r>
                      <a:r>
                        <a:rPr lang="ar-AE" sz="1200" b="1" kern="1200" dirty="0">
                          <a:solidFill>
                            <a:schemeClr val="tx1"/>
                          </a:solidFill>
                          <a:effectLst/>
                          <a:latin typeface="Sakkal Majalla" panose="02000000000000000000" pitchFamily="2" charset="-78"/>
                          <a:ea typeface="+mn-ea"/>
                          <a:cs typeface="Sakkal Majalla" panose="02000000000000000000" pitchFamily="2" charset="-78"/>
                        </a:rPr>
                        <a:t>يطابق الطالب الملعقة مع الملعقة عندما يطلب منه ذلك</a:t>
                      </a:r>
                      <a:r>
                        <a:rPr lang="en-US" sz="1200" b="1" dirty="0">
                          <a:effectLst/>
                          <a:latin typeface="Sakkal Majalla" panose="02000000000000000000" pitchFamily="2" charset="-78"/>
                          <a:cs typeface="Sakkal Majalla" panose="02000000000000000000" pitchFamily="2" charset="-78"/>
                        </a:rPr>
                        <a:t> </a:t>
                      </a:r>
                      <a:r>
                        <a:rPr lang="ar-AE" sz="1200" b="1" baseline="0" dirty="0">
                          <a:solidFill>
                            <a:schemeClr val="tx1"/>
                          </a:solidFill>
                          <a:latin typeface="Sakkal Majalla" panose="02000000000000000000" pitchFamily="2" charset="-78"/>
                          <a:cs typeface="Sakkal Majalla" panose="02000000000000000000" pitchFamily="2" charset="-78"/>
                        </a:rPr>
                        <a:t>.</a:t>
                      </a:r>
                    </a:p>
                    <a:p>
                      <a:pPr marL="0" marR="0" lvl="0" indent="0" algn="r" defTabSz="914400" rtl="1" eaLnBrk="1" fontAlgn="auto" latinLnBrk="0" hangingPunct="1">
                        <a:lnSpc>
                          <a:spcPct val="100000"/>
                        </a:lnSpc>
                        <a:spcBef>
                          <a:spcPts val="0"/>
                        </a:spcBef>
                        <a:spcAft>
                          <a:spcPts val="0"/>
                        </a:spcAft>
                        <a:buClrTx/>
                        <a:buSzTx/>
                        <a:buFontTx/>
                        <a:buNone/>
                        <a:tabLst/>
                        <a:defRPr/>
                      </a:pPr>
                      <a:r>
                        <a:rPr lang="ar-AE" sz="1200" b="1" baseline="0" dirty="0">
                          <a:solidFill>
                            <a:schemeClr val="tx1"/>
                          </a:solidFill>
                          <a:latin typeface="Sakkal Majalla" panose="02000000000000000000" pitchFamily="2" charset="-78"/>
                          <a:cs typeface="Sakkal Majalla" panose="02000000000000000000" pitchFamily="2" charset="-78"/>
                        </a:rPr>
                        <a:t>3-أن </a:t>
                      </a:r>
                      <a:r>
                        <a:rPr lang="ar-AE" sz="1200" b="1" kern="1200" dirty="0">
                          <a:solidFill>
                            <a:schemeClr val="tx1"/>
                          </a:solidFill>
                          <a:effectLst/>
                          <a:latin typeface="Sakkal Majalla" panose="02000000000000000000" pitchFamily="2" charset="-78"/>
                          <a:ea typeface="+mn-ea"/>
                          <a:cs typeface="Sakkal Majalla" panose="02000000000000000000" pitchFamily="2" charset="-78"/>
                        </a:rPr>
                        <a:t>يسمي الطالب الملعقة عندما يطلب منه ذلك</a:t>
                      </a:r>
                      <a:endParaRPr lang="ar-AE" sz="1200" b="1" baseline="0" dirty="0">
                        <a:solidFill>
                          <a:schemeClr val="tx1"/>
                        </a:solidFill>
                        <a:latin typeface="Sakkal Majalla" panose="02000000000000000000" pitchFamily="2" charset="-78"/>
                        <a:cs typeface="Sakkal Majalla" panose="02000000000000000000" pitchFamily="2" charset="-78"/>
                      </a:endParaRPr>
                    </a:p>
                    <a:p>
                      <a:pPr algn="r" rtl="1"/>
                      <a:r>
                        <a:rPr lang="ar-AE" sz="1200" b="1" baseline="0" dirty="0">
                          <a:solidFill>
                            <a:schemeClr val="tx1"/>
                          </a:solidFill>
                          <a:latin typeface="Sakkal Majalla" panose="02000000000000000000" pitchFamily="2" charset="-78"/>
                          <a:cs typeface="Sakkal Majalla" panose="02000000000000000000" pitchFamily="2" charset="-78"/>
                        </a:rPr>
                        <a:t>4-أن</a:t>
                      </a:r>
                      <a:r>
                        <a:rPr lang="en-US" sz="1200" b="1" baseline="0" dirty="0">
                          <a:solidFill>
                            <a:schemeClr val="tx1"/>
                          </a:solidFill>
                          <a:latin typeface="Sakkal Majalla" panose="02000000000000000000" pitchFamily="2" charset="-78"/>
                          <a:cs typeface="Sakkal Majalla" panose="02000000000000000000" pitchFamily="2" charset="-78"/>
                        </a:rPr>
                        <a:t> </a:t>
                      </a:r>
                      <a:r>
                        <a:rPr lang="ar-AE" sz="1200" b="1" kern="1200" dirty="0">
                          <a:solidFill>
                            <a:schemeClr val="tx1"/>
                          </a:solidFill>
                          <a:effectLst/>
                          <a:latin typeface="Sakkal Majalla" panose="02000000000000000000" pitchFamily="2" charset="-78"/>
                          <a:ea typeface="+mn-ea"/>
                          <a:cs typeface="Sakkal Majalla" panose="02000000000000000000" pitchFamily="2" charset="-78"/>
                        </a:rPr>
                        <a:t>يشير الطالب الى الشوكة عندما يطلب منه ذلك</a:t>
                      </a:r>
                      <a:r>
                        <a:rPr lang="en-US" sz="1200" b="1" dirty="0">
                          <a:effectLst/>
                          <a:latin typeface="Sakkal Majalla" panose="02000000000000000000" pitchFamily="2" charset="-78"/>
                          <a:cs typeface="Sakkal Majalla" panose="02000000000000000000" pitchFamily="2" charset="-78"/>
                        </a:rPr>
                        <a:t> </a:t>
                      </a:r>
                      <a:r>
                        <a:rPr lang="ar-AE" sz="1200" b="1" baseline="0" dirty="0">
                          <a:solidFill>
                            <a:schemeClr val="tx1"/>
                          </a:solidFill>
                          <a:latin typeface="Sakkal Majalla" panose="02000000000000000000" pitchFamily="2" charset="-78"/>
                          <a:cs typeface="Sakkal Majalla" panose="02000000000000000000" pitchFamily="2" charset="-78"/>
                        </a:rPr>
                        <a:t>.</a:t>
                      </a:r>
                      <a:endParaRPr lang="en-US" sz="1200" b="1" baseline="0" dirty="0">
                        <a:solidFill>
                          <a:schemeClr val="tx1"/>
                        </a:solidFill>
                        <a:latin typeface="Sakkal Majalla" panose="02000000000000000000" pitchFamily="2" charset="-78"/>
                        <a:cs typeface="Sakkal Majalla" panose="02000000000000000000" pitchFamily="2" charset="-78"/>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en-US" sz="1200" b="1" baseline="0" dirty="0">
                          <a:solidFill>
                            <a:schemeClr val="tx1"/>
                          </a:solidFill>
                          <a:latin typeface="Sakkal Majalla" panose="02000000000000000000" pitchFamily="2" charset="-78"/>
                          <a:cs typeface="Sakkal Majalla" panose="02000000000000000000" pitchFamily="2" charset="-78"/>
                        </a:rPr>
                        <a:t>5</a:t>
                      </a:r>
                      <a:r>
                        <a:rPr lang="ar-SA" sz="1200" b="1" baseline="0" dirty="0">
                          <a:solidFill>
                            <a:schemeClr val="tx1"/>
                          </a:solidFill>
                          <a:latin typeface="Sakkal Majalla" panose="02000000000000000000" pitchFamily="2" charset="-78"/>
                          <a:cs typeface="Sakkal Majalla" panose="02000000000000000000" pitchFamily="2" charset="-78"/>
                        </a:rPr>
                        <a:t>- </a:t>
                      </a:r>
                      <a:r>
                        <a:rPr lang="ar-AE" sz="1200" b="1" kern="1200" dirty="0">
                          <a:solidFill>
                            <a:schemeClr val="tx1"/>
                          </a:solidFill>
                          <a:effectLst/>
                          <a:latin typeface="Sakkal Majalla" panose="02000000000000000000" pitchFamily="2" charset="-78"/>
                          <a:ea typeface="+mn-ea"/>
                          <a:cs typeface="Sakkal Majalla" panose="02000000000000000000" pitchFamily="2" charset="-78"/>
                        </a:rPr>
                        <a:t>ان يطابق الطالب الشوكة عندما يطلب منه ذلك</a:t>
                      </a:r>
                      <a:r>
                        <a:rPr lang="ar-SA" sz="1200" b="1" kern="1200" baseline="0" dirty="0">
                          <a:solidFill>
                            <a:schemeClr val="tx1"/>
                          </a:solidFill>
                          <a:effectLst/>
                          <a:latin typeface="Sakkal Majalla" panose="02000000000000000000" pitchFamily="2" charset="-78"/>
                          <a:ea typeface="+mn-ea"/>
                          <a:cs typeface="Sakkal Majalla" panose="02000000000000000000" pitchFamily="2" charset="-78"/>
                        </a:rPr>
                        <a:t>.</a:t>
                      </a:r>
                      <a:endParaRPr lang="en-US" sz="1200" b="1" baseline="0" dirty="0">
                        <a:solidFill>
                          <a:schemeClr val="tx1"/>
                        </a:solidFill>
                        <a:latin typeface="Sakkal Majalla" panose="02000000000000000000" pitchFamily="2" charset="-78"/>
                        <a:cs typeface="Sakkal Majalla" panose="02000000000000000000" pitchFamily="2" charset="-78"/>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en-US" sz="1200" b="1" baseline="0" dirty="0">
                          <a:solidFill>
                            <a:schemeClr val="tx1"/>
                          </a:solidFill>
                          <a:latin typeface="Sakkal Majalla" panose="02000000000000000000" pitchFamily="2" charset="-78"/>
                          <a:cs typeface="Sakkal Majalla" panose="02000000000000000000" pitchFamily="2" charset="-78"/>
                        </a:rPr>
                        <a:t>6</a:t>
                      </a:r>
                      <a:r>
                        <a:rPr lang="ar-SA" sz="1200" b="1" baseline="0" dirty="0">
                          <a:solidFill>
                            <a:schemeClr val="tx1"/>
                          </a:solidFill>
                          <a:latin typeface="Sakkal Majalla" panose="02000000000000000000" pitchFamily="2" charset="-78"/>
                          <a:cs typeface="Sakkal Majalla" panose="02000000000000000000" pitchFamily="2" charset="-78"/>
                        </a:rPr>
                        <a:t> - </a:t>
                      </a:r>
                      <a:r>
                        <a:rPr lang="ar-AE" sz="1200" b="1" kern="1200" dirty="0">
                          <a:solidFill>
                            <a:schemeClr val="tx1"/>
                          </a:solidFill>
                          <a:effectLst/>
                          <a:latin typeface="Sakkal Majalla" panose="02000000000000000000" pitchFamily="2" charset="-78"/>
                          <a:ea typeface="+mn-ea"/>
                          <a:cs typeface="Sakkal Majalla" panose="02000000000000000000" pitchFamily="2" charset="-78"/>
                        </a:rPr>
                        <a:t>ان يسمي الطالب الشوكة عندما يطلب منه ذلك</a:t>
                      </a:r>
                      <a:r>
                        <a:rPr lang="ar-SA" sz="1200" b="0" kern="1200" baseline="0" dirty="0">
                          <a:solidFill>
                            <a:schemeClr val="tx1"/>
                          </a:solidFill>
                          <a:effectLst/>
                          <a:latin typeface="Sakkal Majalla" panose="02000000000000000000" pitchFamily="2" charset="-78"/>
                          <a:ea typeface="+mn-ea"/>
                          <a:cs typeface="Sakkal Majalla" panose="02000000000000000000" pitchFamily="2" charset="-78"/>
                        </a:rPr>
                        <a:t>.</a:t>
                      </a:r>
                      <a:endParaRPr lang="en-US" sz="1200" b="1" baseline="0" dirty="0">
                        <a:solidFill>
                          <a:schemeClr val="tx1"/>
                        </a:solidFill>
                        <a:latin typeface="Sakkal Majalla" panose="02000000000000000000" pitchFamily="2" charset="-78"/>
                        <a:cs typeface="Sakkal Majalla" panose="02000000000000000000" pitchFamily="2" charset="-78"/>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en-US" sz="1200" b="1" baseline="0" dirty="0">
                          <a:solidFill>
                            <a:schemeClr val="tx1"/>
                          </a:solidFill>
                          <a:latin typeface="Sakkal Majalla" panose="02000000000000000000" pitchFamily="2" charset="-78"/>
                          <a:cs typeface="Sakkal Majalla" panose="02000000000000000000" pitchFamily="2" charset="-78"/>
                        </a:rPr>
                        <a:t>7</a:t>
                      </a:r>
                      <a:r>
                        <a:rPr lang="ar-SA" sz="1200" b="1" baseline="0" dirty="0">
                          <a:solidFill>
                            <a:schemeClr val="tx1"/>
                          </a:solidFill>
                          <a:latin typeface="Sakkal Majalla" panose="02000000000000000000" pitchFamily="2" charset="-78"/>
                          <a:cs typeface="Sakkal Majalla" panose="02000000000000000000" pitchFamily="2" charset="-78"/>
                        </a:rPr>
                        <a:t> - </a:t>
                      </a:r>
                      <a:r>
                        <a:rPr lang="ar-AE" sz="1200" b="1" kern="1200" dirty="0">
                          <a:solidFill>
                            <a:schemeClr val="tx1"/>
                          </a:solidFill>
                          <a:effectLst/>
                          <a:latin typeface="Sakkal Majalla" panose="02000000000000000000" pitchFamily="2" charset="-78"/>
                          <a:ea typeface="+mn-ea"/>
                          <a:cs typeface="Sakkal Majalla" panose="02000000000000000000" pitchFamily="2" charset="-78"/>
                        </a:rPr>
                        <a:t>ان يشير الطالب الى السكين عندما يطلب منه ذلك .</a:t>
                      </a:r>
                      <a:endParaRPr lang="en-US" sz="1200" b="1" baseline="0" dirty="0">
                        <a:solidFill>
                          <a:schemeClr val="tx1"/>
                        </a:solidFill>
                        <a:latin typeface="Sakkal Majalla" panose="02000000000000000000" pitchFamily="2" charset="-78"/>
                        <a:cs typeface="Sakkal Majalla" panose="02000000000000000000" pitchFamily="2" charset="-78"/>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en-US" sz="1200" b="1" baseline="0" dirty="0">
                          <a:solidFill>
                            <a:schemeClr val="tx1"/>
                          </a:solidFill>
                          <a:latin typeface="Sakkal Majalla" panose="02000000000000000000" pitchFamily="2" charset="-78"/>
                          <a:cs typeface="Sakkal Majalla" panose="02000000000000000000" pitchFamily="2" charset="-78"/>
                        </a:rPr>
                        <a:t>8</a:t>
                      </a:r>
                      <a:r>
                        <a:rPr lang="ar-SA" sz="1200" b="1" baseline="0" dirty="0">
                          <a:solidFill>
                            <a:schemeClr val="tx1"/>
                          </a:solidFill>
                          <a:latin typeface="Sakkal Majalla" panose="02000000000000000000" pitchFamily="2" charset="-78"/>
                          <a:cs typeface="Sakkal Majalla" panose="02000000000000000000" pitchFamily="2" charset="-78"/>
                        </a:rPr>
                        <a:t> - </a:t>
                      </a:r>
                      <a:r>
                        <a:rPr lang="ar-AE" sz="1200" b="1" kern="1200" dirty="0">
                          <a:solidFill>
                            <a:schemeClr val="tx1"/>
                          </a:solidFill>
                          <a:effectLst/>
                          <a:latin typeface="Sakkal Majalla" panose="02000000000000000000" pitchFamily="2" charset="-78"/>
                          <a:ea typeface="+mn-ea"/>
                          <a:cs typeface="Sakkal Majalla" panose="02000000000000000000" pitchFamily="2" charset="-78"/>
                        </a:rPr>
                        <a:t>ان يطابق الطالب السكين عندما يطلب منه ذلك .</a:t>
                      </a:r>
                      <a:endParaRPr lang="en-US" sz="1200" b="1" baseline="0" dirty="0">
                        <a:solidFill>
                          <a:schemeClr val="tx1"/>
                        </a:solidFill>
                        <a:latin typeface="Sakkal Majalla" panose="02000000000000000000" pitchFamily="2" charset="-78"/>
                        <a:cs typeface="Sakkal Majalla" panose="02000000000000000000" pitchFamily="2" charset="-78"/>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en-US" sz="1200" b="1" baseline="0" dirty="0">
                          <a:solidFill>
                            <a:schemeClr val="tx1"/>
                          </a:solidFill>
                          <a:latin typeface="Sakkal Majalla" panose="02000000000000000000" pitchFamily="2" charset="-78"/>
                          <a:cs typeface="Sakkal Majalla" panose="02000000000000000000" pitchFamily="2" charset="-78"/>
                        </a:rPr>
                        <a:t>9</a:t>
                      </a:r>
                      <a:r>
                        <a:rPr lang="ar-SA" sz="1200" b="1" baseline="0" dirty="0">
                          <a:solidFill>
                            <a:schemeClr val="tx1"/>
                          </a:solidFill>
                          <a:latin typeface="Sakkal Majalla" panose="02000000000000000000" pitchFamily="2" charset="-78"/>
                          <a:cs typeface="Sakkal Majalla" panose="02000000000000000000" pitchFamily="2" charset="-78"/>
                        </a:rPr>
                        <a:t> - </a:t>
                      </a:r>
                      <a:r>
                        <a:rPr lang="ar-AE" sz="1200" b="1" kern="1200" dirty="0">
                          <a:solidFill>
                            <a:schemeClr val="tx1"/>
                          </a:solidFill>
                          <a:effectLst/>
                          <a:latin typeface="Sakkal Majalla" panose="02000000000000000000" pitchFamily="2" charset="-78"/>
                          <a:ea typeface="+mn-ea"/>
                          <a:cs typeface="Sakkal Majalla" panose="02000000000000000000" pitchFamily="2" charset="-78"/>
                        </a:rPr>
                        <a:t>ان يسمي الطالب السكين عندما يطلب منه ذلك</a:t>
                      </a:r>
                      <a:endParaRPr lang="en-US" sz="1200" b="1" baseline="0" dirty="0">
                        <a:solidFill>
                          <a:schemeClr val="tx1"/>
                        </a:solidFill>
                        <a:latin typeface="Sakkal Majalla" panose="02000000000000000000" pitchFamily="2" charset="-78"/>
                        <a:cs typeface="Sakkal Majalla" panose="02000000000000000000" pitchFamily="2" charset="-78"/>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en-US" sz="1200" b="1" baseline="0" dirty="0">
                          <a:solidFill>
                            <a:schemeClr val="tx1"/>
                          </a:solidFill>
                          <a:latin typeface="Sakkal Majalla" panose="02000000000000000000" pitchFamily="2" charset="-78"/>
                          <a:cs typeface="Sakkal Majalla" panose="02000000000000000000" pitchFamily="2" charset="-78"/>
                        </a:rPr>
                        <a:t>10</a:t>
                      </a:r>
                      <a:r>
                        <a:rPr lang="ar-SA" sz="1200" b="1" baseline="0" dirty="0">
                          <a:solidFill>
                            <a:schemeClr val="tx1"/>
                          </a:solidFill>
                          <a:latin typeface="Sakkal Majalla" panose="02000000000000000000" pitchFamily="2" charset="-78"/>
                          <a:cs typeface="Sakkal Majalla" panose="02000000000000000000" pitchFamily="2" charset="-78"/>
                        </a:rPr>
                        <a:t> - </a:t>
                      </a:r>
                      <a:r>
                        <a:rPr lang="ar-AE" sz="1200" b="1" kern="1200" dirty="0">
                          <a:solidFill>
                            <a:schemeClr val="tx1"/>
                          </a:solidFill>
                          <a:effectLst/>
                          <a:latin typeface="Sakkal Majalla" panose="02000000000000000000" pitchFamily="2" charset="-78"/>
                          <a:ea typeface="+mn-ea"/>
                          <a:cs typeface="Sakkal Majalla" panose="02000000000000000000" pitchFamily="2" charset="-78"/>
                        </a:rPr>
                        <a:t>ان يشير الطالب الى مكان وضع الملعقة  في المطبخ وذلك بالاشارة الى الدرج الخاص بذلك عندما يطلب منه ذلك</a:t>
                      </a:r>
                      <a:r>
                        <a:rPr lang="ar-SA" sz="1200" b="0" kern="1200" baseline="0" dirty="0">
                          <a:solidFill>
                            <a:schemeClr val="tx1"/>
                          </a:solidFill>
                          <a:effectLst/>
                          <a:latin typeface="Sakkal Majalla" panose="02000000000000000000" pitchFamily="2" charset="-78"/>
                          <a:ea typeface="+mn-ea"/>
                          <a:cs typeface="Sakkal Majalla" panose="02000000000000000000" pitchFamily="2" charset="-78"/>
                        </a:rPr>
                        <a:t> . </a:t>
                      </a:r>
                      <a:endParaRPr lang="en-US" sz="1200" b="1" baseline="0" dirty="0">
                        <a:solidFill>
                          <a:schemeClr val="tx1"/>
                        </a:solidFill>
                        <a:latin typeface="Sakkal Majalla" panose="02000000000000000000" pitchFamily="2" charset="-78"/>
                        <a:cs typeface="Sakkal Majalla" panose="02000000000000000000" pitchFamily="2" charset="-78"/>
                      </a:endParaRPr>
                    </a:p>
                    <a:p>
                      <a:pPr algn="r" rtl="1"/>
                      <a:r>
                        <a:rPr lang="en-US" sz="1200" b="1" baseline="0" dirty="0">
                          <a:solidFill>
                            <a:schemeClr val="tx1"/>
                          </a:solidFill>
                          <a:latin typeface="Sakkal Majalla" panose="02000000000000000000" pitchFamily="2" charset="-78"/>
                          <a:cs typeface="Sakkal Majalla" panose="02000000000000000000" pitchFamily="2" charset="-78"/>
                        </a:rPr>
                        <a:t>11</a:t>
                      </a:r>
                      <a:r>
                        <a:rPr lang="ar-SA" sz="1200" b="1" baseline="0" dirty="0">
                          <a:solidFill>
                            <a:schemeClr val="tx1"/>
                          </a:solidFill>
                          <a:latin typeface="Sakkal Majalla" panose="02000000000000000000" pitchFamily="2" charset="-78"/>
                          <a:cs typeface="Sakkal Majalla" panose="02000000000000000000" pitchFamily="2" charset="-78"/>
                        </a:rPr>
                        <a:t> - </a:t>
                      </a:r>
                      <a:r>
                        <a:rPr lang="ar-AE" sz="1200" b="1" kern="1200" dirty="0">
                          <a:solidFill>
                            <a:schemeClr val="tx1"/>
                          </a:solidFill>
                          <a:effectLst/>
                          <a:latin typeface="Sakkal Majalla" panose="02000000000000000000" pitchFamily="2" charset="-78"/>
                          <a:ea typeface="+mn-ea"/>
                          <a:cs typeface="Sakkal Majalla" panose="02000000000000000000" pitchFamily="2" charset="-78"/>
                        </a:rPr>
                        <a:t>ان يشير الطالب الى مكان وضع السكين  في المطبخ وذلك بالاشارة الى الدرج الخاص بذلك عندما يطلب منه ذلك</a:t>
                      </a:r>
                      <a:r>
                        <a:rPr lang="ar-SA" sz="1200" b="0" kern="1200" baseline="0" dirty="0">
                          <a:solidFill>
                            <a:schemeClr val="tx1"/>
                          </a:solidFill>
                          <a:effectLst/>
                          <a:latin typeface="Sakkal Majalla" panose="02000000000000000000" pitchFamily="2" charset="-78"/>
                          <a:ea typeface="+mn-ea"/>
                          <a:cs typeface="Sakkal Majalla" panose="02000000000000000000" pitchFamily="2" charset="-78"/>
                        </a:rPr>
                        <a:t> . </a:t>
                      </a:r>
                      <a:endParaRPr lang="en-US" sz="1200" b="1" baseline="0" dirty="0">
                        <a:solidFill>
                          <a:schemeClr val="tx1"/>
                        </a:solidFill>
                        <a:latin typeface="Sakkal Majalla" panose="02000000000000000000" pitchFamily="2" charset="-78"/>
                        <a:cs typeface="Sakkal Majalla" panose="02000000000000000000" pitchFamily="2" charset="-78"/>
                      </a:endParaRPr>
                    </a:p>
                    <a:p>
                      <a:pPr algn="r" rtl="1"/>
                      <a:r>
                        <a:rPr lang="en-US" sz="1200" b="1" baseline="0" dirty="0">
                          <a:solidFill>
                            <a:schemeClr val="tx1"/>
                          </a:solidFill>
                          <a:latin typeface="Sakkal Majalla" panose="02000000000000000000" pitchFamily="2" charset="-78"/>
                          <a:cs typeface="Sakkal Majalla" panose="02000000000000000000" pitchFamily="2" charset="-78"/>
                        </a:rPr>
                        <a:t>12</a:t>
                      </a:r>
                      <a:r>
                        <a:rPr lang="ar-SA" sz="1200" b="1" baseline="0" dirty="0">
                          <a:solidFill>
                            <a:schemeClr val="tx1"/>
                          </a:solidFill>
                          <a:latin typeface="Sakkal Majalla" panose="02000000000000000000" pitchFamily="2" charset="-78"/>
                          <a:cs typeface="Sakkal Majalla" panose="02000000000000000000" pitchFamily="2" charset="-78"/>
                        </a:rPr>
                        <a:t> - </a:t>
                      </a:r>
                      <a:r>
                        <a:rPr lang="ar-AE" sz="1200" b="1" kern="1200" dirty="0">
                          <a:solidFill>
                            <a:schemeClr val="tx1"/>
                          </a:solidFill>
                          <a:effectLst/>
                          <a:latin typeface="Sakkal Majalla" panose="02000000000000000000" pitchFamily="2" charset="-78"/>
                          <a:ea typeface="+mn-ea"/>
                          <a:cs typeface="Sakkal Majalla" panose="02000000000000000000" pitchFamily="2" charset="-78"/>
                        </a:rPr>
                        <a:t>ان يشير الطالب الى مكان وضع الشوكة في المطبخ وذلك بالاشارة الى الدرج الخاص بذلك عندما يطلب منه ذلك</a:t>
                      </a:r>
                      <a:r>
                        <a:rPr lang="ar-SA" sz="1200" b="0" kern="1200" baseline="0" dirty="0">
                          <a:solidFill>
                            <a:schemeClr val="tx1"/>
                          </a:solidFill>
                          <a:effectLst/>
                          <a:latin typeface="Sakkal Majalla" panose="02000000000000000000" pitchFamily="2" charset="-78"/>
                          <a:ea typeface="+mn-ea"/>
                          <a:cs typeface="Sakkal Majalla" panose="02000000000000000000" pitchFamily="2" charset="-78"/>
                        </a:rPr>
                        <a:t> . </a:t>
                      </a:r>
                      <a:endParaRPr lang="en-US" sz="1200" b="1" baseline="0" dirty="0">
                        <a:solidFill>
                          <a:schemeClr val="tx1"/>
                        </a:solidFill>
                        <a:latin typeface="Sakkal Majalla" panose="02000000000000000000" pitchFamily="2" charset="-78"/>
                        <a:cs typeface="Sakkal Majalla" panose="02000000000000000000" pitchFamily="2" charset="-78"/>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en-US" sz="1200" b="1" baseline="0" dirty="0">
                          <a:solidFill>
                            <a:schemeClr val="tx1"/>
                          </a:solidFill>
                          <a:latin typeface="Sakkal Majalla" panose="02000000000000000000" pitchFamily="2" charset="-78"/>
                          <a:cs typeface="Sakkal Majalla" panose="02000000000000000000" pitchFamily="2" charset="-78"/>
                        </a:rPr>
                        <a:t>13</a:t>
                      </a:r>
                      <a:r>
                        <a:rPr lang="ar-SA" sz="1200" b="1" baseline="0" dirty="0">
                          <a:solidFill>
                            <a:schemeClr val="tx1"/>
                          </a:solidFill>
                          <a:latin typeface="Sakkal Majalla" panose="02000000000000000000" pitchFamily="2" charset="-78"/>
                          <a:cs typeface="Sakkal Majalla" panose="02000000000000000000" pitchFamily="2" charset="-78"/>
                        </a:rPr>
                        <a:t> - </a:t>
                      </a:r>
                      <a:r>
                        <a:rPr lang="ar-AE" sz="1200" b="1" kern="1200" dirty="0">
                          <a:solidFill>
                            <a:schemeClr val="tx1"/>
                          </a:solidFill>
                          <a:effectLst/>
                          <a:latin typeface="Sakkal Majalla" panose="02000000000000000000" pitchFamily="2" charset="-78"/>
                          <a:ea typeface="+mn-ea"/>
                          <a:cs typeface="Sakkal Majalla" panose="02000000000000000000" pitchFamily="2" charset="-78"/>
                        </a:rPr>
                        <a:t>ان يمسك الطالب السكين بالطريقة الصحيحة (وضع رأس السكين الى الاسفل) عندما يطلب منه ذلك . </a:t>
                      </a:r>
                    </a:p>
                    <a:p>
                      <a:pPr marL="0" marR="0" lvl="0" indent="0" algn="r" defTabSz="914400" rtl="1"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Sakkal Majalla" panose="02000000000000000000" pitchFamily="2" charset="-78"/>
                          <a:ea typeface="+mn-ea"/>
                          <a:cs typeface="Sakkal Majalla" panose="02000000000000000000" pitchFamily="2" charset="-78"/>
                        </a:rPr>
                        <a:t>14</a:t>
                      </a:r>
                      <a:r>
                        <a:rPr lang="ar-SA" sz="1200" b="1" kern="1200" dirty="0">
                          <a:solidFill>
                            <a:schemeClr val="tx1"/>
                          </a:solidFill>
                          <a:effectLst/>
                          <a:latin typeface="Sakkal Majalla" panose="02000000000000000000" pitchFamily="2" charset="-78"/>
                          <a:ea typeface="+mn-ea"/>
                          <a:cs typeface="Sakkal Majalla" panose="02000000000000000000" pitchFamily="2" charset="-78"/>
                        </a:rPr>
                        <a:t> - </a:t>
                      </a:r>
                      <a:r>
                        <a:rPr lang="ar-AE" sz="1200" b="1" kern="1200" dirty="0">
                          <a:solidFill>
                            <a:schemeClr val="tx1"/>
                          </a:solidFill>
                          <a:effectLst/>
                          <a:latin typeface="Sakkal Majalla" panose="02000000000000000000" pitchFamily="2" charset="-78"/>
                          <a:ea typeface="+mn-ea"/>
                          <a:cs typeface="Sakkal Majalla" panose="02000000000000000000" pitchFamily="2" charset="-78"/>
                        </a:rPr>
                        <a:t>ان يدرك الطالب وقت استخدام كل من هذه الادوات .</a:t>
                      </a:r>
                      <a:endParaRPr lang="en-US" sz="1200" b="1" kern="1200" dirty="0">
                        <a:solidFill>
                          <a:schemeClr val="tx1"/>
                        </a:solidFill>
                        <a:effectLst/>
                        <a:latin typeface="Sakkal Majalla" panose="02000000000000000000" pitchFamily="2" charset="-78"/>
                        <a:ea typeface="+mn-ea"/>
                        <a:cs typeface="Sakkal Majalla" panose="02000000000000000000" pitchFamily="2" charset="-78"/>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Sakkal Majalla" panose="02000000000000000000" pitchFamily="2" charset="-78"/>
                          <a:ea typeface="+mn-ea"/>
                          <a:cs typeface="Sakkal Majalla" panose="02000000000000000000" pitchFamily="2" charset="-78"/>
                        </a:rPr>
                        <a:t>15</a:t>
                      </a:r>
                      <a:r>
                        <a:rPr lang="ar-SA" sz="1200" b="1" kern="1200" dirty="0">
                          <a:solidFill>
                            <a:schemeClr val="tx1"/>
                          </a:solidFill>
                          <a:effectLst/>
                          <a:latin typeface="Sakkal Majalla" panose="02000000000000000000" pitchFamily="2" charset="-78"/>
                          <a:ea typeface="+mn-ea"/>
                          <a:cs typeface="Sakkal Majalla" panose="02000000000000000000" pitchFamily="2" charset="-78"/>
                        </a:rPr>
                        <a:t> - </a:t>
                      </a:r>
                      <a:r>
                        <a:rPr lang="ar-AE" sz="1200" b="1" kern="1200" dirty="0">
                          <a:solidFill>
                            <a:schemeClr val="tx1"/>
                          </a:solidFill>
                          <a:effectLst/>
                          <a:latin typeface="Sakkal Majalla" panose="02000000000000000000" pitchFamily="2" charset="-78"/>
                          <a:ea typeface="+mn-ea"/>
                          <a:cs typeface="Sakkal Majalla" panose="02000000000000000000" pitchFamily="2" charset="-78"/>
                        </a:rPr>
                        <a:t>ان يضع الطالب الادوات في مكانها المناسب عندما يطلب منه ذلك .</a:t>
                      </a:r>
                      <a:endParaRPr lang="ar-AE" sz="1200" b="1" baseline="0" dirty="0">
                        <a:solidFill>
                          <a:schemeClr val="tx1"/>
                        </a:solidFill>
                        <a:latin typeface="Sakkal Majalla" panose="02000000000000000000" pitchFamily="2" charset="-78"/>
                        <a:cs typeface="Sakkal Majalla" panose="02000000000000000000" pitchFamily="2" charset="-78"/>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ar-AE" sz="1200" b="1" dirty="0">
                          <a:solidFill>
                            <a:srgbClr val="FF0000"/>
                          </a:solidFill>
                          <a:latin typeface="Sakkal Majalla" panose="02000000000000000000" pitchFamily="2" charset="-78"/>
                          <a:cs typeface="Sakkal Majalla" panose="02000000000000000000" pitchFamily="2" charset="-78"/>
                        </a:rPr>
                        <a:t>نقاط مهمة في  الحصة الدرسية</a:t>
                      </a:r>
                      <a:endParaRPr lang="ar-SA" sz="1200" b="1" baseline="0" dirty="0">
                        <a:latin typeface="Sakkal Majalla" panose="02000000000000000000" pitchFamily="2" charset="-78"/>
                        <a:cs typeface="Sakkal Majalla" panose="02000000000000000000" pitchFamily="2" charset="-78"/>
                      </a:endParaRPr>
                    </a:p>
                    <a:p>
                      <a:pPr algn="r" rtl="1"/>
                      <a:r>
                        <a:rPr lang="ar-AE" sz="1200" b="1" dirty="0">
                          <a:latin typeface="Sakkal Majalla" panose="02000000000000000000" pitchFamily="2" charset="-78"/>
                          <a:cs typeface="Sakkal Majalla" panose="02000000000000000000" pitchFamily="2" charset="-78"/>
                        </a:rPr>
                        <a:t> تحفيز الطالب على التفاعل مع المعلمة.</a:t>
                      </a:r>
                    </a:p>
                    <a:p>
                      <a:pPr algn="r" rtl="1"/>
                      <a:r>
                        <a:rPr lang="ar-AE" sz="1200" b="1" dirty="0">
                          <a:latin typeface="Sakkal Majalla" panose="02000000000000000000" pitchFamily="2" charset="-78"/>
                          <a:cs typeface="Sakkal Majalla" panose="02000000000000000000" pitchFamily="2" charset="-78"/>
                        </a:rPr>
                        <a:t>. مراعاة الفروق الفردية للحالات وإن تشابهت نسبة الذكاء والتقييم.</a:t>
                      </a:r>
                    </a:p>
                    <a:p>
                      <a:pPr algn="r" rtl="1"/>
                      <a:r>
                        <a:rPr lang="ar-AE" sz="1200" b="1" dirty="0">
                          <a:latin typeface="Sakkal Majalla" panose="02000000000000000000" pitchFamily="2" charset="-78"/>
                          <a:cs typeface="Sakkal Majalla" panose="02000000000000000000" pitchFamily="2" charset="-78"/>
                        </a:rPr>
                        <a:t>.إعطاء كل طالب حقه من الحصة .</a:t>
                      </a:r>
                    </a:p>
                    <a:p>
                      <a:pPr algn="r" rtl="1"/>
                      <a:r>
                        <a:rPr lang="ar-AE" sz="1200" b="1" dirty="0">
                          <a:latin typeface="Sakkal Majalla" panose="02000000000000000000" pitchFamily="2" charset="-78"/>
                          <a:cs typeface="Sakkal Majalla" panose="02000000000000000000" pitchFamily="2" charset="-78"/>
                        </a:rPr>
                        <a:t>. تقسيم الحصة إلى عمل جماعي وفردي .</a:t>
                      </a:r>
                    </a:p>
                    <a:p>
                      <a:pPr algn="r" rtl="1"/>
                      <a:r>
                        <a:rPr lang="ar-AE" sz="1200" b="1" dirty="0">
                          <a:latin typeface="Sakkal Majalla" panose="02000000000000000000" pitchFamily="2" charset="-78"/>
                          <a:cs typeface="Sakkal Majalla" panose="02000000000000000000" pitchFamily="2" charset="-78"/>
                        </a:rPr>
                        <a:t>يمكن الدمج بين الأساليب لتحقيق أقصى فائدة ممكنة.</a:t>
                      </a:r>
                      <a:endParaRPr lang="ar-AE" sz="1200" b="1" baseline="0" dirty="0">
                        <a:latin typeface="Sakkal Majalla" panose="02000000000000000000" pitchFamily="2" charset="-78"/>
                        <a:cs typeface="Sakkal Majalla" panose="02000000000000000000" pitchFamily="2" charset="-78"/>
                      </a:endParaRPr>
                    </a:p>
                    <a:p>
                      <a:pPr algn="r" rtl="1"/>
                      <a:endParaRPr lang="ar-AE" sz="1200" b="1" u="none" baseline="0" dirty="0">
                        <a:latin typeface="Sakkal Majalla" panose="02000000000000000000" pitchFamily="2" charset="-78"/>
                        <a:cs typeface="Sakkal Majalla" panose="02000000000000000000" pitchFamily="2" charset="-78"/>
                      </a:endParaRPr>
                    </a:p>
                    <a:p>
                      <a:pPr algn="r" rtl="1"/>
                      <a:endParaRPr lang="ar-AE" sz="1200" b="1" baseline="0" dirty="0">
                        <a:solidFill>
                          <a:schemeClr val="tx1"/>
                        </a:solidFill>
                        <a:latin typeface="Sakkal Majalla" panose="02000000000000000000" pitchFamily="2" charset="-78"/>
                        <a:cs typeface="Sakkal Majalla" panose="02000000000000000000" pitchFamily="2" charset="-78"/>
                      </a:endParaRPr>
                    </a:p>
                    <a:p>
                      <a:pPr algn="r" rtl="1"/>
                      <a:endParaRPr lang="ar-AE" sz="1200" b="1" baseline="0" dirty="0">
                        <a:solidFill>
                          <a:schemeClr val="tx1"/>
                        </a:solidFill>
                        <a:latin typeface="Sakkal Majalla" panose="02000000000000000000" pitchFamily="2" charset="-78"/>
                        <a:cs typeface="Sakkal Majalla" panose="02000000000000000000" pitchFamily="2" charset="-78"/>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lang="ar-SA" sz="1200" b="1" u="none" baseline="0" dirty="0">
                        <a:solidFill>
                          <a:schemeClr val="tx1"/>
                        </a:solidFill>
                        <a:latin typeface="Sakkal Majalla" panose="02000000000000000000" pitchFamily="2" charset="-78"/>
                        <a:cs typeface="Sakkal Majalla" panose="02000000000000000000" pitchFamily="2" charset="-78"/>
                      </a:endParaRPr>
                    </a:p>
                    <a:p>
                      <a:pPr algn="r" rtl="1"/>
                      <a:endParaRPr lang="ar-SA" sz="1200" b="1" u="none" baseline="0" dirty="0">
                        <a:solidFill>
                          <a:schemeClr val="tx1"/>
                        </a:solidFill>
                        <a:latin typeface="Sakkal Majalla" panose="02000000000000000000" pitchFamily="2" charset="-78"/>
                        <a:cs typeface="Sakkal Majalla" panose="02000000000000000000" pitchFamily="2" charset="-78"/>
                      </a:endParaRPr>
                    </a:p>
                    <a:p>
                      <a:pPr algn="r" rtl="1"/>
                      <a:endParaRPr lang="ar-SA" sz="1200" b="1" u="none" baseline="0" dirty="0">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algn="ctr" rtl="1"/>
                      <a:endParaRPr lang="ar-AE" sz="1200" b="1" dirty="0">
                        <a:latin typeface="Sakkal Majalla" panose="02000000000000000000" pitchFamily="2" charset="-78"/>
                        <a:cs typeface="Sakkal Majalla" panose="02000000000000000000" pitchFamily="2" charset="-78"/>
                      </a:endParaRPr>
                    </a:p>
                    <a:p>
                      <a:pPr algn="ctr" rtl="1"/>
                      <a:r>
                        <a:rPr lang="ar-AE" sz="1200" b="1" baseline="0" dirty="0">
                          <a:latin typeface="Sakkal Majalla" panose="02000000000000000000" pitchFamily="2" charset="-78"/>
                          <a:cs typeface="Sakkal Majalla" panose="02000000000000000000" pitchFamily="2" charset="-78"/>
                        </a:rPr>
                        <a:t> </a:t>
                      </a: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18" name="Date Placeholder 17"/>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CADBA5E-4532-4792-A258-A0D67C635858}" type="datetime3">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 February 2021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9" name="Slide Number Placeholder 1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F9F505-338F-4A63-8E60-F3E66EC2060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4" name="Picture 3" descr="A picture containing text&#10;&#10;Description automatically generated">
            <a:extLst>
              <a:ext uri="{FF2B5EF4-FFF2-40B4-BE49-F238E27FC236}">
                <a16:creationId xmlns:a16="http://schemas.microsoft.com/office/drawing/2014/main" id="{3A4467CF-AC2E-8C4F-96D9-C94D8CF3B2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6950" y="1176338"/>
            <a:ext cx="2265700" cy="2252662"/>
          </a:xfrm>
          <a:prstGeom prst="rect">
            <a:avLst/>
          </a:prstGeom>
        </p:spPr>
      </p:pic>
      <p:pic>
        <p:nvPicPr>
          <p:cNvPr id="6" name="Picture 5" descr="A picture containing indoor, person, little, child&#10;&#10;Description automatically generated">
            <a:extLst>
              <a:ext uri="{FF2B5EF4-FFF2-40B4-BE49-F238E27FC236}">
                <a16:creationId xmlns:a16="http://schemas.microsoft.com/office/drawing/2014/main" id="{CD1C14DA-721D-5B4D-8CCF-3C97D4B51B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3065" y="3730625"/>
            <a:ext cx="2379585" cy="2324100"/>
          </a:xfrm>
          <a:prstGeom prst="rect">
            <a:avLst/>
          </a:prstGeom>
        </p:spPr>
      </p:pic>
    </p:spTree>
    <p:extLst>
      <p:ext uri="{BB962C8B-B14F-4D97-AF65-F5344CB8AC3E}">
        <p14:creationId xmlns:p14="http://schemas.microsoft.com/office/powerpoint/2010/main" val="30246675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578069" y="98386"/>
            <a:ext cx="184731"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AE" sz="24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493133548"/>
              </p:ext>
            </p:extLst>
          </p:nvPr>
        </p:nvGraphicFramePr>
        <p:xfrm>
          <a:off x="180109" y="276529"/>
          <a:ext cx="11804073" cy="6028764"/>
        </p:xfrm>
        <a:graphic>
          <a:graphicData uri="http://schemas.openxmlformats.org/drawingml/2006/table">
            <a:tbl>
              <a:tblPr firstRow="1" bandRow="1">
                <a:tableStyleId>{5940675A-B579-460E-94D1-54222C63F5DA}</a:tableStyleId>
              </a:tblPr>
              <a:tblGrid>
                <a:gridCol w="10833455">
                  <a:extLst>
                    <a:ext uri="{9D8B030D-6E8A-4147-A177-3AD203B41FA5}">
                      <a16:colId xmlns:a16="http://schemas.microsoft.com/office/drawing/2014/main" val="20000"/>
                    </a:ext>
                  </a:extLst>
                </a:gridCol>
                <a:gridCol w="970618">
                  <a:extLst>
                    <a:ext uri="{9D8B030D-6E8A-4147-A177-3AD203B41FA5}">
                      <a16:colId xmlns:a16="http://schemas.microsoft.com/office/drawing/2014/main" val="20001"/>
                    </a:ext>
                  </a:extLst>
                </a:gridCol>
              </a:tblGrid>
              <a:tr h="3340904">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AE" sz="1200" b="1" u="none" baseline="0" dirty="0">
                          <a:solidFill>
                            <a:srgbClr val="FF0000"/>
                          </a:solidFill>
                          <a:latin typeface="Sakkal Majalla" panose="02000000000000000000" pitchFamily="2" charset="-78"/>
                          <a:cs typeface="Sakkal Majalla" panose="02000000000000000000" pitchFamily="2" charset="-78"/>
                        </a:rPr>
                        <a:t>الحصة الدراسية:</a:t>
                      </a:r>
                      <a:endParaRPr lang="ar-AE" sz="1200" b="1" u="none" baseline="0" dirty="0">
                        <a:solidFill>
                          <a:schemeClr val="tx1"/>
                        </a:solidFill>
                        <a:latin typeface="Sakkal Majalla" panose="02000000000000000000" pitchFamily="2" charset="-78"/>
                        <a:cs typeface="Sakkal Majalla" panose="02000000000000000000" pitchFamily="2" charset="-78"/>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ar-AE" sz="1200" b="1" u="none" baseline="0" dirty="0">
                          <a:solidFill>
                            <a:schemeClr val="tx1"/>
                          </a:solidFill>
                          <a:latin typeface="Sakkal Majalla" panose="02000000000000000000" pitchFamily="2" charset="-78"/>
                          <a:cs typeface="Sakkal Majalla" panose="02000000000000000000" pitchFamily="2" charset="-78"/>
                        </a:rPr>
                        <a:t>أهداف أخرى: 1 - تنمية التآزر البصري الحركي 2- تنمية المهارات الحركية الصغرى .</a:t>
                      </a:r>
                    </a:p>
                    <a:p>
                      <a:pPr algn="r" rtl="1"/>
                      <a:endParaRPr lang="ar-AE" sz="1200" b="1" u="none" baseline="0" dirty="0">
                        <a:solidFill>
                          <a:schemeClr val="tx1"/>
                        </a:solidFill>
                        <a:latin typeface="Sakkal Majalla" panose="02000000000000000000" pitchFamily="2" charset="-78"/>
                        <a:cs typeface="Sakkal Majalla" panose="02000000000000000000" pitchFamily="2" charset="-78"/>
                      </a:endParaRPr>
                    </a:p>
                    <a:p>
                      <a:pPr marL="228600" indent="-228600" algn="r" rtl="1">
                        <a:buFont typeface="+mj-lt"/>
                        <a:buAutoNum type="arabicPeriod"/>
                      </a:pPr>
                      <a:r>
                        <a:rPr lang="ar-AE" sz="1200" b="1" u="none" baseline="0" dirty="0">
                          <a:solidFill>
                            <a:schemeClr val="tx1"/>
                          </a:solidFill>
                          <a:latin typeface="Sakkal Majalla" panose="02000000000000000000" pitchFamily="2" charset="-78"/>
                          <a:cs typeface="Sakkal Majalla" panose="02000000000000000000" pitchFamily="2" charset="-78"/>
                        </a:rPr>
                        <a:t>التهيئة للحصة (إلقاء التحية ، السلام على الطلاب ، التذكير بما تم تعلمه في الحصة السابقة).</a:t>
                      </a:r>
                    </a:p>
                    <a:p>
                      <a:pPr marL="228600" indent="-228600" algn="r" rtl="1">
                        <a:buFont typeface="+mj-lt"/>
                        <a:buAutoNum type="arabicPeriod"/>
                      </a:pPr>
                      <a:r>
                        <a:rPr lang="ar-AE" sz="1200" b="1" u="none" baseline="0" dirty="0">
                          <a:solidFill>
                            <a:schemeClr val="tx1"/>
                          </a:solidFill>
                          <a:latin typeface="Sakkal Majalla" panose="02000000000000000000" pitchFamily="2" charset="-78"/>
                          <a:cs typeface="Sakkal Majalla" panose="02000000000000000000" pitchFamily="2" charset="-78"/>
                        </a:rPr>
                        <a:t>عرض فيديو خاص بالدرس عن أدوات المطبخ ( المعلقة – السكين – الملعقة ) .</a:t>
                      </a:r>
                    </a:p>
                    <a:p>
                      <a:pPr marL="228600" indent="-228600" algn="r" rtl="1">
                        <a:buFont typeface="+mj-lt"/>
                        <a:buAutoNum type="arabicPeriod"/>
                      </a:pPr>
                      <a:r>
                        <a:rPr lang="ar-AE" sz="1200" b="1" u="none" baseline="0" dirty="0">
                          <a:solidFill>
                            <a:schemeClr val="tx1"/>
                          </a:solidFill>
                          <a:latin typeface="Sakkal Majalla" panose="02000000000000000000" pitchFamily="2" charset="-78"/>
                          <a:cs typeface="Sakkal Majalla" panose="02000000000000000000" pitchFamily="2" charset="-78"/>
                        </a:rPr>
                        <a:t>تدريبات  على  تنمية المهارات الحركية الصغرى .</a:t>
                      </a:r>
                    </a:p>
                    <a:p>
                      <a:pPr marL="228600" marR="0" lvl="0" indent="-228600" algn="r" defTabSz="914400" rtl="1" eaLnBrk="1" fontAlgn="auto" latinLnBrk="0" hangingPunct="1">
                        <a:lnSpc>
                          <a:spcPct val="100000"/>
                        </a:lnSpc>
                        <a:spcBef>
                          <a:spcPts val="0"/>
                        </a:spcBef>
                        <a:spcAft>
                          <a:spcPts val="0"/>
                        </a:spcAft>
                        <a:buClrTx/>
                        <a:buSzTx/>
                        <a:buFont typeface="+mj-lt"/>
                        <a:buAutoNum type="arabicPeriod"/>
                        <a:tabLst/>
                        <a:defRPr/>
                      </a:pPr>
                      <a:r>
                        <a:rPr lang="ar-AE" sz="1200" b="1" u="none" baseline="0" dirty="0">
                          <a:solidFill>
                            <a:schemeClr val="tx1"/>
                          </a:solidFill>
                          <a:latin typeface="Sakkal Majalla" panose="02000000000000000000" pitchFamily="2" charset="-78"/>
                          <a:cs typeface="Sakkal Majalla" panose="02000000000000000000" pitchFamily="2" charset="-78"/>
                        </a:rPr>
                        <a:t>يبتكر المدرس أنشطة وتمارين إضافية </a:t>
                      </a:r>
                      <a:r>
                        <a:rPr lang="ar-AE" sz="1200" b="1" kern="1200" dirty="0">
                          <a:solidFill>
                            <a:schemeClr val="tx1"/>
                          </a:solidFill>
                          <a:effectLst/>
                          <a:latin typeface="Sakkal Majalla" panose="02000000000000000000" pitchFamily="2" charset="-78"/>
                          <a:ea typeface="+mn-ea"/>
                          <a:cs typeface="Sakkal Majalla" panose="02000000000000000000" pitchFamily="2" charset="-78"/>
                        </a:rPr>
                        <a:t>حصص الرعاية الذاتية: تحضيرالوجبات النهارية (تحضير ساندويتش, دهن ساندويتش باستخدام السكين والملعقة والشوكة في تناول الطعام)</a:t>
                      </a:r>
                      <a:endParaRPr lang="ar-SA" sz="1200" b="1" u="none" kern="1200" baseline="0" dirty="0">
                        <a:solidFill>
                          <a:schemeClr val="tx1"/>
                        </a:solidFill>
                        <a:effectLst/>
                        <a:latin typeface="Sakkal Majalla" panose="02000000000000000000" pitchFamily="2" charset="-78"/>
                        <a:ea typeface="+mn-ea"/>
                        <a:cs typeface="Sakkal Majalla" panose="02000000000000000000" pitchFamily="2" charset="-78"/>
                      </a:endParaRPr>
                    </a:p>
                    <a:p>
                      <a:pPr marL="228600" marR="0" lvl="0" indent="-228600" algn="r" defTabSz="914400" rtl="1" eaLnBrk="1" fontAlgn="auto" latinLnBrk="0" hangingPunct="1">
                        <a:lnSpc>
                          <a:spcPct val="100000"/>
                        </a:lnSpc>
                        <a:spcBef>
                          <a:spcPts val="0"/>
                        </a:spcBef>
                        <a:spcAft>
                          <a:spcPts val="0"/>
                        </a:spcAft>
                        <a:buClrTx/>
                        <a:buSzTx/>
                        <a:buFont typeface="+mj-lt"/>
                        <a:buAutoNum type="arabicPeriod"/>
                        <a:tabLst/>
                        <a:defRPr/>
                      </a:pPr>
                      <a:endParaRPr lang="ar-AE" sz="1200" b="1" u="none" baseline="0" dirty="0">
                        <a:solidFill>
                          <a:srgbClr val="FF0000"/>
                        </a:solidFill>
                        <a:latin typeface="Sakkal Majalla" panose="02000000000000000000" pitchFamily="2" charset="-78"/>
                        <a:cs typeface="Sakkal Majalla" panose="02000000000000000000" pitchFamily="2" charset="-78"/>
                      </a:endParaRPr>
                    </a:p>
                    <a:p>
                      <a:pPr algn="r" rtl="1"/>
                      <a:r>
                        <a:rPr lang="ar-AE" sz="1200" b="1" u="none" baseline="0" dirty="0">
                          <a:solidFill>
                            <a:srgbClr val="FF0000"/>
                          </a:solidFill>
                          <a:latin typeface="Sakkal Majalla" panose="02000000000000000000" pitchFamily="2" charset="-78"/>
                          <a:cs typeface="Sakkal Majalla" panose="02000000000000000000" pitchFamily="2" charset="-78"/>
                        </a:rPr>
                        <a:t>النشاط الرياضي </a:t>
                      </a:r>
                      <a:r>
                        <a:rPr lang="en-GB" sz="1200" b="1" u="none" baseline="0" dirty="0">
                          <a:solidFill>
                            <a:srgbClr val="FF0000"/>
                          </a:solidFill>
                          <a:latin typeface="Sakkal Majalla" panose="02000000000000000000" pitchFamily="2" charset="-78"/>
                          <a:cs typeface="Sakkal Majalla" panose="02000000000000000000" pitchFamily="2" charset="-78"/>
                        </a:rPr>
                        <a:t>:</a:t>
                      </a:r>
                      <a:endParaRPr lang="ar-AE" sz="1200" b="1" u="none" baseline="0" dirty="0">
                        <a:solidFill>
                          <a:schemeClr val="tx1"/>
                        </a:solidFill>
                        <a:latin typeface="Sakkal Majalla" panose="02000000000000000000" pitchFamily="2" charset="-78"/>
                        <a:cs typeface="Sakkal Majalla" panose="02000000000000000000" pitchFamily="2" charset="-78"/>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AE" sz="1200" b="1" i="0" u="none" strike="noStrike" kern="1200" cap="none" spc="0" normalizeH="0" baseline="0" noProof="0" dirty="0">
                          <a:ln>
                            <a:noFill/>
                          </a:ln>
                          <a:effectLst/>
                          <a:uLnTx/>
                          <a:uFillTx/>
                          <a:latin typeface="Sakkal Majalla" panose="02000000000000000000" pitchFamily="2" charset="-78"/>
                          <a:ea typeface="+mn-ea"/>
                          <a:cs typeface="Sakkal Majalla" panose="02000000000000000000" pitchFamily="2" charset="-78"/>
                        </a:rPr>
                        <a:t>نشاط عمل مسابفة في ترتيب أدوات المطبخ ( الملعقة – السكين  - الشوكة ) ، حيث يقوم المعلم باعداد ثلاث صناديق  وتقسيم الطلاب إلى ثلاث مجموعات ويطلب منهم وضع  الأدوات في  المكان المناسب لها ( ملعقة – سكين – شوكة  ) .</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AE" sz="1200" b="1" i="0" u="none" strike="noStrike" kern="1200" cap="none" spc="0" normalizeH="0" baseline="0" noProof="0" dirty="0">
                          <a:ln>
                            <a:noFill/>
                          </a:ln>
                          <a:effectLst/>
                          <a:uLnTx/>
                          <a:uFillTx/>
                          <a:latin typeface="Sakkal Majalla" panose="02000000000000000000" pitchFamily="2" charset="-78"/>
                          <a:ea typeface="+mn-ea"/>
                          <a:cs typeface="Sakkal Majalla" panose="02000000000000000000" pitchFamily="2" charset="-78"/>
                        </a:rPr>
                        <a:t>ويقوم كل طالب بالفريقبوضع أداة والفريق الأسرع في  الترتيب  هو الفريق الفائز .</a:t>
                      </a:r>
                      <a:endParaRPr lang="en-US" sz="1200" b="1" u="none" baseline="0" dirty="0">
                        <a:solidFill>
                          <a:srgbClr val="FF0000"/>
                        </a:solidFill>
                        <a:latin typeface="Sakkal Majalla" panose="02000000000000000000" pitchFamily="2" charset="-78"/>
                        <a:cs typeface="Sakkal Majalla" panose="02000000000000000000" pitchFamily="2" charset="-78"/>
                      </a:endParaRPr>
                    </a:p>
                    <a:p>
                      <a:pPr algn="r" rtl="1"/>
                      <a:endParaRPr lang="en-US" sz="1200" b="1" u="none" baseline="0" dirty="0">
                        <a:solidFill>
                          <a:srgbClr val="FF0000"/>
                        </a:solidFill>
                        <a:latin typeface="Sakkal Majalla" panose="02000000000000000000" pitchFamily="2" charset="-78"/>
                        <a:cs typeface="Sakkal Majalla" panose="02000000000000000000" pitchFamily="2" charset="-78"/>
                      </a:endParaRPr>
                    </a:p>
                    <a:p>
                      <a:pPr algn="r" rtl="1"/>
                      <a:r>
                        <a:rPr lang="ar-AE" sz="1200" b="1" u="none" baseline="0" dirty="0">
                          <a:solidFill>
                            <a:srgbClr val="FF0000"/>
                          </a:solidFill>
                          <a:latin typeface="Sakkal Majalla" panose="02000000000000000000" pitchFamily="2" charset="-78"/>
                          <a:cs typeface="Sakkal Majalla" panose="02000000000000000000" pitchFamily="2" charset="-78"/>
                        </a:rPr>
                        <a:t>النشاط الفني:</a:t>
                      </a:r>
                    </a:p>
                    <a:p>
                      <a:pPr marL="228600" indent="-228600" algn="r" rtl="1">
                        <a:buFont typeface="+mj-lt"/>
                        <a:buAutoNum type="arabicPeriod"/>
                      </a:pPr>
                      <a:r>
                        <a:rPr lang="ar-AE" sz="1200" b="1" u="none" baseline="0" dirty="0">
                          <a:solidFill>
                            <a:schemeClr val="tx1"/>
                          </a:solidFill>
                          <a:latin typeface="Sakkal Majalla" panose="02000000000000000000" pitchFamily="2" charset="-78"/>
                          <a:cs typeface="Sakkal Majalla" panose="02000000000000000000" pitchFamily="2" charset="-78"/>
                        </a:rPr>
                        <a:t>تدريب الطالب على رسم  وتلوين أدوات المطبخ ( ملعقة – سكين - شوكة ) .</a:t>
                      </a:r>
                    </a:p>
                    <a:p>
                      <a:pPr algn="r" rtl="1"/>
                      <a:endParaRPr lang="ar-AE" sz="1200" b="1" u="none" baseline="0" dirty="0">
                        <a:solidFill>
                          <a:schemeClr val="tx1"/>
                        </a:solidFill>
                        <a:latin typeface="Sakkal Majalla" panose="02000000000000000000" pitchFamily="2" charset="-78"/>
                        <a:cs typeface="Sakkal Majalla" panose="02000000000000000000" pitchFamily="2" charset="-78"/>
                      </a:endParaRPr>
                    </a:p>
                    <a:p>
                      <a:pPr algn="r" rtl="1"/>
                      <a:r>
                        <a:rPr lang="ar-AE" sz="1200" b="1" u="none" baseline="0" dirty="0">
                          <a:solidFill>
                            <a:srgbClr val="FF0000"/>
                          </a:solidFill>
                          <a:latin typeface="Sakkal Majalla" panose="02000000000000000000" pitchFamily="2" charset="-78"/>
                          <a:cs typeface="Sakkal Majalla" panose="02000000000000000000" pitchFamily="2" charset="-78"/>
                        </a:rPr>
                        <a:t>النشاط الموسيقى: </a:t>
                      </a:r>
                    </a:p>
                    <a:p>
                      <a:pPr algn="r" rtl="1"/>
                      <a:r>
                        <a:rPr lang="en-US" sz="1200" b="1" u="none" baseline="0" dirty="0">
                          <a:solidFill>
                            <a:schemeClr val="tx1"/>
                          </a:solidFill>
                          <a:latin typeface="Sakkal Majalla" panose="02000000000000000000" pitchFamily="2" charset="-78"/>
                          <a:cs typeface="Sakkal Majalla" panose="02000000000000000000" pitchFamily="2" charset="-78"/>
                        </a:rPr>
                        <a:t>1</a:t>
                      </a:r>
                      <a:r>
                        <a:rPr lang="ar-SA" sz="1200" b="1" u="none" baseline="0" dirty="0">
                          <a:solidFill>
                            <a:schemeClr val="tx1"/>
                          </a:solidFill>
                          <a:latin typeface="Sakkal Majalla" panose="02000000000000000000" pitchFamily="2" charset="-78"/>
                          <a:cs typeface="Sakkal Majalla" panose="02000000000000000000" pitchFamily="2" charset="-78"/>
                        </a:rPr>
                        <a:t>-  استخدام أدوات  المطبخ في عمل نغمة موسيقية .</a:t>
                      </a:r>
                      <a:endParaRPr lang="ar-AE" sz="1200" b="1" u="none" baseline="0" dirty="0">
                        <a:solidFill>
                          <a:schemeClr val="tx1"/>
                        </a:solidFill>
                        <a:latin typeface="Sakkal Majalla" panose="02000000000000000000" pitchFamily="2" charset="-78"/>
                        <a:cs typeface="Sakkal Majalla" panose="02000000000000000000" pitchFamily="2" charset="-78"/>
                      </a:endParaRPr>
                    </a:p>
                  </a:txBody>
                  <a:tcP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algn="ctr" rtl="1"/>
                      <a:endParaRPr lang="ar-AE" sz="1200" b="1" baseline="0" dirty="0">
                        <a:latin typeface="Sakkal Majalla" panose="02000000000000000000" pitchFamily="2" charset="-78"/>
                        <a:cs typeface="Sakkal Majalla" panose="02000000000000000000" pitchFamily="2" charset="-78"/>
                      </a:endParaRPr>
                    </a:p>
                    <a:p>
                      <a:pPr algn="ctr" rtl="1"/>
                      <a:r>
                        <a:rPr lang="ar-AE" sz="1200" b="1" baseline="0" dirty="0">
                          <a:latin typeface="Sakkal Majalla" panose="02000000000000000000" pitchFamily="2" charset="-78"/>
                          <a:cs typeface="Sakkal Majalla" panose="02000000000000000000" pitchFamily="2" charset="-78"/>
                        </a:rPr>
                        <a:t>دليل للمعلم</a:t>
                      </a:r>
                    </a:p>
                    <a:p>
                      <a:pPr algn="ctr" rtl="1"/>
                      <a:endParaRPr lang="ar-AE" sz="1200" b="1" baseline="0" dirty="0">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544929">
                <a:tc>
                  <a:txBody>
                    <a:bodyPr/>
                    <a:lstStyle/>
                    <a:p>
                      <a:pPr marL="0" marR="0" lvl="0" indent="0" algn="r" defTabSz="914400" rtl="1" eaLnBrk="1" fontAlgn="auto" latinLnBrk="0" hangingPunct="1">
                        <a:lnSpc>
                          <a:spcPct val="100000"/>
                        </a:lnSpc>
                        <a:spcBef>
                          <a:spcPts val="0"/>
                        </a:spcBef>
                        <a:spcAft>
                          <a:spcPts val="0"/>
                        </a:spcAft>
                        <a:buClrTx/>
                        <a:buSzTx/>
                        <a:buFont typeface="+mj-lt"/>
                        <a:buNone/>
                        <a:tabLst/>
                        <a:defRPr/>
                      </a:pPr>
                      <a:r>
                        <a:rPr lang="ar-AE" sz="1200" b="1" baseline="0" dirty="0">
                          <a:latin typeface="Sakkal Majalla" panose="02000000000000000000" pitchFamily="2" charset="-78"/>
                          <a:cs typeface="Sakkal Majalla" panose="02000000000000000000" pitchFamily="2" charset="-78"/>
                        </a:rPr>
                        <a:t>يساعد الأهل ابنهم بالتدرب على  أدوات المطبخ من خلال استخدام ما هو متوفر في المنزل ويمكن استغلال الأوقات التي تجتمع العائلة وقت الغداء أو العشاء .</a:t>
                      </a: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AE" sz="1200" b="1" baseline="0" dirty="0">
                          <a:latin typeface="Sakkal Majalla" panose="02000000000000000000" pitchFamily="2" charset="-78"/>
                          <a:cs typeface="Sakkal Majalla" panose="02000000000000000000" pitchFamily="2" charset="-78"/>
                        </a:rPr>
                        <a:t>الواجب المنزلي </a:t>
                      </a:r>
                      <a:endParaRPr lang="en-US" sz="1200" b="1" dirty="0">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extLst>
                  <a:ext uri="{0D108BD9-81ED-4DB2-BD59-A6C34878D82A}">
                    <a16:rowId xmlns:a16="http://schemas.microsoft.com/office/drawing/2014/main" val="10001"/>
                  </a:ext>
                </a:extLst>
              </a:tr>
              <a:tr h="1319971">
                <a:tc>
                  <a:txBody>
                    <a:bodyPr/>
                    <a:lstStyle/>
                    <a:p>
                      <a:pPr algn="r" rtl="1"/>
                      <a:r>
                        <a:rPr lang="ar-AE" sz="1200" b="1" baseline="0" dirty="0">
                          <a:latin typeface="Sakkal Majalla" panose="02000000000000000000" pitchFamily="2" charset="-78"/>
                          <a:cs typeface="Sakkal Majalla" panose="02000000000000000000" pitchFamily="2" charset="-78"/>
                        </a:rPr>
                        <a:t>مجموعة تدريبات على الآيباد  ،  سمارت بورد  ،،، توك </a:t>
                      </a:r>
                    </a:p>
                    <a:p>
                      <a:pPr marL="0" indent="0" algn="r" rtl="1">
                        <a:buFont typeface="+mj-lt"/>
                        <a:buNone/>
                      </a:pPr>
                      <a:endParaRPr lang="ar-AE" sz="1200" b="1" baseline="0" dirty="0">
                        <a:latin typeface="Sakkal Majalla" panose="02000000000000000000" pitchFamily="2" charset="-78"/>
                        <a:cs typeface="Sakkal Majalla" panose="02000000000000000000" pitchFamily="2" charset="-78"/>
                      </a:endParaRPr>
                    </a:p>
                    <a:p>
                      <a:pPr marL="228600" marR="0" lvl="0" indent="-228600" algn="r" defTabSz="914400" rtl="1" eaLnBrk="1" fontAlgn="auto" latinLnBrk="0" hangingPunct="1">
                        <a:lnSpc>
                          <a:spcPct val="100000"/>
                        </a:lnSpc>
                        <a:spcBef>
                          <a:spcPts val="0"/>
                        </a:spcBef>
                        <a:spcAft>
                          <a:spcPts val="0"/>
                        </a:spcAft>
                        <a:buClrTx/>
                        <a:buSzTx/>
                        <a:buFont typeface="+mj-lt"/>
                        <a:buAutoNum type="arabicPeriod"/>
                        <a:tabLst/>
                        <a:defRPr/>
                      </a:pPr>
                      <a:r>
                        <a:rPr lang="ar-AE" sz="1200" b="1" baseline="0" dirty="0">
                          <a:latin typeface="Sakkal Majalla" panose="02000000000000000000" pitchFamily="2" charset="-78"/>
                          <a:cs typeface="Sakkal Majalla" panose="02000000000000000000" pitchFamily="2" charset="-78"/>
                        </a:rPr>
                        <a:t>عرض فيديو  عن أدوات المطبخ  وسؤاله عنها</a:t>
                      </a:r>
                    </a:p>
                    <a:p>
                      <a:pPr marL="0" marR="0" lvl="0" indent="0" algn="r" defTabSz="914400" rtl="1" eaLnBrk="1" fontAlgn="auto" latinLnBrk="0" hangingPunct="1">
                        <a:lnSpc>
                          <a:spcPct val="100000"/>
                        </a:lnSpc>
                        <a:spcBef>
                          <a:spcPts val="0"/>
                        </a:spcBef>
                        <a:spcAft>
                          <a:spcPts val="0"/>
                        </a:spcAft>
                        <a:buClrTx/>
                        <a:buSzTx/>
                        <a:buFont typeface="+mj-lt"/>
                        <a:buNone/>
                        <a:tabLst/>
                        <a:defRPr/>
                      </a:pPr>
                      <a:endParaRPr lang="ar-AE" sz="1200" b="1" baseline="0" dirty="0">
                        <a:latin typeface="Sakkal Majalla" panose="02000000000000000000" pitchFamily="2" charset="-78"/>
                        <a:cs typeface="Sakkal Majalla" panose="02000000000000000000" pitchFamily="2" charset="-78"/>
                      </a:endParaRPr>
                    </a:p>
                  </a:txBody>
                  <a:tcP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AE" sz="1200" b="1" baseline="0" dirty="0">
                          <a:latin typeface="Sakkal Majalla" panose="02000000000000000000" pitchFamily="2" charset="-78"/>
                          <a:cs typeface="Sakkal Majalla" panose="02000000000000000000" pitchFamily="2" charset="-78"/>
                        </a:rPr>
                        <a:t>تمارين إلكترونية</a:t>
                      </a:r>
                      <a:endParaRPr lang="en-US" sz="1200" b="1" dirty="0">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778302">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AE" sz="1200" b="1" baseline="0" dirty="0">
                          <a:solidFill>
                            <a:srgbClr val="FF0000"/>
                          </a:solidFill>
                          <a:latin typeface="Sakkal Majalla" panose="02000000000000000000" pitchFamily="2" charset="-78"/>
                          <a:cs typeface="Sakkal Majalla" panose="02000000000000000000" pitchFamily="2" charset="-78"/>
                        </a:rPr>
                        <a:t>متوسط:  </a:t>
                      </a:r>
                      <a:r>
                        <a:rPr lang="ar-AE" sz="1200" b="1" kern="1200" dirty="0">
                          <a:solidFill>
                            <a:schemeClr val="tx1"/>
                          </a:solidFill>
                          <a:effectLst/>
                          <a:latin typeface="Sakkal Majalla" panose="02000000000000000000" pitchFamily="2" charset="-78"/>
                          <a:ea typeface="+mn-ea"/>
                          <a:cs typeface="Sakkal Majalla" panose="02000000000000000000" pitchFamily="2" charset="-78"/>
                        </a:rPr>
                        <a:t>معرفة المكان المناسب لأدوات الطعام الملعقة السكين والشوكة  بعد عدة محاولات.</a:t>
                      </a:r>
                      <a:r>
                        <a:rPr lang="ar-SA" sz="1200" b="1" kern="1200" baseline="0" dirty="0">
                          <a:solidFill>
                            <a:schemeClr val="tx1"/>
                          </a:solidFill>
                          <a:effectLst/>
                          <a:latin typeface="Sakkal Majalla" panose="02000000000000000000" pitchFamily="2" charset="-78"/>
                          <a:ea typeface="+mn-ea"/>
                          <a:cs typeface="Sakkal Majalla" panose="02000000000000000000" pitchFamily="2" charset="-78"/>
                        </a:rPr>
                        <a:t> </a:t>
                      </a:r>
                      <a:r>
                        <a:rPr lang="ar-AE" sz="1200" b="1" baseline="0" dirty="0">
                          <a:solidFill>
                            <a:srgbClr val="FF0000"/>
                          </a:solidFill>
                          <a:latin typeface="Sakkal Majalla" panose="02000000000000000000" pitchFamily="2" charset="-78"/>
                          <a:cs typeface="Sakkal Majalla" panose="02000000000000000000" pitchFamily="2" charset="-78"/>
                        </a:rPr>
                        <a:t>جيد: </a:t>
                      </a:r>
                      <a:r>
                        <a:rPr lang="ar-AE" sz="1200" b="1" kern="1200" dirty="0">
                          <a:solidFill>
                            <a:schemeClr val="tx1"/>
                          </a:solidFill>
                          <a:effectLst/>
                          <a:latin typeface="Sakkal Majalla" panose="02000000000000000000" pitchFamily="2" charset="-78"/>
                          <a:ea typeface="+mn-ea"/>
                          <a:cs typeface="Sakkal Majalla" panose="02000000000000000000" pitchFamily="2" charset="-78"/>
                        </a:rPr>
                        <a:t>معرفة المكان المناسب لأدوات الطعام الملعقة السكين والشوكة  بعد محاولتين أو ثلاث محاولات .</a:t>
                      </a:r>
                      <a:endParaRPr lang="en-US" sz="1200" b="1" kern="1200" dirty="0">
                        <a:solidFill>
                          <a:schemeClr val="tx1"/>
                        </a:solidFill>
                        <a:effectLst/>
                        <a:latin typeface="Sakkal Majalla" panose="02000000000000000000" pitchFamily="2" charset="-78"/>
                        <a:ea typeface="+mn-ea"/>
                        <a:cs typeface="Sakkal Majalla" panose="02000000000000000000" pitchFamily="2" charset="-78"/>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ar-AE" sz="1200" b="1" baseline="0" dirty="0">
                          <a:solidFill>
                            <a:srgbClr val="FF0000"/>
                          </a:solidFill>
                          <a:latin typeface="Sakkal Majalla" panose="02000000000000000000" pitchFamily="2" charset="-78"/>
                          <a:cs typeface="Sakkal Majalla" panose="02000000000000000000" pitchFamily="2" charset="-78"/>
                        </a:rPr>
                        <a:t>مرتفع:</a:t>
                      </a:r>
                      <a:r>
                        <a:rPr lang="ar-AE" sz="1200" b="1" baseline="0" dirty="0">
                          <a:latin typeface="Sakkal Majalla" panose="02000000000000000000" pitchFamily="2" charset="-78"/>
                          <a:cs typeface="Sakkal Majalla" panose="02000000000000000000" pitchFamily="2" charset="-78"/>
                        </a:rPr>
                        <a:t>. </a:t>
                      </a:r>
                      <a:r>
                        <a:rPr lang="ar-AE" sz="1200" b="1" kern="1200" dirty="0">
                          <a:solidFill>
                            <a:schemeClr val="tx1"/>
                          </a:solidFill>
                          <a:effectLst/>
                          <a:latin typeface="Sakkal Majalla" panose="02000000000000000000" pitchFamily="2" charset="-78"/>
                          <a:ea typeface="+mn-ea"/>
                          <a:cs typeface="Sakkal Majalla" panose="02000000000000000000" pitchFamily="2" charset="-78"/>
                        </a:rPr>
                        <a:t>معرفة المكان المناسب لأدوات الطعام الملعقة السكين والشوكة  من أول محاولة .</a:t>
                      </a:r>
                      <a:endParaRPr lang="en-US" sz="1200" b="1" kern="1200" dirty="0">
                        <a:solidFill>
                          <a:schemeClr val="tx1"/>
                        </a:solidFill>
                        <a:effectLst/>
                        <a:latin typeface="Sakkal Majalla" panose="02000000000000000000" pitchFamily="2" charset="-78"/>
                        <a:ea typeface="+mn-ea"/>
                        <a:cs typeface="Sakkal Majalla" panose="02000000000000000000" pitchFamily="2" charset="-78"/>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ar-SA" sz="1200" b="1" dirty="0">
                          <a:latin typeface="Sakkal Majalla" panose="02000000000000000000" pitchFamily="2" charset="-78"/>
                          <a:cs typeface="Sakkal Majalla" panose="02000000000000000000" pitchFamily="2" charset="-78"/>
                        </a:rPr>
                        <a:t>.</a:t>
                      </a:r>
                      <a:br>
                        <a:rPr lang="en-US" sz="1200" b="1" dirty="0">
                          <a:latin typeface="Sakkal Majalla" panose="02000000000000000000" pitchFamily="2" charset="-78"/>
                          <a:cs typeface="Sakkal Majalla" panose="02000000000000000000" pitchFamily="2" charset="-78"/>
                        </a:rPr>
                      </a:br>
                      <a:endParaRPr lang="ar-AE" sz="1200" b="1" baseline="0" dirty="0">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AE" sz="1200" b="1" dirty="0">
                          <a:latin typeface="Sakkal Majalla" panose="02000000000000000000" pitchFamily="2" charset="-78"/>
                          <a:cs typeface="Sakkal Majalla" panose="02000000000000000000" pitchFamily="2" charset="-78"/>
                        </a:rPr>
                        <a:t>التقييم</a:t>
                      </a:r>
                      <a:endParaRPr lang="en-US" sz="1200" b="1" dirty="0">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8" name="Date Placeholder 7"/>
          <p:cNvSpPr>
            <a:spLocks noGrp="1"/>
          </p:cNvSpPr>
          <p:nvPr>
            <p:ph type="dt" sz="half" idx="10"/>
          </p:nvPr>
        </p:nvSpPr>
        <p:spPr/>
        <p:txBody>
          <a:bodyPr/>
          <a:lstStyle/>
          <a:p>
            <a:fld id="{13E19267-0502-414C-ADC8-E730C18BC296}" type="datetime3">
              <a:rPr lang="en-US" smtClean="0"/>
              <a:t>16 February 2021</a:t>
            </a:fld>
            <a:endParaRPr lang="en-GB"/>
          </a:p>
        </p:txBody>
      </p:sp>
      <p:sp>
        <p:nvSpPr>
          <p:cNvPr id="9" name="Slide Number Placeholder 8"/>
          <p:cNvSpPr>
            <a:spLocks noGrp="1"/>
          </p:cNvSpPr>
          <p:nvPr>
            <p:ph type="sldNum" sz="quarter" idx="12"/>
          </p:nvPr>
        </p:nvSpPr>
        <p:spPr/>
        <p:txBody>
          <a:bodyPr/>
          <a:lstStyle/>
          <a:p>
            <a:fld id="{60F9F505-338F-4A63-8E60-F3E66EC2060F}" type="slidenum">
              <a:rPr lang="en-GB" smtClean="0"/>
              <a:t>5</a:t>
            </a:fld>
            <a:endParaRPr lang="en-GB"/>
          </a:p>
        </p:txBody>
      </p:sp>
    </p:spTree>
    <p:extLst>
      <p:ext uri="{BB962C8B-B14F-4D97-AF65-F5344CB8AC3E}">
        <p14:creationId xmlns:p14="http://schemas.microsoft.com/office/powerpoint/2010/main" val="27478014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4A435D44-9346-4743-956B-72653A3753D8}"/>
              </a:ext>
            </a:extLst>
          </p:cNvPr>
          <p:cNvPicPr>
            <a:picLocks noChangeAspect="1"/>
          </p:cNvPicPr>
          <p:nvPr/>
        </p:nvPicPr>
        <p:blipFill>
          <a:blip r:embed="rId2"/>
          <a:stretch>
            <a:fillRect/>
          </a:stretch>
        </p:blipFill>
        <p:spPr>
          <a:xfrm>
            <a:off x="71120" y="0"/>
            <a:ext cx="12120880" cy="6858000"/>
          </a:xfrm>
          <a:prstGeom prst="rect">
            <a:avLst/>
          </a:prstGeom>
        </p:spPr>
      </p:pic>
      <p:pic>
        <p:nvPicPr>
          <p:cNvPr id="4" name="صورة 3">
            <a:extLst>
              <a:ext uri="{FF2B5EF4-FFF2-40B4-BE49-F238E27FC236}">
                <a16:creationId xmlns:a16="http://schemas.microsoft.com/office/drawing/2014/main" id="{4CCEE465-7300-49C4-81D2-A9E2DD3F099E}"/>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10000" r="90000">
                        <a14:foregroundMark x1="45323" y1="65500" x2="45323" y2="65500"/>
                        <a14:foregroundMark x1="41129" y1="63250" x2="41129" y2="63250"/>
                        <a14:foregroundMark x1="41935" y1="61500" x2="41935" y2="61500"/>
                        <a14:foregroundMark x1="37419" y1="62250" x2="37419" y2="62250"/>
                        <a14:foregroundMark x1="29516" y1="62750" x2="29516" y2="62750"/>
                        <a14:foregroundMark x1="22097" y1="61250" x2="22097" y2="61250"/>
                        <a14:foregroundMark x1="22097" y1="61250" x2="22097" y2="61250"/>
                        <a14:foregroundMark x1="22258" y1="61250" x2="22258" y2="61250"/>
                        <a14:foregroundMark x1="22258" y1="57500" x2="22258" y2="57500"/>
                        <a14:foregroundMark x1="22258" y1="57500" x2="22258" y2="57500"/>
                        <a14:foregroundMark x1="20484" y1="71500" x2="20484" y2="71500"/>
                        <a14:foregroundMark x1="22097" y1="57250" x2="22097" y2="57250"/>
                        <a14:foregroundMark x1="22097" y1="57250" x2="22097" y2="57250"/>
                        <a14:foregroundMark x1="22097" y1="57250" x2="22097" y2="57250"/>
                        <a14:foregroundMark x1="21129" y1="53500" x2="22419" y2="59500"/>
                        <a14:foregroundMark x1="23548" y1="60750" x2="23548" y2="60750"/>
                        <a14:foregroundMark x1="23548" y1="60750" x2="23548" y2="60750"/>
                        <a14:foregroundMark x1="30323" y1="61750" x2="22581" y2="60500"/>
                        <a14:foregroundMark x1="40595" y1="58500" x2="42097" y2="62250"/>
                        <a14:foregroundMark x1="39194" y1="55000" x2="39573" y2="55946"/>
                        <a14:foregroundMark x1="39044" y1="59331" x2="40000" y2="65750"/>
                        <a14:foregroundMark x1="47742" y1="65250" x2="47419" y2="66250"/>
                        <a14:foregroundMark x1="38871" y1="60000" x2="38065" y2="55250"/>
                        <a14:foregroundMark x1="38065" y1="55250" x2="42742" y2="57750"/>
                        <a14:foregroundMark x1="42742" y1="57750" x2="43226" y2="60250"/>
                        <a14:foregroundMark x1="38226" y1="55750" x2="43065" y2="57750"/>
                        <a14:foregroundMark x1="43065" y1="57750" x2="43871" y2="60000"/>
                        <a14:foregroundMark x1="43065" y1="57750" x2="40323" y2="53250"/>
                        <a14:foregroundMark x1="40323" y1="53250" x2="38548" y2="56000"/>
                      </a14:backgroundRemoval>
                    </a14:imgEffect>
                  </a14:imgLayer>
                </a14:imgProps>
              </a:ext>
            </a:extLst>
          </a:blip>
          <a:srcRect l="12150" t="50000" r="12323" b="11200"/>
          <a:stretch/>
        </p:blipFill>
        <p:spPr>
          <a:xfrm>
            <a:off x="1037120" y="2576740"/>
            <a:ext cx="7679880" cy="3726200"/>
          </a:xfrm>
          <a:prstGeom prst="rect">
            <a:avLst/>
          </a:prstGeom>
        </p:spPr>
      </p:pic>
      <p:pic>
        <p:nvPicPr>
          <p:cNvPr id="5" name="صورة 4">
            <a:extLst>
              <a:ext uri="{FF2B5EF4-FFF2-40B4-BE49-F238E27FC236}">
                <a16:creationId xmlns:a16="http://schemas.microsoft.com/office/drawing/2014/main" id="{21E603BD-73B0-4510-8DE4-9049857D3CC1}"/>
              </a:ext>
            </a:extLst>
          </p:cNvPr>
          <p:cNvPicPr>
            <a:picLocks noChangeAspect="1"/>
          </p:cNvPicPr>
          <p:nvPr/>
        </p:nvPicPr>
        <p:blipFill rotWithShape="1">
          <a:blip r:embed="rId5">
            <a:extLst>
              <a:ext uri="{BEBA8EAE-BF5A-486C-A8C5-ECC9F3942E4B}">
                <a14:imgProps xmlns:a14="http://schemas.microsoft.com/office/drawing/2010/main">
                  <a14:imgLayer r:embed="rId4">
                    <a14:imgEffect>
                      <a14:backgroundRemoval t="10000" b="90000" l="10000" r="90000">
                        <a14:foregroundMark x1="52258" y1="37500" x2="53214" y2="40120"/>
                        <a14:foregroundMark x1="41290" y1="36750" x2="40600" y2="39807"/>
                        <a14:foregroundMark x1="21452" y1="35500" x2="21452" y2="43250"/>
                        <a14:foregroundMark x1="52185" y1="39482" x2="52756" y2="40120"/>
                        <a14:foregroundMark x1="64232" y1="44496" x2="64355" y2="44500"/>
                        <a14:foregroundMark x1="61161" y1="44399" x2="61622" y2="44414"/>
                        <a14:foregroundMark x1="37265" y1="41535" x2="24194" y2="42500"/>
                        <a14:foregroundMark x1="35968" y1="44000" x2="21452" y2="43500"/>
                        <a14:foregroundMark x1="21452" y1="43500" x2="21452" y2="43500"/>
                        <a14:foregroundMark x1="64587" y1="43597" x2="65968" y2="43250"/>
                        <a14:foregroundMark x1="61183" y1="44453" x2="61653" y2="44335"/>
                        <a14:foregroundMark x1="44113" y1="44250" x2="35806" y2="44250"/>
                        <a14:foregroundMark x1="48871" y1="34250" x2="48894" y2="34915"/>
                        <a14:foregroundMark x1="49032" y1="34250" x2="48947" y2="34910"/>
                        <a14:foregroundMark x1="48710" y1="34750" x2="49032" y2="43750"/>
                        <a14:foregroundMark x1="49032" y1="43750" x2="49194" y2="44250"/>
                        <a14:backgroundMark x1="56935" y1="71750" x2="56935" y2="71750"/>
                        <a14:backgroundMark x1="57097" y1="72000" x2="93387" y2="66750"/>
                        <a14:backgroundMark x1="93387" y1="66750" x2="14032" y2="83250"/>
                        <a14:backgroundMark x1="14032" y1="83250" x2="17581" y2="77500"/>
                        <a14:backgroundMark x1="18710" y1="67000" x2="38710" y2="69000"/>
                        <a14:backgroundMark x1="61613" y1="45500" x2="53065" y2="45500"/>
                        <a14:backgroundMark x1="53065" y1="45500" x2="53065" y2="45500"/>
                        <a14:backgroundMark x1="50806" y1="45000" x2="53065" y2="45000"/>
                        <a14:backgroundMark x1="64516" y1="45500" x2="62419" y2="45000"/>
                        <a14:backgroundMark x1="61290" y1="45250" x2="64032" y2="45000"/>
                        <a14:backgroundMark x1="35806" y1="45000" x2="36122" y2="45018"/>
                        <a14:backgroundMark x1="48220" y1="43820" x2="48226" y2="44000"/>
                      </a14:backgroundRemoval>
                    </a14:imgEffect>
                  </a14:imgLayer>
                </a14:imgProps>
              </a:ext>
            </a:extLst>
          </a:blip>
          <a:srcRect l="20064" t="31466" r="32796" b="54134"/>
          <a:stretch/>
        </p:blipFill>
        <p:spPr>
          <a:xfrm>
            <a:off x="1595120" y="1239520"/>
            <a:ext cx="5760720" cy="1574800"/>
          </a:xfrm>
          <a:prstGeom prst="rect">
            <a:avLst/>
          </a:prstGeom>
        </p:spPr>
      </p:pic>
      <mc:AlternateContent xmlns:mc="http://schemas.openxmlformats.org/markup-compatibility/2006" xmlns:p14="http://schemas.microsoft.com/office/powerpoint/2010/main" xmlns:aink="http://schemas.microsoft.com/office/drawing/2016/ink">
        <mc:Choice Requires="p14 aink">
          <p:contentPart p14:bwMode="auto" r:id="rId6">
            <p14:nvContentPartPr>
              <p14:cNvPr id="6" name="حبر 5">
                <a:extLst>
                  <a:ext uri="{FF2B5EF4-FFF2-40B4-BE49-F238E27FC236}">
                    <a16:creationId xmlns:a16="http://schemas.microsoft.com/office/drawing/2014/main" id="{8E775B47-8ACD-4A0C-819E-62DE69FFB9F5}"/>
                  </a:ext>
                </a:extLst>
              </p14:cNvPr>
              <p14:cNvContentPartPr/>
              <p14:nvPr/>
            </p14:nvContentPartPr>
            <p14:xfrm>
              <a:off x="10454320" y="2468840"/>
              <a:ext cx="360" cy="360"/>
            </p14:xfrm>
          </p:contentPart>
        </mc:Choice>
        <mc:Fallback xmlns="">
          <p:pic>
            <p:nvPicPr>
              <p:cNvPr id="6" name="حبر 5">
                <a:extLst>
                  <a:ext uri="{FF2B5EF4-FFF2-40B4-BE49-F238E27FC236}">
                    <a16:creationId xmlns:a16="http://schemas.microsoft.com/office/drawing/2014/main" id="{8E775B47-8ACD-4A0C-819E-62DE69FFB9F5}"/>
                  </a:ext>
                </a:extLst>
              </p:cNvPr>
              <p:cNvPicPr/>
              <p:nvPr/>
            </p:nvPicPr>
            <p:blipFill>
              <a:blip r:embed="rId7"/>
              <a:stretch>
                <a:fillRect/>
              </a:stretch>
            </p:blipFill>
            <p:spPr>
              <a:xfrm>
                <a:off x="10436680" y="2360840"/>
                <a:ext cx="36000" cy="216000"/>
              </a:xfrm>
              <a:prstGeom prst="rect">
                <a:avLst/>
              </a:prstGeom>
            </p:spPr>
          </p:pic>
        </mc:Fallback>
      </mc:AlternateContent>
      <p:grpSp>
        <p:nvGrpSpPr>
          <p:cNvPr id="9" name="مجموعة 8">
            <a:extLst>
              <a:ext uri="{FF2B5EF4-FFF2-40B4-BE49-F238E27FC236}">
                <a16:creationId xmlns:a16="http://schemas.microsoft.com/office/drawing/2014/main" id="{52586BF6-B11B-4581-843B-ABD288E9F2A7}"/>
              </a:ext>
            </a:extLst>
          </p:cNvPr>
          <p:cNvGrpSpPr/>
          <p:nvPr/>
        </p:nvGrpSpPr>
        <p:grpSpPr>
          <a:xfrm>
            <a:off x="4134880" y="5008280"/>
            <a:ext cx="360" cy="360"/>
            <a:chOff x="4134880" y="5008280"/>
            <a:chExt cx="360" cy="360"/>
          </a:xfrm>
        </p:grpSpPr>
        <mc:AlternateContent xmlns:mc="http://schemas.openxmlformats.org/markup-compatibility/2006" xmlns:p14="http://schemas.microsoft.com/office/powerpoint/2010/main" xmlns:aink="http://schemas.microsoft.com/office/drawing/2016/ink">
          <mc:Choice Requires="p14 aink">
            <p:contentPart p14:bwMode="auto" r:id="rId8">
              <p14:nvContentPartPr>
                <p14:cNvPr id="7" name="حبر 6">
                  <a:extLst>
                    <a:ext uri="{FF2B5EF4-FFF2-40B4-BE49-F238E27FC236}">
                      <a16:creationId xmlns:a16="http://schemas.microsoft.com/office/drawing/2014/main" id="{49C1E1C8-F186-4691-BCD7-83B0D05A3B97}"/>
                    </a:ext>
                  </a:extLst>
                </p14:cNvPr>
                <p14:cNvContentPartPr/>
                <p14:nvPr/>
              </p14:nvContentPartPr>
              <p14:xfrm>
                <a:off x="4134880" y="5008280"/>
                <a:ext cx="360" cy="360"/>
              </p14:xfrm>
            </p:contentPart>
          </mc:Choice>
          <mc:Fallback xmlns="">
            <p:pic>
              <p:nvPicPr>
                <p:cNvPr id="7" name="حبر 6">
                  <a:extLst>
                    <a:ext uri="{FF2B5EF4-FFF2-40B4-BE49-F238E27FC236}">
                      <a16:creationId xmlns:a16="http://schemas.microsoft.com/office/drawing/2014/main" id="{49C1E1C8-F186-4691-BCD7-83B0D05A3B97}"/>
                    </a:ext>
                  </a:extLst>
                </p:cNvPr>
                <p:cNvPicPr/>
                <p:nvPr/>
              </p:nvPicPr>
              <p:blipFill>
                <a:blip r:embed="rId9"/>
                <a:stretch>
                  <a:fillRect/>
                </a:stretch>
              </p:blipFill>
              <p:spPr>
                <a:xfrm>
                  <a:off x="4117240" y="4900280"/>
                  <a:ext cx="36000" cy="21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0">
              <p14:nvContentPartPr>
                <p14:cNvPr id="8" name="حبر 7">
                  <a:extLst>
                    <a:ext uri="{FF2B5EF4-FFF2-40B4-BE49-F238E27FC236}">
                      <a16:creationId xmlns:a16="http://schemas.microsoft.com/office/drawing/2014/main" id="{E0D13614-5903-4DE4-97A2-583628345CE4}"/>
                    </a:ext>
                  </a:extLst>
                </p14:cNvPr>
                <p14:cNvContentPartPr/>
                <p14:nvPr/>
              </p14:nvContentPartPr>
              <p14:xfrm>
                <a:off x="4134880" y="5008280"/>
                <a:ext cx="360" cy="360"/>
              </p14:xfrm>
            </p:contentPart>
          </mc:Choice>
          <mc:Fallback xmlns="">
            <p:pic>
              <p:nvPicPr>
                <p:cNvPr id="8" name="حبر 7">
                  <a:extLst>
                    <a:ext uri="{FF2B5EF4-FFF2-40B4-BE49-F238E27FC236}">
                      <a16:creationId xmlns:a16="http://schemas.microsoft.com/office/drawing/2014/main" id="{E0D13614-5903-4DE4-97A2-583628345CE4}"/>
                    </a:ext>
                  </a:extLst>
                </p:cNvPr>
                <p:cNvPicPr/>
                <p:nvPr/>
              </p:nvPicPr>
              <p:blipFill>
                <a:blip r:embed="rId9"/>
                <a:stretch>
                  <a:fillRect/>
                </a:stretch>
              </p:blipFill>
              <p:spPr>
                <a:xfrm>
                  <a:off x="4117240" y="4900280"/>
                  <a:ext cx="36000" cy="216000"/>
                </a:xfrm>
                <a:prstGeom prst="rect">
                  <a:avLst/>
                </a:prstGeom>
              </p:spPr>
            </p:pic>
          </mc:Fallback>
        </mc:AlternateContent>
      </p:grpSp>
      <mc:AlternateContent xmlns:mc="http://schemas.openxmlformats.org/markup-compatibility/2006" xmlns:p14="http://schemas.microsoft.com/office/powerpoint/2010/main" xmlns:aink="http://schemas.microsoft.com/office/drawing/2016/ink">
        <mc:Choice Requires="p14 aink">
          <p:contentPart p14:bwMode="auto" r:id="rId11">
            <p14:nvContentPartPr>
              <p14:cNvPr id="10" name="حبر 9">
                <a:extLst>
                  <a:ext uri="{FF2B5EF4-FFF2-40B4-BE49-F238E27FC236}">
                    <a16:creationId xmlns:a16="http://schemas.microsoft.com/office/drawing/2014/main" id="{2B1CA508-3A44-4987-A08D-3F9B545369FD}"/>
                  </a:ext>
                </a:extLst>
              </p14:cNvPr>
              <p14:cNvContentPartPr/>
              <p14:nvPr/>
            </p14:nvContentPartPr>
            <p14:xfrm>
              <a:off x="10220680" y="3982280"/>
              <a:ext cx="360" cy="360"/>
            </p14:xfrm>
          </p:contentPart>
        </mc:Choice>
        <mc:Fallback xmlns="">
          <p:pic>
            <p:nvPicPr>
              <p:cNvPr id="10" name="حبر 9">
                <a:extLst>
                  <a:ext uri="{FF2B5EF4-FFF2-40B4-BE49-F238E27FC236}">
                    <a16:creationId xmlns:a16="http://schemas.microsoft.com/office/drawing/2014/main" id="{2B1CA508-3A44-4987-A08D-3F9B545369FD}"/>
                  </a:ext>
                </a:extLst>
              </p:cNvPr>
              <p:cNvPicPr/>
              <p:nvPr/>
            </p:nvPicPr>
            <p:blipFill>
              <a:blip r:embed="rId12"/>
              <a:stretch>
                <a:fillRect/>
              </a:stretch>
            </p:blipFill>
            <p:spPr>
              <a:xfrm>
                <a:off x="10202680" y="3874640"/>
                <a:ext cx="36000" cy="216000"/>
              </a:xfrm>
              <a:prstGeom prst="rect">
                <a:avLst/>
              </a:prstGeom>
            </p:spPr>
          </p:pic>
        </mc:Fallback>
      </mc:AlternateContent>
      <p:grpSp>
        <p:nvGrpSpPr>
          <p:cNvPr id="13" name="مجموعة 12">
            <a:extLst>
              <a:ext uri="{FF2B5EF4-FFF2-40B4-BE49-F238E27FC236}">
                <a16:creationId xmlns:a16="http://schemas.microsoft.com/office/drawing/2014/main" id="{38020BEA-E542-42CF-8CBE-DF8D3F9C30FA}"/>
              </a:ext>
            </a:extLst>
          </p:cNvPr>
          <p:cNvGrpSpPr/>
          <p:nvPr/>
        </p:nvGrpSpPr>
        <p:grpSpPr>
          <a:xfrm>
            <a:off x="6004000" y="5222120"/>
            <a:ext cx="360" cy="360"/>
            <a:chOff x="6004000" y="5222120"/>
            <a:chExt cx="360" cy="360"/>
          </a:xfrm>
        </p:grpSpPr>
        <mc:AlternateContent xmlns:mc="http://schemas.openxmlformats.org/markup-compatibility/2006" xmlns:p14="http://schemas.microsoft.com/office/powerpoint/2010/main" xmlns:aink="http://schemas.microsoft.com/office/drawing/2016/ink">
          <mc:Choice Requires="p14 aink">
            <p:contentPart p14:bwMode="auto" r:id="rId13">
              <p14:nvContentPartPr>
                <p14:cNvPr id="11" name="حبر 10">
                  <a:extLst>
                    <a:ext uri="{FF2B5EF4-FFF2-40B4-BE49-F238E27FC236}">
                      <a16:creationId xmlns:a16="http://schemas.microsoft.com/office/drawing/2014/main" id="{916A8203-F00A-43D0-A1BD-BA50205D712B}"/>
                    </a:ext>
                  </a:extLst>
                </p14:cNvPr>
                <p14:cNvContentPartPr/>
                <p14:nvPr/>
              </p14:nvContentPartPr>
              <p14:xfrm>
                <a:off x="6004000" y="5222120"/>
                <a:ext cx="360" cy="360"/>
              </p14:xfrm>
            </p:contentPart>
          </mc:Choice>
          <mc:Fallback xmlns="">
            <p:pic>
              <p:nvPicPr>
                <p:cNvPr id="11" name="حبر 10">
                  <a:extLst>
                    <a:ext uri="{FF2B5EF4-FFF2-40B4-BE49-F238E27FC236}">
                      <a16:creationId xmlns:a16="http://schemas.microsoft.com/office/drawing/2014/main" id="{916A8203-F00A-43D0-A1BD-BA50205D712B}"/>
                    </a:ext>
                  </a:extLst>
                </p:cNvPr>
                <p:cNvPicPr/>
                <p:nvPr/>
              </p:nvPicPr>
              <p:blipFill>
                <a:blip r:embed="rId14"/>
                <a:stretch>
                  <a:fillRect/>
                </a:stretch>
              </p:blipFill>
              <p:spPr>
                <a:xfrm>
                  <a:off x="5986360" y="5114120"/>
                  <a:ext cx="36000" cy="21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5">
              <p14:nvContentPartPr>
                <p14:cNvPr id="12" name="حبر 11">
                  <a:extLst>
                    <a:ext uri="{FF2B5EF4-FFF2-40B4-BE49-F238E27FC236}">
                      <a16:creationId xmlns:a16="http://schemas.microsoft.com/office/drawing/2014/main" id="{995C9352-D431-45C7-A885-4E18A31E41F3}"/>
                    </a:ext>
                  </a:extLst>
                </p14:cNvPr>
                <p14:cNvContentPartPr/>
                <p14:nvPr/>
              </p14:nvContentPartPr>
              <p14:xfrm>
                <a:off x="6004000" y="5222120"/>
                <a:ext cx="360" cy="360"/>
              </p14:xfrm>
            </p:contentPart>
          </mc:Choice>
          <mc:Fallback xmlns="">
            <p:pic>
              <p:nvPicPr>
                <p:cNvPr id="12" name="حبر 11">
                  <a:extLst>
                    <a:ext uri="{FF2B5EF4-FFF2-40B4-BE49-F238E27FC236}">
                      <a16:creationId xmlns:a16="http://schemas.microsoft.com/office/drawing/2014/main" id="{995C9352-D431-45C7-A885-4E18A31E41F3}"/>
                    </a:ext>
                  </a:extLst>
                </p:cNvPr>
                <p:cNvPicPr/>
                <p:nvPr/>
              </p:nvPicPr>
              <p:blipFill>
                <a:blip r:embed="rId14"/>
                <a:stretch>
                  <a:fillRect/>
                </a:stretch>
              </p:blipFill>
              <p:spPr>
                <a:xfrm>
                  <a:off x="5986360" y="5114120"/>
                  <a:ext cx="36000" cy="216000"/>
                </a:xfrm>
                <a:prstGeom prst="rect">
                  <a:avLst/>
                </a:prstGeom>
              </p:spPr>
            </p:pic>
          </mc:Fallback>
        </mc:AlternateContent>
      </p:grpSp>
      <mc:AlternateContent xmlns:mc="http://schemas.openxmlformats.org/markup-compatibility/2006" xmlns:p14="http://schemas.microsoft.com/office/powerpoint/2010/main" xmlns:aink="http://schemas.microsoft.com/office/drawing/2016/ink">
        <mc:Choice Requires="p14 aink">
          <p:contentPart p14:bwMode="auto" r:id="rId16">
            <p14:nvContentPartPr>
              <p14:cNvPr id="14" name="حبر 13">
                <a:extLst>
                  <a:ext uri="{FF2B5EF4-FFF2-40B4-BE49-F238E27FC236}">
                    <a16:creationId xmlns:a16="http://schemas.microsoft.com/office/drawing/2014/main" id="{F1608A84-90B6-48F0-B2CC-05AC3B9115BF}"/>
                  </a:ext>
                </a:extLst>
              </p14:cNvPr>
              <p14:cNvContentPartPr/>
              <p14:nvPr/>
            </p14:nvContentPartPr>
            <p14:xfrm>
              <a:off x="3495160" y="4439840"/>
              <a:ext cx="360" cy="360"/>
            </p14:xfrm>
          </p:contentPart>
        </mc:Choice>
        <mc:Fallback xmlns="">
          <p:pic>
            <p:nvPicPr>
              <p:cNvPr id="14" name="حبر 13">
                <a:extLst>
                  <a:ext uri="{FF2B5EF4-FFF2-40B4-BE49-F238E27FC236}">
                    <a16:creationId xmlns:a16="http://schemas.microsoft.com/office/drawing/2014/main" id="{F1608A84-90B6-48F0-B2CC-05AC3B9115BF}"/>
                  </a:ext>
                </a:extLst>
              </p:cNvPr>
              <p:cNvPicPr/>
              <p:nvPr/>
            </p:nvPicPr>
            <p:blipFill>
              <a:blip r:embed="rId17"/>
              <a:stretch>
                <a:fillRect/>
              </a:stretch>
            </p:blipFill>
            <p:spPr>
              <a:xfrm>
                <a:off x="3477160" y="4331840"/>
                <a:ext cx="36000" cy="21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8">
            <p14:nvContentPartPr>
              <p14:cNvPr id="15" name="حبر 14">
                <a:extLst>
                  <a:ext uri="{FF2B5EF4-FFF2-40B4-BE49-F238E27FC236}">
                    <a16:creationId xmlns:a16="http://schemas.microsoft.com/office/drawing/2014/main" id="{6056F84A-D6F0-4C3E-A0A7-C41A2C9EED61}"/>
                  </a:ext>
                </a:extLst>
              </p14:cNvPr>
              <p14:cNvContentPartPr/>
              <p14:nvPr/>
            </p14:nvContentPartPr>
            <p14:xfrm>
              <a:off x="5212000" y="1726880"/>
              <a:ext cx="360" cy="360"/>
            </p14:xfrm>
          </p:contentPart>
        </mc:Choice>
        <mc:Fallback xmlns="">
          <p:pic>
            <p:nvPicPr>
              <p:cNvPr id="15" name="حبر 14">
                <a:extLst>
                  <a:ext uri="{FF2B5EF4-FFF2-40B4-BE49-F238E27FC236}">
                    <a16:creationId xmlns:a16="http://schemas.microsoft.com/office/drawing/2014/main" id="{6056F84A-D6F0-4C3E-A0A7-C41A2C9EED61}"/>
                  </a:ext>
                </a:extLst>
              </p:cNvPr>
              <p:cNvPicPr/>
              <p:nvPr/>
            </p:nvPicPr>
            <p:blipFill>
              <a:blip r:embed="rId19"/>
              <a:stretch>
                <a:fillRect/>
              </a:stretch>
            </p:blipFill>
            <p:spPr>
              <a:xfrm>
                <a:off x="5194360" y="1618880"/>
                <a:ext cx="36000" cy="216000"/>
              </a:xfrm>
              <a:prstGeom prst="rect">
                <a:avLst/>
              </a:prstGeom>
            </p:spPr>
          </p:pic>
        </mc:Fallback>
      </mc:AlternateContent>
      <p:pic>
        <p:nvPicPr>
          <p:cNvPr id="18" name="صورة 17">
            <a:extLst>
              <a:ext uri="{FF2B5EF4-FFF2-40B4-BE49-F238E27FC236}">
                <a16:creationId xmlns:a16="http://schemas.microsoft.com/office/drawing/2014/main" id="{F843F93A-FFB1-4597-BB5F-79CF5D709149}"/>
              </a:ext>
            </a:extLst>
          </p:cNvPr>
          <p:cNvPicPr>
            <a:picLocks noChangeAspect="1"/>
          </p:cNvPicPr>
          <p:nvPr/>
        </p:nvPicPr>
        <p:blipFill rotWithShape="1">
          <a:blip r:embed="rId20">
            <a:extLst>
              <a:ext uri="{BEBA8EAE-BF5A-486C-A8C5-ECC9F3942E4B}">
                <a14:imgProps xmlns:a14="http://schemas.microsoft.com/office/drawing/2010/main">
                  <a14:imgLayer r:embed="rId21">
                    <a14:imgEffect>
                      <a14:backgroundRemoval t="10000" b="90000" l="5682" r="94773">
                        <a14:foregroundMark x1="62955" y1="55227" x2="63636" y2="74545"/>
                        <a14:foregroundMark x1="92500" y1="59773" x2="92727" y2="69091"/>
                        <a14:foregroundMark x1="35000" y1="19545" x2="37045" y2="38864"/>
                        <a14:foregroundMark x1="35455" y1="36591" x2="36364" y2="47955"/>
                        <a14:foregroundMark x1="36364" y1="47955" x2="36818" y2="48409"/>
                        <a14:foregroundMark x1="70682" y1="75909" x2="46591" y2="73636"/>
                        <a14:foregroundMark x1="83182" y1="49091" x2="83182" y2="27727"/>
                        <a14:foregroundMark x1="87273" y1="52045" x2="94773" y2="60682"/>
                        <a14:foregroundMark x1="94773" y1="60682" x2="94773" y2="60682"/>
                        <a14:foregroundMark x1="23182" y1="19545" x2="24545" y2="57955"/>
                        <a14:foregroundMark x1="13182" y1="22727" x2="15909" y2="47045"/>
                        <a14:foregroundMark x1="17045" y1="64318" x2="18636" y2="70000"/>
                        <a14:foregroundMark x1="5682" y1="73409" x2="6136" y2="50455"/>
                      </a14:backgroundRemoval>
                    </a14:imgEffect>
                  </a14:imgLayer>
                </a14:imgProps>
              </a:ext>
            </a:extLst>
          </a:blip>
          <a:srcRect t="14457" r="66084" b="20116"/>
          <a:stretch/>
        </p:blipFill>
        <p:spPr>
          <a:xfrm>
            <a:off x="8065860" y="1726880"/>
            <a:ext cx="2418280" cy="4456880"/>
          </a:xfrm>
          <a:prstGeom prst="rect">
            <a:avLst/>
          </a:prstGeom>
          <a:scene3d>
            <a:camera prst="perspectiveFront"/>
            <a:lightRig rig="threePt" dir="t"/>
          </a:scene3d>
        </p:spPr>
      </p:pic>
      <p:pic>
        <p:nvPicPr>
          <p:cNvPr id="16" name="صورة 15">
            <a:extLst>
              <a:ext uri="{FF2B5EF4-FFF2-40B4-BE49-F238E27FC236}">
                <a16:creationId xmlns:a16="http://schemas.microsoft.com/office/drawing/2014/main" id="{7F0764D0-EF03-435E-9811-0DDB5AE2B674}"/>
              </a:ext>
            </a:extLst>
          </p:cNvPr>
          <p:cNvPicPr>
            <a:picLocks noChangeAspect="1"/>
          </p:cNvPicPr>
          <p:nvPr/>
        </p:nvPicPr>
        <p:blipFill rotWithShape="1">
          <a:blip r:embed="rId20">
            <a:extLst>
              <a:ext uri="{BEBA8EAE-BF5A-486C-A8C5-ECC9F3942E4B}">
                <a14:imgProps xmlns:a14="http://schemas.microsoft.com/office/drawing/2010/main">
                  <a14:imgLayer r:embed="rId21">
                    <a14:imgEffect>
                      <a14:backgroundRemoval t="10000" b="90000" l="5682" r="94773">
                        <a14:foregroundMark x1="62955" y1="55227" x2="63636" y2="74545"/>
                        <a14:foregroundMark x1="92500" y1="59773" x2="92727" y2="69091"/>
                        <a14:foregroundMark x1="35000" y1="19545" x2="37045" y2="38864"/>
                        <a14:foregroundMark x1="35455" y1="36591" x2="36364" y2="47955"/>
                        <a14:foregroundMark x1="36364" y1="47955" x2="36818" y2="48409"/>
                        <a14:foregroundMark x1="70682" y1="75909" x2="46591" y2="73636"/>
                        <a14:foregroundMark x1="83182" y1="49091" x2="83182" y2="27727"/>
                        <a14:foregroundMark x1="87273" y1="52045" x2="94773" y2="60682"/>
                        <a14:foregroundMark x1="94773" y1="60682" x2="94773" y2="60682"/>
                        <a14:foregroundMark x1="23182" y1="19545" x2="24545" y2="57955"/>
                        <a14:foregroundMark x1="13182" y1="22727" x2="15909" y2="47045"/>
                        <a14:foregroundMark x1="17045" y1="64318" x2="18636" y2="70000"/>
                        <a14:foregroundMark x1="5682" y1="73409" x2="6136" y2="50455"/>
                      </a14:backgroundRemoval>
                    </a14:imgEffect>
                  </a14:imgLayer>
                </a14:imgProps>
              </a:ext>
            </a:extLst>
          </a:blip>
          <a:srcRect l="31050" t="11091" b="20190"/>
          <a:stretch/>
        </p:blipFill>
        <p:spPr>
          <a:xfrm>
            <a:off x="7474330" y="1466280"/>
            <a:ext cx="4455320" cy="4717480"/>
          </a:xfrm>
          <a:prstGeom prst="rect">
            <a:avLst/>
          </a:prstGeom>
        </p:spPr>
      </p:pic>
      <p:pic>
        <p:nvPicPr>
          <p:cNvPr id="21" name="صورة 20">
            <a:extLst>
              <a:ext uri="{FF2B5EF4-FFF2-40B4-BE49-F238E27FC236}">
                <a16:creationId xmlns:a16="http://schemas.microsoft.com/office/drawing/2014/main" id="{1730511F-5EC7-4E13-AEDF-D8C521D20D19}"/>
              </a:ext>
            </a:extLst>
          </p:cNvPr>
          <p:cNvPicPr>
            <a:picLocks noChangeAspect="1"/>
          </p:cNvPicPr>
          <p:nvPr/>
        </p:nvPicPr>
        <p:blipFill>
          <a:blip r:embed="rId22">
            <a:extLst>
              <a:ext uri="{BEBA8EAE-BF5A-486C-A8C5-ECC9F3942E4B}">
                <a14:imgProps xmlns:a14="http://schemas.microsoft.com/office/drawing/2010/main">
                  <a14:imgLayer r:embed="rId23">
                    <a14:imgEffect>
                      <a14:backgroundRemoval t="10000" b="90000" l="3500" r="95667">
                        <a14:foregroundMark x1="9333" y1="34500" x2="11667" y2="42500"/>
                        <a14:foregroundMark x1="11667" y1="42500" x2="11667" y2="42667"/>
                        <a14:foregroundMark x1="5500" y1="29167" x2="8167" y2="36833"/>
                        <a14:foregroundMark x1="4000" y1="27500" x2="10167" y2="32000"/>
                        <a14:foregroundMark x1="5667" y1="25833" x2="14333" y2="30667"/>
                        <a14:foregroundMark x1="3500" y1="25167" x2="5000" y2="29833"/>
                        <a14:foregroundMark x1="43167" y1="31000" x2="61000" y2="27167"/>
                        <a14:foregroundMark x1="61000" y1="27167" x2="69500" y2="30000"/>
                        <a14:foregroundMark x1="62667" y1="27500" x2="65833" y2="27833"/>
                        <a14:foregroundMark x1="89833" y1="22167" x2="86167" y2="36500"/>
                        <a14:foregroundMark x1="93667" y1="21667" x2="93000" y2="29500"/>
                        <a14:foregroundMark x1="92500" y1="17667" x2="95333" y2="19000"/>
                        <a14:foregroundMark x1="95333" y1="22500" x2="93167" y2="38000"/>
                        <a14:foregroundMark x1="95000" y1="20333" x2="93167" y2="34667"/>
                        <a14:foregroundMark x1="95667" y1="21667" x2="92000" y2="45000"/>
                        <a14:foregroundMark x1="13000" y1="31167" x2="13000" y2="31167"/>
                      </a14:backgroundRemoval>
                    </a14:imgEffect>
                  </a14:imgLayer>
                </a14:imgProps>
              </a:ext>
            </a:extLst>
          </a:blip>
          <a:stretch>
            <a:fillRect/>
          </a:stretch>
        </p:blipFill>
        <p:spPr>
          <a:xfrm>
            <a:off x="152430" y="4228720"/>
            <a:ext cx="2923720" cy="2923720"/>
          </a:xfrm>
          <a:prstGeom prst="rect">
            <a:avLst/>
          </a:prstGeom>
        </p:spPr>
      </p:pic>
      <p:pic>
        <p:nvPicPr>
          <p:cNvPr id="23" name="صورة 22">
            <a:extLst>
              <a:ext uri="{FF2B5EF4-FFF2-40B4-BE49-F238E27FC236}">
                <a16:creationId xmlns:a16="http://schemas.microsoft.com/office/drawing/2014/main" id="{700ACDBE-0ECF-413C-A9E1-96584514A741}"/>
              </a:ext>
            </a:extLst>
          </p:cNvPr>
          <p:cNvPicPr>
            <a:picLocks noChangeAspect="1"/>
          </p:cNvPicPr>
          <p:nvPr/>
        </p:nvPicPr>
        <p:blipFill>
          <a:blip r:embed="rId24">
            <a:duotone>
              <a:schemeClr val="accent2">
                <a:shade val="45000"/>
                <a:satMod val="135000"/>
              </a:schemeClr>
              <a:prstClr val="white"/>
            </a:duotone>
          </a:blip>
          <a:stretch>
            <a:fillRect/>
          </a:stretch>
        </p:blipFill>
        <p:spPr>
          <a:xfrm>
            <a:off x="6562180" y="3031793"/>
            <a:ext cx="584615" cy="632027"/>
          </a:xfrm>
          <a:prstGeom prst="rect">
            <a:avLst/>
          </a:prstGeom>
        </p:spPr>
      </p:pic>
    </p:spTree>
    <p:extLst>
      <p:ext uri="{BB962C8B-B14F-4D97-AF65-F5344CB8AC3E}">
        <p14:creationId xmlns:p14="http://schemas.microsoft.com/office/powerpoint/2010/main" val="129717750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7"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nodeType="clickEffect">
                                  <p:stCondLst>
                                    <p:cond delay="0"/>
                                  </p:stCondLst>
                                  <p:childTnLst>
                                    <p:set>
                                      <p:cBhvr>
                                        <p:cTn id="19" dur="1" fill="hold">
                                          <p:stCondLst>
                                            <p:cond delay="0"/>
                                          </p:stCondLst>
                                        </p:cTn>
                                        <p:tgtEl>
                                          <p:spTgt spid="18"/>
                                        </p:tgtEl>
                                        <p:attrNameLst>
                                          <p:attrName>style.visibility</p:attrName>
                                        </p:attrNameLst>
                                      </p:cBhvr>
                                      <p:to>
                                        <p:strVal val="visible"/>
                                      </p:to>
                                    </p:set>
                                    <p:anim calcmode="lin" valueType="num">
                                      <p:cBhvr>
                                        <p:cTn id="20" dur="1000" fill="hold"/>
                                        <p:tgtEl>
                                          <p:spTgt spid="18"/>
                                        </p:tgtEl>
                                        <p:attrNameLst>
                                          <p:attrName>ppt_w</p:attrName>
                                        </p:attrNameLst>
                                      </p:cBhvr>
                                      <p:tavLst>
                                        <p:tav tm="0">
                                          <p:val>
                                            <p:fltVal val="0"/>
                                          </p:val>
                                        </p:tav>
                                        <p:tav tm="100000">
                                          <p:val>
                                            <p:strVal val="#ppt_w"/>
                                          </p:val>
                                        </p:tav>
                                      </p:tavLst>
                                    </p:anim>
                                    <p:anim calcmode="lin" valueType="num">
                                      <p:cBhvr>
                                        <p:cTn id="21" dur="1000" fill="hold"/>
                                        <p:tgtEl>
                                          <p:spTgt spid="18"/>
                                        </p:tgtEl>
                                        <p:attrNameLst>
                                          <p:attrName>ppt_h</p:attrName>
                                        </p:attrNameLst>
                                      </p:cBhvr>
                                      <p:tavLst>
                                        <p:tav tm="0">
                                          <p:val>
                                            <p:fltVal val="0"/>
                                          </p:val>
                                        </p:tav>
                                        <p:tav tm="100000">
                                          <p:val>
                                            <p:strVal val="#ppt_h"/>
                                          </p:val>
                                        </p:tav>
                                      </p:tavLst>
                                    </p:anim>
                                    <p:anim calcmode="lin" valueType="num">
                                      <p:cBhvr>
                                        <p:cTn id="22" dur="1000" fill="hold"/>
                                        <p:tgtEl>
                                          <p:spTgt spid="18"/>
                                        </p:tgtEl>
                                        <p:attrNameLst>
                                          <p:attrName>style.rotation</p:attrName>
                                        </p:attrNameLst>
                                      </p:cBhvr>
                                      <p:tavLst>
                                        <p:tav tm="0">
                                          <p:val>
                                            <p:fltVal val="90"/>
                                          </p:val>
                                        </p:tav>
                                        <p:tav tm="100000">
                                          <p:val>
                                            <p:fltVal val="0"/>
                                          </p:val>
                                        </p:tav>
                                      </p:tavLst>
                                    </p:anim>
                                    <p:animEffect transition="in" filter="fade">
                                      <p:cBhvr>
                                        <p:cTn id="23" dur="100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randombar(horizontal)">
                                      <p:cBhvr>
                                        <p:cTn id="28" dur="50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47" presetClass="entr" presetSubtype="0" fill="hold" nodeType="click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fade">
                                      <p:cBhvr>
                                        <p:cTn id="33" dur="1000"/>
                                        <p:tgtEl>
                                          <p:spTgt spid="21"/>
                                        </p:tgtEl>
                                      </p:cBhvr>
                                    </p:animEffect>
                                    <p:anim calcmode="lin" valueType="num">
                                      <p:cBhvr>
                                        <p:cTn id="34" dur="1000" fill="hold"/>
                                        <p:tgtEl>
                                          <p:spTgt spid="21"/>
                                        </p:tgtEl>
                                        <p:attrNameLst>
                                          <p:attrName>ppt_x</p:attrName>
                                        </p:attrNameLst>
                                      </p:cBhvr>
                                      <p:tavLst>
                                        <p:tav tm="0">
                                          <p:val>
                                            <p:strVal val="#ppt_x"/>
                                          </p:val>
                                        </p:tav>
                                        <p:tav tm="100000">
                                          <p:val>
                                            <p:strVal val="#ppt_x"/>
                                          </p:val>
                                        </p:tav>
                                      </p:tavLst>
                                    </p:anim>
                                    <p:anim calcmode="lin" valueType="num">
                                      <p:cBhvr>
                                        <p:cTn id="35"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نسق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0F0A00B7A297B40A126585C06040BF9" ma:contentTypeVersion="13" ma:contentTypeDescription="Create a new document." ma:contentTypeScope="" ma:versionID="e211a196983eb4ca7a51c67aa200c8b9">
  <xsd:schema xmlns:xsd="http://www.w3.org/2001/XMLSchema" xmlns:xs="http://www.w3.org/2001/XMLSchema" xmlns:p="http://schemas.microsoft.com/office/2006/metadata/properties" xmlns:ns3="0860e916-1933-4f54-bf75-902e7a9d18bb" xmlns:ns4="c1803469-1359-4921-b8b2-4aa11e6de6e4" targetNamespace="http://schemas.microsoft.com/office/2006/metadata/properties" ma:root="true" ma:fieldsID="fbe2735384649c69160ac846166d8c23" ns3:_="" ns4:_="">
    <xsd:import namespace="0860e916-1933-4f54-bf75-902e7a9d18bb"/>
    <xsd:import namespace="c1803469-1359-4921-b8b2-4aa11e6de6e4"/>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860e916-1933-4f54-bf75-902e7a9d18b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1803469-1359-4921-b8b2-4aa11e6de6e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5E79A6E-C66F-474D-AEC3-AC8B4C5AC16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860e916-1933-4f54-bf75-902e7a9d18bb"/>
    <ds:schemaRef ds:uri="c1803469-1359-4921-b8b2-4aa11e6de6e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1D1AD35-AF57-4B32-8A96-2853E34EF9CE}">
  <ds:schemaRefs>
    <ds:schemaRef ds:uri="http://schemas.microsoft.com/sharepoint/v3/contenttype/forms"/>
  </ds:schemaRefs>
</ds:datastoreItem>
</file>

<file path=customXml/itemProps3.xml><?xml version="1.0" encoding="utf-8"?>
<ds:datastoreItem xmlns:ds="http://schemas.openxmlformats.org/officeDocument/2006/customXml" ds:itemID="{72EED42B-3B47-45C2-9F50-0B4533C0F1E3}">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c1803469-1359-4921-b8b2-4aa11e6de6e4"/>
    <ds:schemaRef ds:uri="http://purl.org/dc/elements/1.1/"/>
    <ds:schemaRef ds:uri="http://schemas.microsoft.com/office/2006/metadata/properties"/>
    <ds:schemaRef ds:uri="0860e916-1933-4f54-bf75-902e7a9d18bb"/>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8539</TotalTime>
  <Words>984</Words>
  <Application>Microsoft Office PowerPoint</Application>
  <PresentationFormat>Widescreen</PresentationFormat>
  <Paragraphs>141</Paragraphs>
  <Slides>6</Slides>
  <Notes>4</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6</vt:i4>
      </vt:variant>
    </vt:vector>
  </HeadingPairs>
  <TitlesOfParts>
    <vt:vector size="13" baseType="lpstr">
      <vt:lpstr>Arial</vt:lpstr>
      <vt:lpstr>Calibri</vt:lpstr>
      <vt:lpstr>Calibri Light</vt:lpstr>
      <vt:lpstr>Sakkal Majalla</vt:lpstr>
      <vt:lpstr>Office Theme</vt:lpstr>
      <vt:lpstr>1_Office Theme</vt:lpstr>
      <vt:lpstr>1_نسق Office</vt:lpstr>
      <vt:lpstr>معرفة المكان المناسب لأدوات الطعام الملعقة السكين والشوكة  (840) </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العنوان الرئيسي للهدف</dc:title>
  <dc:creator>NADYAH NASSER ALKAABI</dc:creator>
  <cp:lastModifiedBy>Salama Nasiib Hamad Al Ketbi</cp:lastModifiedBy>
  <cp:revision>416</cp:revision>
  <dcterms:created xsi:type="dcterms:W3CDTF">2020-07-26T19:33:45Z</dcterms:created>
  <dcterms:modified xsi:type="dcterms:W3CDTF">2021-02-16T15:05:41Z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0x01010020F0A00B7A297B40A126585C06040BF9</vt:lpwstr>
  </property>
</Properties>
</file>