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sldIdLst>
    <p:sldId id="291" r:id="rId5"/>
    <p:sldId id="295" r:id="rId6"/>
    <p:sldId id="285" r:id="rId7"/>
    <p:sldId id="289" r:id="rId8"/>
    <p:sldId id="296" r:id="rId9"/>
    <p:sldId id="301" r:id="rId10"/>
    <p:sldId id="302" r:id="rId11"/>
    <p:sldId id="303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9" autoAdjust="0"/>
    <p:restoredTop sz="94660"/>
  </p:normalViewPr>
  <p:slideViewPr>
    <p:cSldViewPr snapToGrid="0">
      <p:cViewPr>
        <p:scale>
          <a:sx n="80" d="100"/>
          <a:sy n="80" d="100"/>
        </p:scale>
        <p:origin x="-48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C9pNjHs8D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hdrHadXsU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الابتعاد عن الأشخاص المصابين بأمراض معدية دون أن يذكره أحد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 rot="21029191">
            <a:off x="1121055" y="2057207"/>
            <a:ext cx="3585544" cy="349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753488"/>
              </p:ext>
            </p:extLst>
          </p:nvPr>
        </p:nvGraphicFramePr>
        <p:xfrm>
          <a:off x="284480" y="99720"/>
          <a:ext cx="11740962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63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821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431077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1052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مريم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الابتعاد عن الأشخاص المصابين بأمراض معدية دون أن يذكره أحد.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الهدف(847)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انتبه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وقف حمد بجوار صديقه ماجد المريض وعندما  بدأ يكح ابتعد عنه حمد لكيلا يلتقط العدوى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المعلم: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ماجد مريض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3-يقول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المعلم: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ابتعد حمد عن ماجد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>
            <a:off x="9454718" y="3764133"/>
            <a:ext cx="956685" cy="9321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8" t="3911" r="26723" b="5756"/>
          <a:stretch/>
        </p:blipFill>
        <p:spPr>
          <a:xfrm>
            <a:off x="9783193" y="2423603"/>
            <a:ext cx="564379" cy="9581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8" t="3911" r="26723" b="5756"/>
          <a:stretch/>
        </p:blipFill>
        <p:spPr>
          <a:xfrm>
            <a:off x="8326071" y="5092033"/>
            <a:ext cx="564379" cy="958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>
            <a:off x="9482830" y="5186039"/>
            <a:ext cx="956685" cy="9321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>
            <a:off x="8827362" y="2435441"/>
            <a:ext cx="956685" cy="93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 يقول المعلم : ماجد يكح ماجد مريض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>
            <a:off x="3817398" y="2006353"/>
            <a:ext cx="4154750" cy="40482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8" t="3911" r="26723" b="5756"/>
          <a:stretch/>
        </p:blipFill>
        <p:spPr>
          <a:xfrm>
            <a:off x="7856739" y="1731146"/>
            <a:ext cx="2645543" cy="44914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875" y="2315688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49782" y="21775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65081" y="4257304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2-يقول المعلم : حمد ابتعد عن ماجد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>
            <a:off x="6826928" y="2032985"/>
            <a:ext cx="4154750" cy="40482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8" t="3911" r="26723" b="5756"/>
          <a:stretch/>
        </p:blipFill>
        <p:spPr>
          <a:xfrm>
            <a:off x="2157275" y="1731146"/>
            <a:ext cx="2645543" cy="44914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875" y="2315688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49782" y="21775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65081" y="4257304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26710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الابتعاد عن الأشخاص المصابين بأمراض معدية دون أن يذكره أحد.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عن طريق التمثيل وتبادل الادوار</a:t>
                      </a:r>
                      <a:r>
                        <a:rPr lang="ar-EG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</a:t>
                      </a: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مع الطالب بتمثيل الدرس.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</a:t>
                      </a:r>
                      <a:r>
                        <a:rPr lang="ar-SA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تكنولوجيا</a:t>
                      </a: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يشاهد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فيديو نوعوي عن الوقاية عن الامراض </a:t>
                      </a:r>
                      <a:r>
                        <a:rPr lang="en-US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hlinkClick r:id="rId3"/>
                        </a:rPr>
                        <a:t>https://www.youtube.com/watch?v=JC9pNjHs8D4</a:t>
                      </a:r>
                      <a:endParaRPr lang="ar-AE" sz="1200" b="1" i="0" kern="1200" baseline="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05466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ar-AE" sz="1400" b="0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يلعب المعلم مع الطالب لعبة المريض والطبيب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/>
                        <a:t>2- يشرح</a:t>
                      </a:r>
                      <a:r>
                        <a:rPr lang="ar-AE" sz="1200" baseline="0" dirty="0" smtClean="0"/>
                        <a:t> المعلم للطالب طرق الوقاية من الامراض ( عرض فيديو )</a:t>
                      </a:r>
                      <a:endParaRPr lang="ar-AE" sz="1200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/>
                        <a:t>3- يعرض المعلم قصة مصورة عن اهمية الابتعاد عن الشخص المريض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267907" y="226512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 smtClean="0"/>
              <a:t>قراءة قصة عن الموضوع </a:t>
            </a:r>
            <a:endParaRPr lang="en-US" dirty="0"/>
          </a:p>
        </p:txBody>
      </p:sp>
      <p:pic>
        <p:nvPicPr>
          <p:cNvPr id="1026" name="Picture 2" descr="بيبى كورونا.. رسالة لأطفال مصر لحمايتهم من الفيروس.. فيديو - اليوم الساب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895" y="3596640"/>
            <a:ext cx="3619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039" y="188738"/>
            <a:ext cx="3968496" cy="832104"/>
          </a:xfrm>
        </p:spPr>
        <p:txBody>
          <a:bodyPr/>
          <a:lstStyle/>
          <a:p>
            <a:pPr algn="ctr"/>
            <a:r>
              <a:rPr lang="ar-AE" dirty="0" smtClean="0"/>
              <a:t>ارسم دائر حول الشخص المريض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0" t="14023" r="20292" b="15034"/>
          <a:stretch/>
        </p:blipFill>
        <p:spPr>
          <a:xfrm>
            <a:off x="6826928" y="2032985"/>
            <a:ext cx="4154750" cy="4048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8" t="3911" r="26723" b="5756"/>
          <a:stretch/>
        </p:blipFill>
        <p:spPr>
          <a:xfrm>
            <a:off x="2157275" y="1731146"/>
            <a:ext cx="2645543" cy="449149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875" y="2315688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49782" y="21775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65081" y="4257304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3920" y="423675"/>
            <a:ext cx="3968496" cy="832104"/>
          </a:xfrm>
        </p:spPr>
        <p:txBody>
          <a:bodyPr/>
          <a:lstStyle/>
          <a:p>
            <a:pPr algn="r"/>
            <a:r>
              <a:rPr lang="ar-AE" dirty="0" smtClean="0"/>
              <a:t>هل هذه </a:t>
            </a:r>
            <a:r>
              <a:rPr lang="ar-AE" smtClean="0"/>
              <a:t>الصورة صح ام خطا </a:t>
            </a:r>
            <a:r>
              <a:rPr lang="ar-AE" dirty="0" smtClean="0"/>
              <a:t>ولماذا؟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3" t="7364" r="12044" b="5586"/>
          <a:stretch/>
        </p:blipFill>
        <p:spPr>
          <a:xfrm>
            <a:off x="6817048" y="1947828"/>
            <a:ext cx="2554664" cy="2935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8" t="3911" r="29538" b="5756"/>
          <a:stretch/>
        </p:blipFill>
        <p:spPr>
          <a:xfrm>
            <a:off x="2980708" y="1806192"/>
            <a:ext cx="1922149" cy="29917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875" y="2315688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49782" y="21775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65081" y="4257304"/>
            <a:ext cx="1626919" cy="2600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7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639700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الابتعاد عن الأشخاص المصابين بأمراض معدية دون أن يذكره أحد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عمل مسابقة من يجمع اكبر عدد من الكمامات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معلم من الطالب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صنع كمام 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    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  <a:hlinkClick r:id="rId2"/>
                        </a:rPr>
                        <a:t>https://www.youtube.com/watch?v=XhdrHadXsUM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تنبيه الطالب وارشاده بعدم الاقتراب من المريض وعدم استعمال ادواته الخاصة</a:t>
                      </a:r>
                      <a:r>
                        <a:rPr lang="ar-S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انشودة :    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  <a:hlinkClick r:id="rId2"/>
                        </a:rPr>
                        <a:t>https://www.youtube.com/watch?v=XhdrHadXsUM</a:t>
                      </a:r>
                      <a:endParaRPr lang="ar-AE" sz="1200" b="1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يبتعد الطالب عن المريض بمساعدة جسدية كلية.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:. ان يبتعد الطالب عن المريض بمساعدة جسدية جزئية.           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يبتعد الطالب عن المريض بمفرده.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c1803469-1359-4921-b8b2-4aa11e6de6e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12502</TotalTime>
  <Words>324</Words>
  <Application>Microsoft Office PowerPoint</Application>
  <PresentationFormat>Custom</PresentationFormat>
  <Paragraphs>100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الابتعاد عن الأشخاص المصابين بأمراض معدية دون أن يذكره أحد. </vt:lpstr>
      <vt:lpstr>PowerPoint Presentation</vt:lpstr>
      <vt:lpstr>1- يقول المعلم : ماجد يكح ماجد مريض</vt:lpstr>
      <vt:lpstr> 2-يقول المعلم : حمد ابتعد عن ماجد</vt:lpstr>
      <vt:lpstr>PowerPoint Presentation</vt:lpstr>
      <vt:lpstr>PowerPoint Presentation</vt:lpstr>
      <vt:lpstr>ارسم دائر حول الشخص المريض</vt:lpstr>
      <vt:lpstr>هل هذه الصورة صح ام خطا ولماذا؟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127</cp:revision>
  <dcterms:created xsi:type="dcterms:W3CDTF">2020-07-26T19:33:45Z</dcterms:created>
  <dcterms:modified xsi:type="dcterms:W3CDTF">2021-03-30T04:45:19Z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