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7"/>
  </p:notesMasterIdLst>
  <p:sldIdLst>
    <p:sldId id="291" r:id="rId5"/>
    <p:sldId id="295" r:id="rId6"/>
    <p:sldId id="306" r:id="rId7"/>
    <p:sldId id="307" r:id="rId8"/>
    <p:sldId id="308" r:id="rId9"/>
    <p:sldId id="296" r:id="rId10"/>
    <p:sldId id="301" r:id="rId11"/>
    <p:sldId id="302" r:id="rId12"/>
    <p:sldId id="303" r:id="rId13"/>
    <p:sldId id="309" r:id="rId14"/>
    <p:sldId id="310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98" autoAdjust="0"/>
    <p:restoredTop sz="94660"/>
  </p:normalViewPr>
  <p:slideViewPr>
    <p:cSldViewPr snapToGrid="0">
      <p:cViewPr>
        <p:scale>
          <a:sx n="82" d="100"/>
          <a:sy n="82" d="100"/>
        </p:scale>
        <p:origin x="138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10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S_ngtnUAw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028916" y="2697465"/>
            <a:ext cx="5088407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itchFamily="2" charset="-78"/>
                <a:cs typeface="Sakkal Majalla" pitchFamily="2" charset="-78"/>
              </a:rPr>
              <a:t>استخدام أدوات العناية الذاتية ( مثل قصافة )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شمسه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tool, brush&#10;&#10;Description automatically generated">
            <a:extLst>
              <a:ext uri="{FF2B5EF4-FFF2-40B4-BE49-F238E27FC236}">
                <a16:creationId xmlns:a16="http://schemas.microsoft.com/office/drawing/2014/main" xmlns="" id="{6673A600-9F7D-4042-B25D-7BD895416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971">
            <a:off x="410558" y="2499008"/>
            <a:ext cx="4363806" cy="287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10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06187" y="390303"/>
            <a:ext cx="5905365" cy="832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3600" dirty="0" smtClean="0">
                <a:solidFill>
                  <a:schemeClr val="bg1"/>
                </a:solidFill>
              </a:rPr>
              <a:t>4</a:t>
            </a:r>
            <a:r>
              <a:rPr lang="ar-AE" sz="3600" dirty="0" smtClean="0">
                <a:solidFill>
                  <a:schemeClr val="bg1"/>
                </a:solidFill>
              </a:rPr>
              <a:t>- يشير الطالب لصورة شعر مرتب.</a:t>
            </a:r>
            <a:r>
              <a:rPr lang="ar-SA" sz="3600" dirty="0" smtClean="0">
                <a:solidFill>
                  <a:schemeClr val="bg1"/>
                </a:solidFill>
              </a:rPr>
              <a:t/>
            </a:r>
            <a:br>
              <a:rPr lang="ar-SA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xmlns="" id="{512ABCB5-18B6-4442-B01C-040F8FAFC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353" y="2145633"/>
            <a:ext cx="4294207" cy="3770504"/>
          </a:xfrm>
          <a:prstGeom prst="rect">
            <a:avLst/>
          </a:prstGeom>
        </p:spPr>
      </p:pic>
      <p:pic>
        <p:nvPicPr>
          <p:cNvPr id="8" name="Picture 7" descr="A picture containing doll, computer, train&#10;&#10;Description automatically generated">
            <a:extLst>
              <a:ext uri="{FF2B5EF4-FFF2-40B4-BE49-F238E27FC236}">
                <a16:creationId xmlns:a16="http://schemas.microsoft.com/office/drawing/2014/main" xmlns="" id="{C22FF499-1778-874F-8200-B8E4B44AD3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244" y="2145633"/>
            <a:ext cx="4294207" cy="377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5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11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60966" y="563287"/>
            <a:ext cx="3968496" cy="832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2800" dirty="0" smtClean="0">
                <a:solidFill>
                  <a:schemeClr val="bg1"/>
                </a:solidFill>
              </a:rPr>
              <a:t>5</a:t>
            </a:r>
            <a:r>
              <a:rPr lang="ar-AE" sz="2800" dirty="0" smtClean="0">
                <a:solidFill>
                  <a:schemeClr val="bg1"/>
                </a:solidFill>
              </a:rPr>
              <a:t>- يشير لأداة تمشيط الشعر.</a:t>
            </a:r>
            <a:r>
              <a:rPr lang="ar-SA" sz="2800" dirty="0" smtClean="0">
                <a:solidFill>
                  <a:schemeClr val="bg1"/>
                </a:solidFill>
              </a:rPr>
              <a:t/>
            </a:r>
            <a:br>
              <a:rPr lang="ar-SA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tool, brush&#10;&#10;Description automatically generated">
            <a:extLst>
              <a:ext uri="{FF2B5EF4-FFF2-40B4-BE49-F238E27FC236}">
                <a16:creationId xmlns:a16="http://schemas.microsoft.com/office/drawing/2014/main" xmlns="" id="{4B981730-12D8-E449-981D-10D595CEE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697" y="2352591"/>
            <a:ext cx="3968497" cy="3292437"/>
          </a:xfrm>
          <a:prstGeom prst="rect">
            <a:avLst/>
          </a:prstGeom>
        </p:spPr>
      </p:pic>
      <p:pic>
        <p:nvPicPr>
          <p:cNvPr id="6" name="Picture 5" descr="Arrow&#10;&#10;Description automatically generated">
            <a:extLst>
              <a:ext uri="{FF2B5EF4-FFF2-40B4-BE49-F238E27FC236}">
                <a16:creationId xmlns:a16="http://schemas.microsoft.com/office/drawing/2014/main" xmlns="" id="{83B0FD3F-BEF2-A544-811A-E75900D5C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965" y="2222339"/>
            <a:ext cx="3744249" cy="342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8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256530"/>
              </p:ext>
            </p:extLst>
          </p:nvPr>
        </p:nvGraphicFramePr>
        <p:xfrm>
          <a:off x="173583" y="375859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-التلويح باليد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يرفع الطالب كرة متوسطة الحجم و خفيفة الوزن الى الأعلى و الأسفل.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معلم من الطالب يغرس مزازات العصير أو أعواد اذن  في معجون مشكل بشكل بيظاوي لتشكيل مشط.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تمشيط الشعر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https://www.youtube.com/watch?v=US_ngtnUAwU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الطالب مشط الشعر قبل الذهاب خارج المنزل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 تمشيط الشعر (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https://www.youtube.com/watch?v=US_ngtnUAwU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نشاط رقم (4)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 نشاط رقم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يمسك الطالب المشط بيده و يمشط شعره بمساعدة جسدية عالية.                          متوسط: أن  يمسك الطالب المشط و يمشط شعره بمساعدة جسدية بسيطة.                                   مرتفع: ان يمسك و يمشط الطالب شعره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251169"/>
              </p:ext>
            </p:extLst>
          </p:nvPr>
        </p:nvGraphicFramePr>
        <p:xfrm>
          <a:off x="142774" y="209618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شمسة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استخدام أدوات العناية الذاتية ( مثل قصافة</a:t>
                      </a:r>
                      <a:r>
                        <a:rPr lang="en-US" sz="1200" b="1" dirty="0">
                          <a:latin typeface="Sakkal Majalla" pitchFamily="2" charset="-78"/>
                          <a:cs typeface="Sakkal Majalla" pitchFamily="2" charset="-78"/>
                        </a:rPr>
                        <a:t>(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الهدف(</a:t>
                      </a:r>
                      <a:r>
                        <a:rPr lang="en-US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854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هند مرتبة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1-كان شعر هند غير مرتب، طلبت الأم من هند تمشيط شعرها.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مشطت هند شعرها (مع عمل إمائه تمشيط الشعر)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شعر 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أن شعرك يا (اسم الطالب )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3ـ- مشط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هذا مشط (يرفع  المعلم  المشط)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" name="Picture 2" descr="A close up of a toy&#10;&#10;Description automatically generated">
            <a:extLst>
              <a:ext uri="{FF2B5EF4-FFF2-40B4-BE49-F238E27FC236}">
                <a16:creationId xmlns:a16="http://schemas.microsoft.com/office/drawing/2014/main" xmlns="" id="{C9197DCC-78A6-FB4F-BEAF-02EF9CB447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153" y="2025747"/>
            <a:ext cx="1963615" cy="1237077"/>
          </a:xfrm>
          <a:prstGeom prst="rect">
            <a:avLst/>
          </a:prstGeom>
        </p:spPr>
      </p:pic>
      <p:pic>
        <p:nvPicPr>
          <p:cNvPr id="6" name="Picture 5" descr="A picture containing tool, brush&#10;&#10;Description automatically generated">
            <a:extLst>
              <a:ext uri="{FF2B5EF4-FFF2-40B4-BE49-F238E27FC236}">
                <a16:creationId xmlns:a16="http://schemas.microsoft.com/office/drawing/2014/main" xmlns="" id="{83E79964-33B3-0848-B4E4-6671A7F952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884" y="5303838"/>
            <a:ext cx="1268632" cy="1052512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6C0271F7-2829-384A-A5FF-7895D07D58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238" y="3726523"/>
            <a:ext cx="987278" cy="87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5840" y="488112"/>
            <a:ext cx="8315579" cy="832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</a:t>
            </a:r>
            <a:r>
              <a:rPr lang="ar-SA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مشط شعرك (اسم الطالب). مع عمل إمائه تمشيط الشعر</a:t>
            </a:r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A close up of a toy&#10;&#10;Description automatically generated">
            <a:extLst>
              <a:ext uri="{FF2B5EF4-FFF2-40B4-BE49-F238E27FC236}">
                <a16:creationId xmlns:a16="http://schemas.microsoft.com/office/drawing/2014/main" xmlns="" id="{5B0DEAE4-94C2-7341-9918-66CFDE36F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65" y="1701478"/>
            <a:ext cx="6643868" cy="434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2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10937" y="500541"/>
            <a:ext cx="7574507" cy="832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AE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شعر  و يأشر على شعره.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03C64B23-23B9-4347-88BF-F20546DAE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327" y="1446836"/>
            <a:ext cx="6007260" cy="527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97041" y="318859"/>
            <a:ext cx="7670042" cy="832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3-يجب على المعلم قول مشط بعد  ان ينظر الطالب لصورة المشط  </a:t>
            </a:r>
            <a:endParaRPr lang="en-US" sz="24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 descr="A picture containing tool, brush&#10;&#10;Description automatically generated">
            <a:extLst>
              <a:ext uri="{FF2B5EF4-FFF2-40B4-BE49-F238E27FC236}">
                <a16:creationId xmlns:a16="http://schemas.microsoft.com/office/drawing/2014/main" xmlns="" id="{CFCE8F4C-A627-3848-ACEA-E64075D94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154" y="1908343"/>
            <a:ext cx="5801448" cy="481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6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44152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100" b="1" dirty="0" smtClean="0">
                          <a:latin typeface="Sakkal Majalla" pitchFamily="2" charset="-78"/>
                          <a:cs typeface="Sakkal Majalla" pitchFamily="2" charset="-78"/>
                        </a:rPr>
                        <a:t>استخدام أدوات العناية الذاتية ( مثل قصافة</a:t>
                      </a:r>
                      <a:r>
                        <a:rPr lang="en-US" sz="1100" b="1" dirty="0" smtClean="0">
                          <a:latin typeface="Sakkal Majalla" pitchFamily="2" charset="-78"/>
                          <a:cs typeface="Sakkal Majalla" pitchFamily="2" charset="-78"/>
                        </a:rPr>
                        <a:t>(</a:t>
                      </a:r>
                      <a:r>
                        <a:rPr lang="ar-AE" sz="1100" b="1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حركة. 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ستراتيجيات بناء وتعزيز القيم والمفاهيم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يكتسب الطالب قيمة المحافظة على أدواته للعناية بالذات.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44514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</a:t>
                      </a:r>
                      <a:r>
                        <a:rPr lang="ar-A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 يطلب المعلم من الطالب أن يشير الطالب لصورة المشط.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2- يطلب المعلم من الطالب 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أن يمسك الطالب المشط.</a:t>
                      </a:r>
                      <a:endParaRPr lang="ar-A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3- يطلب 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</a:t>
                      </a:r>
                      <a:r>
                        <a:rPr lang="ar-A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معلم من الطالب </a:t>
                      </a:r>
                      <a:r>
                        <a:rPr lang="ar-SA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</a:t>
                      </a:r>
                      <a:r>
                        <a:rPr lang="ar-A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ن يمشط الطالب شعره بالمشط.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 يطلب المعلم من الطالب أن يشير لصورة الطالب مرتب الشعر.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يطلب المعلم من الطالب أن يشير لأداة تمشيط الشعر الصحيحة.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§</a:t>
                      </a:r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267907" y="2265127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يشير الطالب لصورة المشط.</a:t>
            </a:r>
            <a:endParaRPr lang="en-US" dirty="0"/>
          </a:p>
        </p:txBody>
      </p:sp>
      <p:pic>
        <p:nvPicPr>
          <p:cNvPr id="7" name="Picture 6" descr="A picture containing tool, brush&#10;&#10;Description automatically generated">
            <a:extLst>
              <a:ext uri="{FF2B5EF4-FFF2-40B4-BE49-F238E27FC236}">
                <a16:creationId xmlns:a16="http://schemas.microsoft.com/office/drawing/2014/main" xmlns="" id="{3047E536-4FD4-3E4F-AF80-1471FD2F4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907" y="3404965"/>
            <a:ext cx="3968497" cy="329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42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يمسك الطالب المشط</a:t>
            </a:r>
            <a:r>
              <a:rPr lang="ar-SA" dirty="0"/>
              <a:t>.</a:t>
            </a:r>
          </a:p>
        </p:txBody>
      </p:sp>
      <p:pic>
        <p:nvPicPr>
          <p:cNvPr id="1026" name="Picture 2" descr="187 Hand Holding Plastic Hairbrush Photos - Free &amp; Royalty-Free Stock  Photos from Dreamstime">
            <a:extLst>
              <a:ext uri="{FF2B5EF4-FFF2-40B4-BE49-F238E27FC236}">
                <a16:creationId xmlns:a16="http://schemas.microsoft.com/office/drawing/2014/main" xmlns="" id="{49D445E9-AEE8-7146-9646-15C65AA871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44"/>
          <a:stretch/>
        </p:blipFill>
        <p:spPr bwMode="auto">
          <a:xfrm>
            <a:off x="2743199" y="2119385"/>
            <a:ext cx="6251173" cy="408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06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3- يمشط الطالب شعره بالمشط</a:t>
            </a:r>
            <a:r>
              <a:rPr lang="ar-SA" dirty="0"/>
              <a:t>.</a:t>
            </a:r>
          </a:p>
        </p:txBody>
      </p:sp>
      <p:pic>
        <p:nvPicPr>
          <p:cNvPr id="2050" name="Picture 2" descr="brush hair clipart - Google Search | Hair clipart, Long hair cartoon, Hair  illustration">
            <a:extLst>
              <a:ext uri="{FF2B5EF4-FFF2-40B4-BE49-F238E27FC236}">
                <a16:creationId xmlns:a16="http://schemas.microsoft.com/office/drawing/2014/main" xmlns="" id="{024E05F9-54F5-0C4D-AF28-5A44CFEC1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659" y="2181002"/>
            <a:ext cx="3556000" cy="38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526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12585</TotalTime>
  <Words>438</Words>
  <Application>Microsoft Office PowerPoint</Application>
  <PresentationFormat>Custom</PresentationFormat>
  <Paragraphs>124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استخدام أدوات العناية الذاتية ( مثل قصافة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126</cp:revision>
  <dcterms:created xsi:type="dcterms:W3CDTF">2020-07-26T19:33:45Z</dcterms:created>
  <dcterms:modified xsi:type="dcterms:W3CDTF">2021-01-10T11:40:57Z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