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  <p:sldMasterId id="2147483660" r:id="rId5"/>
  </p:sldMasterIdLst>
  <p:notesMasterIdLst>
    <p:notesMasterId r:id="rId14"/>
  </p:notesMasterIdLst>
  <p:sldIdLst>
    <p:sldId id="267" r:id="rId6"/>
    <p:sldId id="257" r:id="rId7"/>
    <p:sldId id="258" r:id="rId8"/>
    <p:sldId id="287" r:id="rId9"/>
    <p:sldId id="293" r:id="rId10"/>
    <p:sldId id="295" r:id="rId11"/>
    <p:sldId id="294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0" d="100"/>
          <a:sy n="50" d="100"/>
        </p:scale>
        <p:origin x="2640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84D9-1D4B-468A-A010-F649C632A758}" type="datetimeFigureOut">
              <a:rPr lang="en-US" smtClean="0"/>
              <a:t>12/16/2020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DD44-B744-42AC-B498-54EF3C6033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3032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70817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72371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8770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0C8F7-8467-3041-A730-392BF4A7A9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569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F5DDA-372B-43CF-86FE-C9B6645BBCC7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342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2F16D-244F-47C2-842A-9317BC736D29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488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A787B-4AB8-4174-BC68-AD1479FF75F2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9668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aphic 23">
            <a:extLst>
              <a:ext uri="{FF2B5EF4-FFF2-40B4-BE49-F238E27FC236}">
                <a16:creationId xmlns:a16="http://schemas.microsoft.com/office/drawing/2014/main" id="{47C3B2E9-ECBE-41AD-AEEB-38E82FC382A0}"/>
              </a:ext>
            </a:extLst>
          </p:cNvPr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FD75D72D-60C9-4FC2-B3B6-BBC407A1E87C}"/>
                </a:ext>
              </a:extLst>
            </p:cNvPr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>
                <a:gd name="connsiteX0" fmla="*/ 12700 w 6057900"/>
                <a:gd name="connsiteY0" fmla="*/ 1852320 h 2717800"/>
                <a:gd name="connsiteX1" fmla="*/ 6055360 w 6057900"/>
                <a:gd name="connsiteY1" fmla="*/ 2705760 h 2717800"/>
                <a:gd name="connsiteX2" fmla="*/ 6055360 w 6057900"/>
                <a:gd name="connsiteY2" fmla="*/ 664870 h 2717800"/>
                <a:gd name="connsiteX3" fmla="*/ 486410 w 6057900"/>
                <a:gd name="connsiteY3" fmla="*/ 33680 h 2717800"/>
                <a:gd name="connsiteX4" fmla="*/ 12700 w 6057900"/>
                <a:gd name="connsiteY4" fmla="*/ 1852320 h 2717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057900" h="271780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chemeClr val="accent2">
                    <a:alpha val="5000"/>
                  </a:schemeClr>
                </a:gs>
                <a:gs pos="100000">
                  <a:schemeClr val="accent1">
                    <a:alpha val="40000"/>
                  </a:schemeClr>
                </a:gs>
              </a:gsLst>
              <a:lin ang="108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0" name="Freeform: Shape 39">
              <a:extLst>
                <a:ext uri="{FF2B5EF4-FFF2-40B4-BE49-F238E27FC236}">
                  <a16:creationId xmlns:a16="http://schemas.microsoft.com/office/drawing/2014/main" id="{6DDD47AF-7D6B-4DDA-844C-9F41D60507B7}"/>
                </a:ext>
              </a:extLst>
            </p:cNvPr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>
                <a:gd name="connsiteX0" fmla="*/ 1127760 w 1130300"/>
                <a:gd name="connsiteY0" fmla="*/ 12700 h 1181100"/>
                <a:gd name="connsiteX1" fmla="*/ 1127760 w 1130300"/>
                <a:gd name="connsiteY1" fmla="*/ 12700 h 1181100"/>
                <a:gd name="connsiteX2" fmla="*/ 547370 w 1130300"/>
                <a:gd name="connsiteY2" fmla="*/ 491490 h 1181100"/>
                <a:gd name="connsiteX3" fmla="*/ 12700 w 1130300"/>
                <a:gd name="connsiteY3" fmla="*/ 1169670 h 1181100"/>
                <a:gd name="connsiteX4" fmla="*/ 435610 w 1130300"/>
                <a:gd name="connsiteY4" fmla="*/ 1169670 h 1181100"/>
                <a:gd name="connsiteX5" fmla="*/ 835660 w 1130300"/>
                <a:gd name="connsiteY5" fmla="*/ 670560 h 1181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130300" h="118110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100000">
                  <a:schemeClr val="accent3">
                    <a:alpha val="20000"/>
                  </a:schemeClr>
                </a:gs>
                <a:gs pos="0">
                  <a:schemeClr val="accent3">
                    <a:alpha val="5000"/>
                  </a:schemeClr>
                </a:gs>
              </a:gsLst>
              <a:lin ang="7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41" name="Freeform: Shape 40">
              <a:extLst>
                <a:ext uri="{FF2B5EF4-FFF2-40B4-BE49-F238E27FC236}">
                  <a16:creationId xmlns:a16="http://schemas.microsoft.com/office/drawing/2014/main" id="{AB869A0C-2A0A-4F44-91DF-7D2812AC06CB}"/>
                </a:ext>
              </a:extLst>
            </p:cNvPr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>
                <a:gd name="connsiteX0" fmla="*/ 12700 w 2692400"/>
                <a:gd name="connsiteY0" fmla="*/ 429260 h 762000"/>
                <a:gd name="connsiteX1" fmla="*/ 12700 w 2692400"/>
                <a:gd name="connsiteY1" fmla="*/ 759460 h 762000"/>
                <a:gd name="connsiteX2" fmla="*/ 2044700 w 2692400"/>
                <a:gd name="connsiteY2" fmla="*/ 334010 h 762000"/>
                <a:gd name="connsiteX3" fmla="*/ 2689860 w 2692400"/>
                <a:gd name="connsiteY3" fmla="*/ 12700 h 762000"/>
                <a:gd name="connsiteX4" fmla="*/ 2689860 w 2692400"/>
                <a:gd name="connsiteY4" fmla="*/ 12700 h 762000"/>
                <a:gd name="connsiteX5" fmla="*/ 1936750 w 2692400"/>
                <a:gd name="connsiteY5" fmla="*/ 12700 h 762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692400" h="76200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100000">
                  <a:schemeClr val="tx2">
                    <a:alpha val="2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8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863DDEEC-D329-48E8-AB64-F011639C386A}"/>
                </a:ext>
              </a:extLst>
            </p:cNvPr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>
                <a:gd name="connsiteX0" fmla="*/ 12700 w 1282700"/>
                <a:gd name="connsiteY0" fmla="*/ 1226820 h 1231900"/>
                <a:gd name="connsiteX1" fmla="*/ 613410 w 1282700"/>
                <a:gd name="connsiteY1" fmla="*/ 773430 h 1231900"/>
                <a:gd name="connsiteX2" fmla="*/ 1270000 w 1282700"/>
                <a:gd name="connsiteY2" fmla="*/ 12700 h 1231900"/>
                <a:gd name="connsiteX3" fmla="*/ 831850 w 1282700"/>
                <a:gd name="connsiteY3" fmla="*/ 12700 h 1231900"/>
                <a:gd name="connsiteX4" fmla="*/ 334010 w 1282700"/>
                <a:gd name="connsiteY4" fmla="*/ 581660 h 12319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2700" h="123190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100000">
                  <a:schemeClr val="bg2">
                    <a:alpha val="20000"/>
                  </a:schemeClr>
                </a:gs>
                <a:gs pos="0">
                  <a:schemeClr val="bg2">
                    <a:alpha val="5000"/>
                  </a:schemeClr>
                </a:gs>
              </a:gsLst>
              <a:lin ang="312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7" name="Freeform: Shape 36">
              <a:extLst>
                <a:ext uri="{FF2B5EF4-FFF2-40B4-BE49-F238E27FC236}">
                  <a16:creationId xmlns:a16="http://schemas.microsoft.com/office/drawing/2014/main" id="{B7B80AAE-AECF-4ED8-AF96-F4934E33F6FD}"/>
                </a:ext>
              </a:extLst>
            </p:cNvPr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>
                <a:gd name="connsiteX0" fmla="*/ 12700 w 2349500"/>
                <a:gd name="connsiteY0" fmla="*/ 1560830 h 1943100"/>
                <a:gd name="connsiteX1" fmla="*/ 1536700 w 2349500"/>
                <a:gd name="connsiteY1" fmla="*/ 1941830 h 1943100"/>
                <a:gd name="connsiteX2" fmla="*/ 2346960 w 2349500"/>
                <a:gd name="connsiteY2" fmla="*/ 68580 h 1943100"/>
                <a:gd name="connsiteX3" fmla="*/ 1965960 w 2349500"/>
                <a:gd name="connsiteY3" fmla="*/ 12700 h 1943100"/>
                <a:gd name="connsiteX4" fmla="*/ 939800 w 2349500"/>
                <a:gd name="connsiteY4" fmla="*/ 12700 h 1943100"/>
                <a:gd name="connsiteX5" fmla="*/ 12700 w 2349500"/>
                <a:gd name="connsiteY5" fmla="*/ 1560830 h 19431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349500" h="194310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chemeClr val="accent3">
                    <a:alpha val="40000"/>
                  </a:schemeClr>
                </a:gs>
                <a:gs pos="100000">
                  <a:schemeClr val="accent3">
                    <a:alpha val="5000"/>
                  </a:schemeClr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9" name="Freeform: Shape 38">
              <a:extLst>
                <a:ext uri="{FF2B5EF4-FFF2-40B4-BE49-F238E27FC236}">
                  <a16:creationId xmlns:a16="http://schemas.microsoft.com/office/drawing/2014/main" id="{DC335455-9900-4BAE-AB3E-1CA284A4BA15}"/>
                </a:ext>
              </a:extLst>
            </p:cNvPr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>
                <a:gd name="connsiteX0" fmla="*/ 204470 w 4927600"/>
                <a:gd name="connsiteY0" fmla="*/ 13105 h 1193800"/>
                <a:gd name="connsiteX1" fmla="*/ 12700 w 4927600"/>
                <a:gd name="connsiteY1" fmla="*/ 786535 h 1193800"/>
                <a:gd name="connsiteX2" fmla="*/ 4923790 w 4927600"/>
                <a:gd name="connsiteY2" fmla="*/ 1181505 h 1193800"/>
                <a:gd name="connsiteX3" fmla="*/ 4923790 w 4927600"/>
                <a:gd name="connsiteY3" fmla="*/ 366164 h 1193800"/>
                <a:gd name="connsiteX4" fmla="*/ 204470 w 4927600"/>
                <a:gd name="connsiteY4" fmla="*/ 13105 h 1193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927600" h="119380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100000">
                  <a:schemeClr val="tx2">
                    <a:alpha val="40000"/>
                  </a:schemeClr>
                </a:gs>
                <a:gs pos="0">
                  <a:schemeClr val="tx2">
                    <a:alpha val="5000"/>
                  </a:schemeClr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7997994A-3EFC-4653-B5D9-345ADEF9A1E8}"/>
                </a:ext>
              </a:extLst>
            </p:cNvPr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>
                <a:gd name="connsiteX0" fmla="*/ 6399530 w 6616700"/>
                <a:gd name="connsiteY0" fmla="*/ 12700 h 2476500"/>
                <a:gd name="connsiteX1" fmla="*/ 12700 w 6616700"/>
                <a:gd name="connsiteY1" fmla="*/ 1666240 h 2476500"/>
                <a:gd name="connsiteX2" fmla="*/ 12700 w 6616700"/>
                <a:gd name="connsiteY2" fmla="*/ 2472690 h 2476500"/>
                <a:gd name="connsiteX3" fmla="*/ 1996440 w 6616700"/>
                <a:gd name="connsiteY3" fmla="*/ 2472690 h 2476500"/>
                <a:gd name="connsiteX4" fmla="*/ 6606540 w 6616700"/>
                <a:gd name="connsiteY4" fmla="*/ 1192530 h 2476500"/>
                <a:gd name="connsiteX5" fmla="*/ 6399530 w 6616700"/>
                <a:gd name="connsiteY5" fmla="*/ 12700 h 247650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57391 h 2459990"/>
                <a:gd name="connsiteX5" fmla="*/ 6386830 w 6605059"/>
                <a:gd name="connsiteY5" fmla="*/ 0 h 2459990"/>
                <a:gd name="connsiteX0" fmla="*/ 6386830 w 6605059"/>
                <a:gd name="connsiteY0" fmla="*/ 0 h 2459990"/>
                <a:gd name="connsiteX1" fmla="*/ 0 w 6605059"/>
                <a:gd name="connsiteY1" fmla="*/ 1653540 h 2459990"/>
                <a:gd name="connsiteX2" fmla="*/ 0 w 6605059"/>
                <a:gd name="connsiteY2" fmla="*/ 2459990 h 2459990"/>
                <a:gd name="connsiteX3" fmla="*/ 1983740 w 6605059"/>
                <a:gd name="connsiteY3" fmla="*/ 2459990 h 2459990"/>
                <a:gd name="connsiteX4" fmla="*/ 6605059 w 6605059"/>
                <a:gd name="connsiteY4" fmla="*/ 1148976 h 2459990"/>
                <a:gd name="connsiteX5" fmla="*/ 6386830 w 6605059"/>
                <a:gd name="connsiteY5" fmla="*/ 0 h 24599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605059" h="245999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100000">
                  <a:schemeClr val="bg2">
                    <a:alpha val="40000"/>
                  </a:schemeClr>
                </a:gs>
                <a:gs pos="0">
                  <a:schemeClr val="accent5">
                    <a:alpha val="5000"/>
                  </a:schemeClr>
                </a:gs>
              </a:gsLst>
              <a:lin ang="5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F2CC930F-B5EF-486A-A896-75D6B8DDAD09}"/>
                </a:ext>
              </a:extLst>
            </p:cNvPr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>
                <a:gd name="connsiteX0" fmla="*/ 5783580 w 6629400"/>
                <a:gd name="connsiteY0" fmla="*/ 12700 h 5981700"/>
                <a:gd name="connsiteX1" fmla="*/ 12700 w 6629400"/>
                <a:gd name="connsiteY1" fmla="*/ 1029970 h 5981700"/>
                <a:gd name="connsiteX2" fmla="*/ 12700 w 6629400"/>
                <a:gd name="connsiteY2" fmla="*/ 5971540 h 5981700"/>
                <a:gd name="connsiteX3" fmla="*/ 6620510 w 6629400"/>
                <a:gd name="connsiteY3" fmla="*/ 4806950 h 59817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629400" h="598170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bg2"/>
                </a:gs>
                <a:gs pos="100000">
                  <a:schemeClr val="accent5"/>
                </a:gs>
              </a:gsLst>
              <a:lin ang="2700000" scaled="0"/>
              <a:tileRect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791B94BC-A2EC-4D50-B423-764E53B13BE7}"/>
                </a:ext>
              </a:extLst>
            </p:cNvPr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>
                <a:gd name="connsiteX0" fmla="*/ 1123950 w 1676400"/>
                <a:gd name="connsiteY0" fmla="*/ 12700 h 1549400"/>
                <a:gd name="connsiteX1" fmla="*/ 12700 w 1676400"/>
                <a:gd name="connsiteY1" fmla="*/ 1268730 h 1549400"/>
                <a:gd name="connsiteX2" fmla="*/ 320040 w 1676400"/>
                <a:gd name="connsiteY2" fmla="*/ 1541780 h 1549400"/>
                <a:gd name="connsiteX3" fmla="*/ 1672590 w 1676400"/>
                <a:gd name="connsiteY3" fmla="*/ 12700 h 1549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76400" h="154940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>
              <a:blip r:embed="rId2"/>
              <a:srcRect/>
              <a:stretch>
                <a:fillRect l="8684" t="-98206" r="-65455" b="7644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5D578B85-2A30-4840-8B68-DDDE2A2DF6B6}"/>
                </a:ext>
              </a:extLst>
            </p:cNvPr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>
                <a:gd name="connsiteX0" fmla="*/ 12700 w 2921000"/>
                <a:gd name="connsiteY0" fmla="*/ 1031240 h 1041400"/>
                <a:gd name="connsiteX1" fmla="*/ 2912110 w 2921000"/>
                <a:gd name="connsiteY1" fmla="*/ 415290 h 1041400"/>
                <a:gd name="connsiteX2" fmla="*/ 2827020 w 2921000"/>
                <a:gd name="connsiteY2" fmla="*/ 12700 h 1041400"/>
                <a:gd name="connsiteX3" fmla="*/ 12700 w 2921000"/>
                <a:gd name="connsiteY3" fmla="*/ 610870 h 1041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21000" h="104140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>
              <a:blip r:embed="rId3"/>
              <a:srcRect/>
              <a:stretch>
                <a:fillRect l="-32063" t="15838" r="1073" b="-15838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0" name="Freeform: Shape 29">
              <a:extLst>
                <a:ext uri="{FF2B5EF4-FFF2-40B4-BE49-F238E27FC236}">
                  <a16:creationId xmlns:a16="http://schemas.microsoft.com/office/drawing/2014/main" id="{9E87D68E-7B06-4D4A-BAE3-650770DBFBE6}"/>
                </a:ext>
              </a:extLst>
            </p:cNvPr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>
                <a:gd name="connsiteX0" fmla="*/ 12700 w 1358900"/>
                <a:gd name="connsiteY0" fmla="*/ 1289050 h 1295400"/>
                <a:gd name="connsiteX1" fmla="*/ 538480 w 1358900"/>
                <a:gd name="connsiteY1" fmla="*/ 1289050 h 1295400"/>
                <a:gd name="connsiteX2" fmla="*/ 1350010 w 1358900"/>
                <a:gd name="connsiteY2" fmla="*/ 269240 h 1295400"/>
                <a:gd name="connsiteX3" fmla="*/ 1028700 w 1358900"/>
                <a:gd name="connsiteY3" fmla="*/ 12700 h 1295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58900" h="129540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>
              <a:blip r:embed="rId4"/>
              <a:srcRect/>
              <a:stretch>
                <a:fillRect l="-121206" t="11183" r="13010" b="-182361"/>
              </a:stretch>
            </a:blip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1" name="Freeform: Shape 30">
              <a:extLst>
                <a:ext uri="{FF2B5EF4-FFF2-40B4-BE49-F238E27FC236}">
                  <a16:creationId xmlns:a16="http://schemas.microsoft.com/office/drawing/2014/main" id="{70744E0D-4320-4203-ABA0-DC9D0B329E16}"/>
                </a:ext>
              </a:extLst>
            </p:cNvPr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>
                <a:gd name="connsiteX0" fmla="*/ 187961 w 4445000"/>
                <a:gd name="connsiteY0" fmla="*/ 12700 h 1765300"/>
                <a:gd name="connsiteX1" fmla="*/ 12700 w 4445000"/>
                <a:gd name="connsiteY1" fmla="*/ 859790 h 1765300"/>
                <a:gd name="connsiteX2" fmla="*/ 4434840 w 4445000"/>
                <a:gd name="connsiteY2" fmla="*/ 1753870 h 1765300"/>
                <a:gd name="connsiteX3" fmla="*/ 4434840 w 4445000"/>
                <a:gd name="connsiteY3" fmla="*/ 871220 h 1765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445000" h="176530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100000">
                  <a:schemeClr val="tx1"/>
                </a:gs>
                <a:gs pos="0">
                  <a:schemeClr val="tx2"/>
                </a:gs>
              </a:gsLst>
              <a:lin ang="90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2" name="Freeform: Shape 31">
              <a:extLst>
                <a:ext uri="{FF2B5EF4-FFF2-40B4-BE49-F238E27FC236}">
                  <a16:creationId xmlns:a16="http://schemas.microsoft.com/office/drawing/2014/main" id="{388CFBA9-D870-41CC-A059-97970304A115}"/>
                </a:ext>
              </a:extLst>
            </p:cNvPr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>
                <a:gd name="connsiteX0" fmla="*/ 5471160 w 5473700"/>
                <a:gd name="connsiteY0" fmla="*/ 1239520 h 3289300"/>
                <a:gd name="connsiteX1" fmla="*/ 513080 w 5473700"/>
                <a:gd name="connsiteY1" fmla="*/ 12700 h 3289300"/>
                <a:gd name="connsiteX2" fmla="*/ 12700 w 5473700"/>
                <a:gd name="connsiteY2" fmla="*/ 1934210 h 3289300"/>
                <a:gd name="connsiteX3" fmla="*/ 5471160 w 5473700"/>
                <a:gd name="connsiteY3" fmla="*/ 3285490 h 3289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473700" h="328930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100000">
                  <a:schemeClr val="accent2"/>
                </a:gs>
                <a:gs pos="0">
                  <a:schemeClr val="accent1"/>
                </a:gs>
              </a:gsLst>
              <a:lin ang="104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6A242F88-3014-41DD-BA5C-BEE53C5FBC5C}"/>
                </a:ext>
              </a:extLst>
            </p:cNvPr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>
                <a:gd name="connsiteX0" fmla="*/ 12700 w 6286500"/>
                <a:gd name="connsiteY0" fmla="*/ 1008380 h 5397500"/>
                <a:gd name="connsiteX1" fmla="*/ 12700 w 6286500"/>
                <a:gd name="connsiteY1" fmla="*/ 1046480 h 5397500"/>
                <a:gd name="connsiteX2" fmla="*/ 5509260 w 6286500"/>
                <a:gd name="connsiteY2" fmla="*/ 57150 h 5397500"/>
                <a:gd name="connsiteX3" fmla="*/ 6238240 w 6286500"/>
                <a:gd name="connsiteY3" fmla="*/ 4236720 h 5397500"/>
                <a:gd name="connsiteX4" fmla="*/ 12700 w 6286500"/>
                <a:gd name="connsiteY4" fmla="*/ 5356860 h 5397500"/>
                <a:gd name="connsiteX5" fmla="*/ 12700 w 6286500"/>
                <a:gd name="connsiteY5" fmla="*/ 5394960 h 5397500"/>
                <a:gd name="connsiteX6" fmla="*/ 6263640 w 6286500"/>
                <a:gd name="connsiteY6" fmla="*/ 4271010 h 5397500"/>
                <a:gd name="connsiteX7" fmla="*/ 6282690 w 6286500"/>
                <a:gd name="connsiteY7" fmla="*/ 4267200 h 5397500"/>
                <a:gd name="connsiteX8" fmla="*/ 5541010 w 6286500"/>
                <a:gd name="connsiteY8" fmla="*/ 12700 h 5397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286500" h="539750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bg1"/>
            </a:soli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0253D3E1-4DA1-48D6-AC1F-7C97914E3B63}"/>
                </a:ext>
              </a:extLst>
            </p:cNvPr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>
                <a:gd name="connsiteX0" fmla="*/ 1355090 w 1727200"/>
                <a:gd name="connsiteY0" fmla="*/ 1706880 h 1714500"/>
                <a:gd name="connsiteX1" fmla="*/ 1719580 w 1727200"/>
                <a:gd name="connsiteY1" fmla="*/ 12700 h 1714500"/>
                <a:gd name="connsiteX2" fmla="*/ 314960 w 1727200"/>
                <a:gd name="connsiteY2" fmla="*/ 12700 h 1714500"/>
                <a:gd name="connsiteX3" fmla="*/ 12700 w 1727200"/>
                <a:gd name="connsiteY3" fmla="*/ 1413510 h 1714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727200" h="171450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100000">
                  <a:schemeClr val="accent3"/>
                </a:gs>
                <a:gs pos="0">
                  <a:schemeClr val="accent6"/>
                </a:gs>
              </a:gsLst>
              <a:lin ang="5940000" scaled="0"/>
            </a:gradFill>
            <a:ln w="1270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3" name="Subtitle 2">
            <a:extLst>
              <a:ext uri="{FF2B5EF4-FFF2-40B4-BE49-F238E27FC236}">
                <a16:creationId xmlns:a16="http://schemas.microsoft.com/office/drawing/2014/main" id="{14E79CE3-6B36-4090-99A1-F1D0E79B427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 rot="720000">
            <a:off x="8126323" y="5127866"/>
            <a:ext cx="3963590" cy="858767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noProof="0"/>
              <a:t>CLICK TO EDIT MASTER</a:t>
            </a:r>
          </a:p>
        </p:txBody>
      </p:sp>
      <p:sp>
        <p:nvSpPr>
          <p:cNvPr id="42" name="Picture Placeholder 26">
            <a:extLst>
              <a:ext uri="{FF2B5EF4-FFF2-40B4-BE49-F238E27FC236}">
                <a16:creationId xmlns:a16="http://schemas.microsoft.com/office/drawing/2014/main" id="{C109A47C-99A8-42F1-AF6B-F5CB08E6BC9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0" y="1115082"/>
            <a:ext cx="6230657" cy="5314602"/>
          </a:xfrm>
          <a:custGeom>
            <a:avLst/>
            <a:gdLst>
              <a:gd name="connsiteX0" fmla="*/ 0 w 5738813"/>
              <a:gd name="connsiteY0" fmla="*/ 5403850 h 5403850"/>
              <a:gd name="connsiteX1" fmla="*/ 1350963 w 5738813"/>
              <a:gd name="connsiteY1" fmla="*/ 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38813"/>
              <a:gd name="connsiteY0" fmla="*/ 5403850 h 5403850"/>
              <a:gd name="connsiteX1" fmla="*/ 11560 w 5738813"/>
              <a:gd name="connsiteY1" fmla="*/ 6440 h 5403850"/>
              <a:gd name="connsiteX2" fmla="*/ 4387851 w 5738813"/>
              <a:gd name="connsiteY2" fmla="*/ 0 h 5403850"/>
              <a:gd name="connsiteX3" fmla="*/ 5738813 w 5738813"/>
              <a:gd name="connsiteY3" fmla="*/ 5403850 h 5403850"/>
              <a:gd name="connsiteX4" fmla="*/ 0 w 5738813"/>
              <a:gd name="connsiteY4" fmla="*/ 5403850 h 5403850"/>
              <a:gd name="connsiteX0" fmla="*/ 0 w 5746572"/>
              <a:gd name="connsiteY0" fmla="*/ 5397410 h 5397410"/>
              <a:gd name="connsiteX1" fmla="*/ 11560 w 5746572"/>
              <a:gd name="connsiteY1" fmla="*/ 0 h 5397410"/>
              <a:gd name="connsiteX2" fmla="*/ 5746572 w 5746572"/>
              <a:gd name="connsiteY2" fmla="*/ 6439 h 5397410"/>
              <a:gd name="connsiteX3" fmla="*/ 5738813 w 5746572"/>
              <a:gd name="connsiteY3" fmla="*/ 5397410 h 5397410"/>
              <a:gd name="connsiteX4" fmla="*/ 0 w 5746572"/>
              <a:gd name="connsiteY4" fmla="*/ 5397410 h 5397410"/>
              <a:gd name="connsiteX0" fmla="*/ 0 w 6092996"/>
              <a:gd name="connsiteY0" fmla="*/ 5397410 h 5397410"/>
              <a:gd name="connsiteX1" fmla="*/ 11560 w 6092996"/>
              <a:gd name="connsiteY1" fmla="*/ 0 h 5397410"/>
              <a:gd name="connsiteX2" fmla="*/ 5746572 w 6092996"/>
              <a:gd name="connsiteY2" fmla="*/ 6439 h 5397410"/>
              <a:gd name="connsiteX3" fmla="*/ 6092982 w 6092996"/>
              <a:gd name="connsiteY3" fmla="*/ 4940210 h 5397410"/>
              <a:gd name="connsiteX4" fmla="*/ 0 w 6092996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397410 h 5397410"/>
              <a:gd name="connsiteX1" fmla="*/ 11560 w 6092982"/>
              <a:gd name="connsiteY1" fmla="*/ 0 h 5397410"/>
              <a:gd name="connsiteX2" fmla="*/ 5746572 w 6092982"/>
              <a:gd name="connsiteY2" fmla="*/ 6439 h 5397410"/>
              <a:gd name="connsiteX3" fmla="*/ 6092982 w 6092982"/>
              <a:gd name="connsiteY3" fmla="*/ 4940210 h 5397410"/>
              <a:gd name="connsiteX4" fmla="*/ 0 w 6092982"/>
              <a:gd name="connsiteY4" fmla="*/ 5397410 h 5397410"/>
              <a:gd name="connsiteX0" fmla="*/ 0 w 6092982"/>
              <a:gd name="connsiteY0" fmla="*/ 5408602 h 5408602"/>
              <a:gd name="connsiteX1" fmla="*/ 11560 w 6092982"/>
              <a:gd name="connsiteY1" fmla="*/ 0 h 5408602"/>
              <a:gd name="connsiteX2" fmla="*/ 5746572 w 6092982"/>
              <a:gd name="connsiteY2" fmla="*/ 6439 h 5408602"/>
              <a:gd name="connsiteX3" fmla="*/ 6092982 w 6092982"/>
              <a:gd name="connsiteY3" fmla="*/ 4940210 h 5408602"/>
              <a:gd name="connsiteX4" fmla="*/ 0 w 6092982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46572 w 6065273"/>
              <a:gd name="connsiteY2" fmla="*/ 6439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12034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0 w 6065273"/>
              <a:gd name="connsiteY0" fmla="*/ 5408602 h 5408602"/>
              <a:gd name="connsiteX1" fmla="*/ 11560 w 6065273"/>
              <a:gd name="connsiteY1" fmla="*/ 0 h 5408602"/>
              <a:gd name="connsiteX2" fmla="*/ 5724405 w 6065273"/>
              <a:gd name="connsiteY2" fmla="*/ 841 h 5408602"/>
              <a:gd name="connsiteX3" fmla="*/ 6065273 w 6065273"/>
              <a:gd name="connsiteY3" fmla="*/ 4979386 h 5408602"/>
              <a:gd name="connsiteX4" fmla="*/ 0 w 6065273"/>
              <a:gd name="connsiteY4" fmla="*/ 5408602 h 5408602"/>
              <a:gd name="connsiteX0" fmla="*/ 693 w 6065966"/>
              <a:gd name="connsiteY0" fmla="*/ 5408602 h 5408602"/>
              <a:gd name="connsiteX1" fmla="*/ 1170 w 6065966"/>
              <a:gd name="connsiteY1" fmla="*/ 0 h 5408602"/>
              <a:gd name="connsiteX2" fmla="*/ 5725098 w 6065966"/>
              <a:gd name="connsiteY2" fmla="*/ 841 h 5408602"/>
              <a:gd name="connsiteX3" fmla="*/ 6065966 w 6065966"/>
              <a:gd name="connsiteY3" fmla="*/ 4979386 h 5408602"/>
              <a:gd name="connsiteX4" fmla="*/ 693 w 60659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725098 w 6218366"/>
              <a:gd name="connsiteY2" fmla="*/ 841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408602 h 5408602"/>
              <a:gd name="connsiteX1" fmla="*/ 1170 w 6218366"/>
              <a:gd name="connsiteY1" fmla="*/ 0 h 5408602"/>
              <a:gd name="connsiteX2" fmla="*/ 5496498 w 6218366"/>
              <a:gd name="connsiteY2" fmla="*/ 39317 h 5408602"/>
              <a:gd name="connsiteX3" fmla="*/ 6218366 w 6218366"/>
              <a:gd name="connsiteY3" fmla="*/ 4235528 h 5408602"/>
              <a:gd name="connsiteX4" fmla="*/ 693 w 6218366"/>
              <a:gd name="connsiteY4" fmla="*/ 5408602 h 5408602"/>
              <a:gd name="connsiteX0" fmla="*/ 693 w 6218366"/>
              <a:gd name="connsiteY0" fmla="*/ 5369285 h 5369285"/>
              <a:gd name="connsiteX1" fmla="*/ 1170 w 6218366"/>
              <a:gd name="connsiteY1" fmla="*/ 1012345 h 5369285"/>
              <a:gd name="connsiteX2" fmla="*/ 5496498 w 6218366"/>
              <a:gd name="connsiteY2" fmla="*/ 0 h 5369285"/>
              <a:gd name="connsiteX3" fmla="*/ 6218366 w 6218366"/>
              <a:gd name="connsiteY3" fmla="*/ 4196211 h 5369285"/>
              <a:gd name="connsiteX4" fmla="*/ 693 w 6218366"/>
              <a:gd name="connsiteY4" fmla="*/ 5369285 h 5369285"/>
              <a:gd name="connsiteX0" fmla="*/ 693 w 6225320"/>
              <a:gd name="connsiteY0" fmla="*/ 5369285 h 5369285"/>
              <a:gd name="connsiteX1" fmla="*/ 1170 w 6225320"/>
              <a:gd name="connsiteY1" fmla="*/ 1012345 h 5369285"/>
              <a:gd name="connsiteX2" fmla="*/ 5496498 w 6225320"/>
              <a:gd name="connsiteY2" fmla="*/ 0 h 5369285"/>
              <a:gd name="connsiteX3" fmla="*/ 6225320 w 6225320"/>
              <a:gd name="connsiteY3" fmla="*/ 4224299 h 5369285"/>
              <a:gd name="connsiteX4" fmla="*/ 693 w 6225320"/>
              <a:gd name="connsiteY4" fmla="*/ 5369285 h 5369285"/>
              <a:gd name="connsiteX0" fmla="*/ 3850 w 6225001"/>
              <a:gd name="connsiteY0" fmla="*/ 5358752 h 5358752"/>
              <a:gd name="connsiteX1" fmla="*/ 851 w 6225001"/>
              <a:gd name="connsiteY1" fmla="*/ 1012345 h 5358752"/>
              <a:gd name="connsiteX2" fmla="*/ 5496179 w 6225001"/>
              <a:gd name="connsiteY2" fmla="*/ 0 h 5358752"/>
              <a:gd name="connsiteX3" fmla="*/ 6225001 w 6225001"/>
              <a:gd name="connsiteY3" fmla="*/ 4224299 h 5358752"/>
              <a:gd name="connsiteX4" fmla="*/ 3850 w 6225001"/>
              <a:gd name="connsiteY4" fmla="*/ 5358752 h 5358752"/>
              <a:gd name="connsiteX0" fmla="*/ 3850 w 6230428"/>
              <a:gd name="connsiteY0" fmla="*/ 5358752 h 5358752"/>
              <a:gd name="connsiteX1" fmla="*/ 851 w 6230428"/>
              <a:gd name="connsiteY1" fmla="*/ 1012345 h 5358752"/>
              <a:gd name="connsiteX2" fmla="*/ 5496179 w 6230428"/>
              <a:gd name="connsiteY2" fmla="*/ 0 h 5358752"/>
              <a:gd name="connsiteX3" fmla="*/ 6230428 w 6230428"/>
              <a:gd name="connsiteY3" fmla="*/ 4229780 h 5358752"/>
              <a:gd name="connsiteX4" fmla="*/ 3850 w 6230428"/>
              <a:gd name="connsiteY4" fmla="*/ 5358752 h 5358752"/>
              <a:gd name="connsiteX0" fmla="*/ 3850 w 6230428"/>
              <a:gd name="connsiteY0" fmla="*/ 5361493 h 5361493"/>
              <a:gd name="connsiteX1" fmla="*/ 851 w 6230428"/>
              <a:gd name="connsiteY1" fmla="*/ 1015086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1493 h 5361493"/>
              <a:gd name="connsiteX1" fmla="*/ 851 w 6230428"/>
              <a:gd name="connsiteY1" fmla="*/ 1009607 h 5361493"/>
              <a:gd name="connsiteX2" fmla="*/ 5501605 w 6230428"/>
              <a:gd name="connsiteY2" fmla="*/ 0 h 5361493"/>
              <a:gd name="connsiteX3" fmla="*/ 6230428 w 6230428"/>
              <a:gd name="connsiteY3" fmla="*/ 4232521 h 5361493"/>
              <a:gd name="connsiteX4" fmla="*/ 3850 w 6230428"/>
              <a:gd name="connsiteY4" fmla="*/ 5361493 h 5361493"/>
              <a:gd name="connsiteX0" fmla="*/ 3850 w 6230428"/>
              <a:gd name="connsiteY0" fmla="*/ 5364233 h 5364233"/>
              <a:gd name="connsiteX1" fmla="*/ 851 w 6230428"/>
              <a:gd name="connsiteY1" fmla="*/ 1009607 h 5364233"/>
              <a:gd name="connsiteX2" fmla="*/ 5501605 w 6230428"/>
              <a:gd name="connsiteY2" fmla="*/ 0 h 5364233"/>
              <a:gd name="connsiteX3" fmla="*/ 6230428 w 6230428"/>
              <a:gd name="connsiteY3" fmla="*/ 4232521 h 5364233"/>
              <a:gd name="connsiteX4" fmla="*/ 3850 w 6230428"/>
              <a:gd name="connsiteY4" fmla="*/ 5364233 h 5364233"/>
              <a:gd name="connsiteX0" fmla="*/ 1366 w 6230657"/>
              <a:gd name="connsiteY0" fmla="*/ 5366973 h 5366973"/>
              <a:gd name="connsiteX1" fmla="*/ 1080 w 6230657"/>
              <a:gd name="connsiteY1" fmla="*/ 1009607 h 5366973"/>
              <a:gd name="connsiteX2" fmla="*/ 5501834 w 6230657"/>
              <a:gd name="connsiteY2" fmla="*/ 0 h 5366973"/>
              <a:gd name="connsiteX3" fmla="*/ 6230657 w 6230657"/>
              <a:gd name="connsiteY3" fmla="*/ 4232521 h 5366973"/>
              <a:gd name="connsiteX4" fmla="*/ 1366 w 6230657"/>
              <a:gd name="connsiteY4" fmla="*/ 5366973 h 53669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30657" h="5366973">
                <a:moveTo>
                  <a:pt x="1366" y="5366973"/>
                </a:moveTo>
                <a:cubicBezTo>
                  <a:pt x="5219" y="3567836"/>
                  <a:pt x="-2773" y="2808744"/>
                  <a:pt x="1080" y="1009607"/>
                </a:cubicBezTo>
                <a:lnTo>
                  <a:pt x="5501834" y="0"/>
                </a:lnTo>
                <a:lnTo>
                  <a:pt x="6230657" y="4232521"/>
                </a:lnTo>
                <a:lnTo>
                  <a:pt x="1366" y="5366973"/>
                </a:lnTo>
                <a:close/>
              </a:path>
            </a:pathLst>
          </a:custGeom>
          <a:ln>
            <a:noFill/>
          </a:ln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B92DD61-4420-4806-AA96-2BCD8FCA8C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 rot="840000">
            <a:off x="7262451" y="2726139"/>
            <a:ext cx="4851352" cy="1827069"/>
          </a:xfrm>
        </p:spPr>
        <p:txBody>
          <a:bodyPr anchor="ctr" anchorCtr="0">
            <a:normAutofit/>
          </a:bodyPr>
          <a:lstStyle>
            <a:lvl1pPr algn="l">
              <a:defRPr sz="5500">
                <a:solidFill>
                  <a:schemeClr val="bg1"/>
                </a:solidFill>
              </a:defRPr>
            </a:lvl1pPr>
          </a:lstStyle>
          <a:p>
            <a:r>
              <a:rPr lang="en-US" noProof="0"/>
              <a:t>Presentation</a:t>
            </a:r>
            <a:br>
              <a:rPr lang="en-US" noProof="0"/>
            </a:br>
            <a:r>
              <a:rPr lang="en-US" noProof="0"/>
              <a:t>Title</a:t>
            </a:r>
          </a:p>
        </p:txBody>
      </p:sp>
      <p:sp>
        <p:nvSpPr>
          <p:cNvPr id="45" name="Text Placeholder 44">
            <a:extLst>
              <a:ext uri="{FF2B5EF4-FFF2-40B4-BE49-F238E27FC236}">
                <a16:creationId xmlns:a16="http://schemas.microsoft.com/office/drawing/2014/main" id="{01A16A82-6F5C-4DAC-A624-CA3711A1B02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 rot="720000">
            <a:off x="9571721" y="580664"/>
            <a:ext cx="1391775" cy="858837"/>
          </a:xfrm>
        </p:spPr>
        <p:txBody>
          <a:bodyPr>
            <a:normAutofit/>
          </a:bodyPr>
          <a:lstStyle>
            <a:lvl1pPr marL="0" indent="0" algn="ctr">
              <a:buNone/>
              <a:defRPr sz="26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/>
              <a:t>MONTH</a:t>
            </a:r>
            <a:br>
              <a:rPr lang="en-US" noProof="0"/>
            </a:br>
            <a:r>
              <a:rPr lang="en-US" noProof="0"/>
              <a:t>20XX</a:t>
            </a:r>
          </a:p>
        </p:txBody>
      </p:sp>
    </p:spTree>
    <p:extLst>
      <p:ext uri="{BB962C8B-B14F-4D97-AF65-F5344CB8AC3E}">
        <p14:creationId xmlns:p14="http://schemas.microsoft.com/office/powerpoint/2010/main" val="7966717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C1685-7933-4893-93CD-584791D7F10F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0078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780D-DAAC-4CAC-AE62-1A67156FB528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21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D25B4-CC4C-4EFB-A44E-87BF4A4DC3F4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27975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DA938-F1B5-4E67-A02C-9BCC4C2F9DA0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97916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2AD15-594A-4FB9-B2B8-10786D4C4BC0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48794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75B283-5B98-4FE8-8FC6-B76E00DC4565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8363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94A2-9656-4745-B2D6-CACA84C83854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05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998D2-4126-411A-8949-6F4D826F56A2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87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ED719-B36A-46AD-9CFF-82BE8320A41F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784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704C3-F6CC-498F-BC59-5F55BF57AFC9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89784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FEE24-E4A7-4E9A-95AD-6574493E8F41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1189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50551-4CE6-4950-8D1F-8A1EE9D6E42D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80510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deo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aphic 16">
            <a:extLst>
              <a:ext uri="{FF2B5EF4-FFF2-40B4-BE49-F238E27FC236}">
                <a16:creationId xmlns:a16="http://schemas.microsoft.com/office/drawing/2014/main" id="{10E52898-F619-494E-9A8E-D3CD0AF8B0E9}"/>
              </a:ext>
            </a:extLst>
          </p:cNvPr>
          <p:cNvGrpSpPr/>
          <p:nvPr userDrawn="1"/>
        </p:nvGrpSpPr>
        <p:grpSpPr>
          <a:xfrm>
            <a:off x="10962579" y="5678327"/>
            <a:ext cx="1234800" cy="1051200"/>
            <a:chOff x="5626893" y="3026568"/>
            <a:chExt cx="937260" cy="800760"/>
          </a:xfrm>
        </p:grpSpPr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B07EB11E-BCCF-4D3D-94A5-C5461CC106A2}"/>
                </a:ext>
              </a:extLst>
            </p:cNvPr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>
                <a:gd name="connsiteX0" fmla="*/ 7144 w 923925"/>
                <a:gd name="connsiteY0" fmla="*/ 430346 h 590550"/>
                <a:gd name="connsiteX1" fmla="*/ 918686 w 923925"/>
                <a:gd name="connsiteY1" fmla="*/ 586556 h 590550"/>
                <a:gd name="connsiteX2" fmla="*/ 918686 w 923925"/>
                <a:gd name="connsiteY2" fmla="*/ 116021 h 590550"/>
                <a:gd name="connsiteX3" fmla="*/ 160496 w 923925"/>
                <a:gd name="connsiteY3" fmla="*/ 7436 h 590550"/>
                <a:gd name="connsiteX4" fmla="*/ 7144 w 923925"/>
                <a:gd name="connsiteY4" fmla="*/ 430346 h 5905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23925" h="59055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>
                    <a:alpha val="6000"/>
                  </a:schemeClr>
                </a:gs>
                <a:gs pos="100000">
                  <a:schemeClr val="accent3">
                    <a:alpha val="50000"/>
                  </a:schemeClr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760EF36E-DD5E-492D-AD65-5711A7E6D3CD}"/>
                </a:ext>
              </a:extLst>
            </p:cNvPr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>
                <a:gd name="connsiteX0" fmla="*/ 932021 w 933450"/>
                <a:gd name="connsiteY0" fmla="*/ 289084 h 771525"/>
                <a:gd name="connsiteX1" fmla="*/ 160496 w 933450"/>
                <a:gd name="connsiteY1" fmla="*/ 7144 h 771525"/>
                <a:gd name="connsiteX2" fmla="*/ 7144 w 933450"/>
                <a:gd name="connsiteY2" fmla="*/ 429101 h 771525"/>
                <a:gd name="connsiteX3" fmla="*/ 932021 w 933450"/>
                <a:gd name="connsiteY3" fmla="*/ 767239 h 771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33450" h="771525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 flip="none" rotWithShape="1">
              <a:gsLst>
                <a:gs pos="3000">
                  <a:schemeClr val="accent3"/>
                </a:gs>
                <a:gs pos="100000">
                  <a:schemeClr val="accent6"/>
                </a:gs>
              </a:gsLst>
              <a:lin ang="0" scaled="1"/>
              <a:tileRect/>
            </a:gra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noProof="0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CF02D3A-D463-46FA-BA54-F231414BB7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11752" y="5382175"/>
            <a:ext cx="3968496" cy="832104"/>
          </a:xfrm>
          <a:gradFill>
            <a:gsLst>
              <a:gs pos="0">
                <a:schemeClr val="tx2"/>
              </a:gs>
              <a:gs pos="100000">
                <a:schemeClr val="tx1"/>
              </a:gs>
            </a:gsLst>
            <a:lin ang="10800000" scaled="1"/>
          </a:gradFill>
        </p:spPr>
        <p:txBody>
          <a:bodyPr lIns="144000" anchor="ctr" anchorCtr="0">
            <a:normAutofit/>
          </a:bodyPr>
          <a:lstStyle>
            <a:lvl1pPr algn="l">
              <a:defRPr sz="20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noProof="0"/>
              <a:t>CLICK TO EDIT MASTER TITLE STYLE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13FE47-714B-440C-B0F1-CF020E287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noProof="0" dirty="0"/>
              <a:t>ADD A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C9E707-512B-4E7C-A2EE-18CCAB0327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C0CDE5-970C-4CC4-BF43-0DA127E73E82}" type="slidenum">
              <a:rPr lang="en-US" noProof="0" smtClean="0"/>
              <a:t>‹#›</a:t>
            </a:fld>
            <a:endParaRPr lang="en-US" noProof="0" dirty="0"/>
          </a:p>
        </p:txBody>
      </p:sp>
      <p:sp>
        <p:nvSpPr>
          <p:cNvPr id="13" name="Media Placeholder 12">
            <a:extLst>
              <a:ext uri="{FF2B5EF4-FFF2-40B4-BE49-F238E27FC236}">
                <a16:creationId xmlns:a16="http://schemas.microsoft.com/office/drawing/2014/main" id="{60B14607-605B-4FF3-A0F5-BB2FCD9460CC}"/>
              </a:ext>
            </a:extLst>
          </p:cNvPr>
          <p:cNvSpPr>
            <a:spLocks noGrp="1"/>
          </p:cNvSpPr>
          <p:nvPr>
            <p:ph type="media" sz="quarter" idx="13"/>
          </p:nvPr>
        </p:nvSpPr>
        <p:spPr>
          <a:xfrm>
            <a:off x="1743456" y="1113044"/>
            <a:ext cx="8705088" cy="405079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400"/>
            </a:lvl1pPr>
          </a:lstStyle>
          <a:p>
            <a:r>
              <a:rPr lang="en-US" noProof="0"/>
              <a:t>Click icon to add media</a:t>
            </a:r>
            <a:endParaRPr lang="en-US" noProof="0" dirty="0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C014D0AB-6E42-4C38-96B3-E4512EF81B12}"/>
              </a:ext>
            </a:extLst>
          </p:cNvPr>
          <p:cNvSpPr/>
          <p:nvPr/>
        </p:nvSpPr>
        <p:spPr>
          <a:xfrm>
            <a:off x="-12729" y="3056551"/>
            <a:ext cx="1309593" cy="470436"/>
          </a:xfrm>
          <a:custGeom>
            <a:avLst/>
            <a:gdLst>
              <a:gd name="connsiteX0" fmla="*/ 1296892 w 1309592"/>
              <a:gd name="connsiteY0" fmla="*/ 12728 h 470436"/>
              <a:gd name="connsiteX1" fmla="*/ 544194 w 1309592"/>
              <a:gd name="connsiteY1" fmla="*/ 13999 h 470436"/>
              <a:gd name="connsiteX2" fmla="*/ 12728 w 1309592"/>
              <a:gd name="connsiteY2" fmla="*/ 128430 h 470436"/>
              <a:gd name="connsiteX3" fmla="*/ 12728 w 1309592"/>
              <a:gd name="connsiteY3" fmla="*/ 469178 h 470436"/>
              <a:gd name="connsiteX4" fmla="*/ 652267 w 1309592"/>
              <a:gd name="connsiteY4" fmla="*/ 335676 h 470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09592" h="470436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chemeClr val="tx2">
                  <a:alpha val="5000"/>
                </a:schemeClr>
              </a:gs>
              <a:gs pos="100000">
                <a:schemeClr val="tx1">
                  <a:alpha val="20000"/>
                </a:schemeClr>
              </a:gs>
            </a:gsLst>
            <a:lin ang="984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D0C0C476-0F93-4FFD-8D6A-6F1E2859E1FF}"/>
              </a:ext>
            </a:extLst>
          </p:cNvPr>
          <p:cNvSpPr/>
          <p:nvPr/>
        </p:nvSpPr>
        <p:spPr>
          <a:xfrm>
            <a:off x="-12729" y="2995521"/>
            <a:ext cx="1525739" cy="737441"/>
          </a:xfrm>
          <a:custGeom>
            <a:avLst/>
            <a:gdLst>
              <a:gd name="connsiteX0" fmla="*/ 12728 w 1525739"/>
              <a:gd name="connsiteY0" fmla="*/ 736182 h 737440"/>
              <a:gd name="connsiteX1" fmla="*/ 1520667 w 1525739"/>
              <a:gd name="connsiteY1" fmla="*/ 415777 h 737440"/>
              <a:gd name="connsiteX2" fmla="*/ 1435480 w 1525739"/>
              <a:gd name="connsiteY2" fmla="*/ 12728 h 737440"/>
              <a:gd name="connsiteX3" fmla="*/ 12728 w 1525739"/>
              <a:gd name="connsiteY3" fmla="*/ 315333 h 7374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25739" h="73744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>
            <a:blip r:embed="rId2"/>
            <a:srcRect/>
            <a:stretch>
              <a:fillRect l="-173104" t="23847" r="3068" b="-7479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r>
              <a:rPr lang="en-US" noProof="0" dirty="0"/>
              <a:t> </a:t>
            </a:r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7DED860-B2F3-4B02-B7C4-F0FC61CFA7AC}"/>
              </a:ext>
            </a:extLst>
          </p:cNvPr>
          <p:cNvSpPr/>
          <p:nvPr/>
        </p:nvSpPr>
        <p:spPr>
          <a:xfrm>
            <a:off x="10792048" y="-12728"/>
            <a:ext cx="1398594" cy="1665599"/>
          </a:xfrm>
          <a:custGeom>
            <a:avLst/>
            <a:gdLst>
              <a:gd name="connsiteX0" fmla="*/ 1206619 w 1398594"/>
              <a:gd name="connsiteY0" fmla="*/ 12728 h 1665598"/>
              <a:gd name="connsiteX1" fmla="*/ 333133 w 1398594"/>
              <a:gd name="connsiteY1" fmla="*/ 1010815 h 1665598"/>
              <a:gd name="connsiteX2" fmla="*/ 12728 w 1398594"/>
              <a:gd name="connsiteY2" fmla="*/ 1656712 h 1665598"/>
              <a:gd name="connsiteX3" fmla="*/ 612852 w 1398594"/>
              <a:gd name="connsiteY3" fmla="*/ 1202804 h 1665598"/>
              <a:gd name="connsiteX4" fmla="*/ 1394793 w 1398594"/>
              <a:gd name="connsiteY4" fmla="*/ 297532 h 1665598"/>
              <a:gd name="connsiteX5" fmla="*/ 1394793 w 1398594"/>
              <a:gd name="connsiteY5" fmla="*/ 12728 h 1665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8594" h="1665598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chemeClr val="accent5">
                  <a:alpha val="5000"/>
                </a:schemeClr>
              </a:gs>
              <a:gs pos="100000">
                <a:schemeClr val="bg2">
                  <a:alpha val="20000"/>
                </a:schemeClr>
              </a:gs>
            </a:gsLst>
            <a:lin ang="3180000" scaled="0"/>
          </a:grad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8325BE9-BD79-4F37-99D7-6CE4487E9256}"/>
              </a:ext>
            </a:extLst>
          </p:cNvPr>
          <p:cNvSpPr/>
          <p:nvPr/>
        </p:nvSpPr>
        <p:spPr>
          <a:xfrm>
            <a:off x="10686456" y="-12728"/>
            <a:ext cx="1513025" cy="1983461"/>
          </a:xfrm>
          <a:custGeom>
            <a:avLst/>
            <a:gdLst>
              <a:gd name="connsiteX0" fmla="*/ 1505410 w 1513024"/>
              <a:gd name="connsiteY0" fmla="*/ 12728 h 1983460"/>
              <a:gd name="connsiteX1" fmla="*/ 1504139 w 1513024"/>
              <a:gd name="connsiteY1" fmla="*/ 12728 h 1983460"/>
              <a:gd name="connsiteX2" fmla="*/ 12728 w 1513024"/>
              <a:gd name="connsiteY2" fmla="*/ 1699941 h 1983460"/>
              <a:gd name="connsiteX3" fmla="*/ 321691 w 1513024"/>
              <a:gd name="connsiteY3" fmla="*/ 1972031 h 1983460"/>
              <a:gd name="connsiteX4" fmla="*/ 1505410 w 1513024"/>
              <a:gd name="connsiteY4" fmla="*/ 633195 h 19834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13024" h="198346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>
            <a:blip r:embed="rId3"/>
            <a:srcRect/>
            <a:stretch>
              <a:fillRect l="10185" t="-69719" r="-101663" b="6375"/>
            </a:stretch>
          </a:blipFill>
          <a:ln w="1271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856957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65BA1-66C5-4C23-B9BA-F1EDD450FA3F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4F4428-25CE-497A-9941-367C16ECCEA0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573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53F8D-8F5F-4D98-B67F-54B571C7FB47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63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29FF-CCF6-46F0-B460-CA0EFD3579DE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19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E4715-3104-467E-A5F5-3DDF7E4FA2A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98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3F583-97E1-40F8-841A-DA31DC16C36F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189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A5538-93A8-4427-B2D0-69F246BC64D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3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487B0-7C3C-4749-A2B6-DB540BDFBDD3}" type="datetime3">
              <a:rPr lang="en-US" smtClean="0"/>
              <a:t>16 December 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F8585A-9C13-4586-A4AB-6DF698F2D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963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3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AC4949-77A1-40BB-B52A-9D549E788AAB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9F505-338F-4A63-8E60-F3E66EC206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1128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5" r:id="rId12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 descr="Kids on Desk Looking at Notebook">
            <a:extLst>
              <a:ext uri="{FF2B5EF4-FFF2-40B4-BE49-F238E27FC236}">
                <a16:creationId xmlns:a16="http://schemas.microsoft.com/office/drawing/2014/main" id="{F1EACC03-9DC7-4C77-9BAE-11CBF767B58D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/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FF535A0-9A52-40AD-972C-D0F96C90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 rot="840000">
            <a:off x="7315459" y="2608024"/>
            <a:ext cx="4851352" cy="1827069"/>
          </a:xfrm>
        </p:spPr>
        <p:txBody>
          <a:bodyPr>
            <a:normAutofit/>
          </a:bodyPr>
          <a:lstStyle/>
          <a:p>
            <a:pPr algn="ctr" rtl="1"/>
            <a:r>
              <a:rPr lang="ar-EG" sz="2800" dirty="0">
                <a:latin typeface="Arial" panose="020B0604020202020204" pitchFamily="34" charset="0"/>
                <a:cs typeface="Sakkal Majalla" panose="02000000000000000000" pitchFamily="2" charset="-78"/>
              </a:rPr>
              <a:t>-</a:t>
            </a:r>
            <a:r>
              <a:rPr lang="ar-AE" sz="2800" dirty="0">
                <a:latin typeface="Arial" panose="020B0604020202020204" pitchFamily="34" charset="0"/>
                <a:cs typeface="Sakkal Majalla" panose="02000000000000000000" pitchFamily="2" charset="-78"/>
              </a:rPr>
              <a:t>التحكم في فتح الحنفيات والتفريق بين اللون الأزرق ماء بارد واللون الأحمر ماء حار</a:t>
            </a:r>
            <a:endParaRPr lang="ru-RU" sz="2800" dirty="0">
              <a:latin typeface="Arial" panose="020B0604020202020204" pitchFamily="34" charset="0"/>
              <a:cs typeface="Sakkal Majalla" panose="02000000000000000000" pitchFamily="2" charset="-78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CFF"/>
              </a:clrFrom>
              <a:clrTo>
                <a:srgbClr val="FFFC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8864">
            <a:off x="9695101" y="503793"/>
            <a:ext cx="1124804" cy="971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 rot="557694">
            <a:off x="8635231" y="5266975"/>
            <a:ext cx="23182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مقدم الهدف:</a:t>
            </a:r>
            <a:r>
              <a:rPr lang="ar-EG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AE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ريسة عبيد الكعبي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3528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6528462"/>
              </p:ext>
            </p:extLst>
          </p:nvPr>
        </p:nvGraphicFramePr>
        <p:xfrm>
          <a:off x="154004" y="220749"/>
          <a:ext cx="11906451" cy="70700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984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4">
                  <a:extLst>
                    <a:ext uri="{9D8B030D-6E8A-4147-A177-3AD203B41FA5}">
                      <a16:colId xmlns:a16="http://schemas.microsoft.com/office/drawing/2014/main" val="2032493190"/>
                    </a:ext>
                  </a:extLst>
                </a:gridCol>
                <a:gridCol w="2894627">
                  <a:extLst>
                    <a:ext uri="{9D8B030D-6E8A-4147-A177-3AD203B41FA5}">
                      <a16:colId xmlns:a16="http://schemas.microsoft.com/office/drawing/2014/main" val="4078435238"/>
                    </a:ext>
                  </a:extLst>
                </a:gridCol>
                <a:gridCol w="12996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2492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المراجعة: أ. </a:t>
                      </a:r>
                      <a:r>
                        <a:rPr lang="ar-AE" sz="1200" b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خديجة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الإعداد 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ريسة عبيد الكعبي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التحكم في فتح الحنفيات والتفريق بين اللون الأزرق ماء بارد وااللون الأحم ماء ساخن</a:t>
                      </a:r>
                      <a:endParaRPr lang="en-US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171450" marR="0" lvl="0" indent="-17145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:(855)</a:t>
                      </a: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6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الفئة العمرية:</a:t>
                      </a:r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3-15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مستوى الشدة: الشديدة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فئة الإعاقة : الاعاقة الذهنية</a:t>
                      </a:r>
                      <a:r>
                        <a:rPr lang="en-US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الشدشدة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بيانات 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812628275"/>
                  </a:ext>
                </a:extLst>
              </a:tr>
              <a:tr h="5568603">
                <a:tc gridSpan="3"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درس </a:t>
                      </a:r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r>
                        <a:rPr lang="ar-AE" sz="12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التحكم في فتح الحنفيات والتفريق بين اللون الأزرق ماء بارد وااللون الأحم ماء ساخن</a:t>
                      </a:r>
                      <a:endParaRPr lang="en-US" sz="12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قصة:</a:t>
                      </a:r>
                      <a:r>
                        <a:rPr lang="ar-AE" sz="1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الحنفيه الملونه</a:t>
                      </a:r>
                    </a:p>
                    <a:p>
                      <a:pPr algn="r" rtl="1"/>
                      <a:endParaRPr lang="ar-AE" sz="1200" b="1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1-فتحت هند الحنفيه باتجاة اللون الاأحمر</a:t>
                      </a: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2-وضعت هند يدها فأحست بالسخونه</a:t>
                      </a: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 قالت لها والدتها  حركي الحنفيه باتجاه اللون الأزرق فأحست بالبرودة</a:t>
                      </a: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4- وقالت لها ان اللون الأزرق بارد والاحمر ماء ساخن </a:t>
                      </a:r>
                      <a:endParaRPr lang="ar-EG" sz="1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en-US" sz="1200" b="1" u="sng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كتاب</a:t>
                      </a:r>
                      <a:r>
                        <a:rPr lang="ar-AE" sz="1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الطالب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D01CF-05FC-40DD-9306-5E37CEF60A8F}" type="datetime3">
              <a:rPr lang="en-US" smtClean="0"/>
              <a:t>16 December 2020</a:t>
            </a:fld>
            <a:endParaRPr lang="en-GB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2</a:t>
            </a:fld>
            <a:endParaRPr lang="en-GB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7ACC730-44C5-4659-B3C5-BAA2EE4CF1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1479" y="2117035"/>
            <a:ext cx="1725578" cy="85145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8A1B2FA-1DB1-4990-99B0-2C0183EC26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955414" y="5702625"/>
            <a:ext cx="1667860" cy="10188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1C9DA0-8E34-4198-9520-376CEC76BE0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50000"/>
          <a:stretch/>
        </p:blipFill>
        <p:spPr>
          <a:xfrm>
            <a:off x="9011479" y="3274017"/>
            <a:ext cx="1667859" cy="85145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AC996E3E-45F5-4EF0-9D22-929764B20F03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6082"/>
          <a:stretch/>
        </p:blipFill>
        <p:spPr>
          <a:xfrm>
            <a:off x="9011478" y="4384541"/>
            <a:ext cx="1611795" cy="960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3815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4994516"/>
              </p:ext>
            </p:extLst>
          </p:nvPr>
        </p:nvGraphicFramePr>
        <p:xfrm>
          <a:off x="371061" y="245889"/>
          <a:ext cx="11589108" cy="647780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4294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96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64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EG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ar-AE" sz="11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التحكم في فتح الحنفيات والتفريق بين اللون الأزرق ماء بارد  </a:t>
                      </a:r>
                      <a:r>
                        <a:rPr lang="ar-AE" sz="1100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واالون</a:t>
                      </a:r>
                      <a:r>
                        <a:rPr lang="ar-AE" sz="11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الأحمر ماء ساخن</a:t>
                      </a:r>
                      <a:endParaRPr lang="en-US" sz="11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1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10">
                <a:tc>
                  <a:txBody>
                    <a:bodyPr/>
                    <a:lstStyle/>
                    <a:p>
                      <a:pPr algn="r" rtl="1"/>
                      <a:r>
                        <a:rPr lang="ar-SA" sz="11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1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1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228">
                <a:tc>
                  <a:txBody>
                    <a:bodyPr/>
                    <a:lstStyle/>
                    <a:p>
                      <a:pPr marL="0" indent="0" algn="r" rtl="1">
                        <a:buFont typeface="Arial" panose="020B0604020202020204" pitchFamily="34" charset="0"/>
                        <a:buNone/>
                      </a:pPr>
                      <a:r>
                        <a:rPr lang="ar-EG" sz="1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 ستراتيجيات التعليم</a:t>
                      </a:r>
                      <a:r>
                        <a:rPr lang="ar-EG" sz="11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:</a:t>
                      </a:r>
                      <a:br>
                        <a:rPr lang="en-US" sz="1200" b="0" i="0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</a:br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القصة التعليمية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تساعد على جذب إنتباه الطالب وإكسابه خبرات ومعلومات جديدة</a:t>
                      </a: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التطبيق العملي :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الذهاب مع الطالب إلى مكان الحنفية وشرح اللون وعلاقته بالماء </a:t>
                      </a: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الحوار والمناقشة 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عرض بطاقات بلون الحنفية الأزرق والاحمر </a:t>
                      </a:r>
                    </a:p>
                    <a:p>
                      <a:pPr algn="r" rtl="1"/>
                      <a:endParaRPr lang="ar-AE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AE" sz="1200" b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الاستكشاف</a:t>
                      </a:r>
                    </a:p>
                    <a:p>
                      <a:pPr algn="r" rtl="1"/>
                      <a:r>
                        <a:rPr lang="ar-AE" sz="1200" b="0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من خلال فتح الحنفية باللون الأزرق والطلب من الطالب وضع يده وسؤاله كيف هو الماء .</a:t>
                      </a:r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200" b="0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EG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endParaRPr lang="ar-SA" sz="14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EG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المقدمة 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DBA5E-4532-4792-A258-A0D67C635858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3</a:t>
            </a:fld>
            <a:endParaRPr lang="en-GB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9C9CF06-3225-40DD-93FE-BA93EE984CD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83253"/>
            <a:ext cx="3720548" cy="38556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64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4780419"/>
              </p:ext>
            </p:extLst>
          </p:nvPr>
        </p:nvGraphicFramePr>
        <p:xfrm>
          <a:off x="225287" y="201391"/>
          <a:ext cx="11755944" cy="63319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5884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74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968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-</a:t>
                      </a:r>
                      <a:r>
                        <a:rPr lang="ar-AE" sz="1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التحكم في فتح الحنفيات والتفريق بين اللون الأزرق ماء بارد وااللون الأحم ماء ساخن</a:t>
                      </a:r>
                      <a:endParaRPr lang="en-US" sz="1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AE" sz="1200" b="1" i="0" u="none" strike="noStrike" dirty="0">
                        <a:solidFill>
                          <a:srgbClr val="000000"/>
                        </a:solidFill>
                        <a:effectLst/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الهدف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03">
                <a:tc>
                  <a:txBody>
                    <a:bodyPr/>
                    <a:lstStyle/>
                    <a:p>
                      <a:pPr algn="r" rtl="1"/>
                      <a:r>
                        <a:rPr lang="ar-SA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انشطه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مهارية</a:t>
                      </a:r>
                      <a:endParaRPr lang="ar-AE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AE" sz="1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المكونات </a:t>
                      </a:r>
                      <a:endParaRPr lang="en-US" sz="1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59261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ar-EG" sz="1600" b="0" i="0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الدرس:</a:t>
                      </a:r>
                      <a:endParaRPr lang="ar-SA" sz="1600" b="0" i="0" u="none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1-وقف الطالب أمام الحنفية ويقول المعلم أفتح يا حمد الحنفية التي باللون الازرق</a:t>
                      </a:r>
                    </a:p>
                    <a:p>
                      <a:pPr algn="r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2-أن يضع الطالب يده تحت الماء ويستشعر  برودته </a:t>
                      </a:r>
                    </a:p>
                    <a:p>
                      <a:pPr algn="r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3-يفتح الطالب الحنفية بالاتجاه الأحمر ويستشعر  سخونة الماء بشكل بسيط </a:t>
                      </a:r>
                      <a:endParaRPr lang="en-US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يجب ان تكرر  المعلمة الماء بارد ازرق – وتفتح جهة الأزرق كذلك للجهة الأحمر وتأكد على سخونة الماء.</a:t>
                      </a:r>
                    </a:p>
                    <a:p>
                      <a:pPr algn="r"/>
                      <a:endParaRPr lang="ar-AE" sz="12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AE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EG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endParaRPr lang="ar-SA" sz="1600" b="1" u="none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4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FA42EF-3AAD-44DC-B736-900FDC7B54C3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4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FDD11F1-C895-4639-A8B3-7CE328BE7D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035" y="3367357"/>
            <a:ext cx="2923840" cy="29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4845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يقف حمد أمام الحنفية   ويفتحها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1232C2-0E1A-4512-9DB5-523DAF846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4861" y="1981200"/>
            <a:ext cx="4369904" cy="437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1548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53130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يضع حمد يدة تحت الماء ويشعر بحرارته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2B79E9A-7647-4473-A388-11AD257E7F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34243" y="1551331"/>
            <a:ext cx="4523512" cy="4486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0619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45AB00-1C5C-4EB0-B93F-C03AB7A9BC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99026" y="287639"/>
            <a:ext cx="4685739" cy="832104"/>
          </a:xfrm>
        </p:spPr>
        <p:txBody>
          <a:bodyPr>
            <a:normAutofit/>
          </a:bodyPr>
          <a:lstStyle/>
          <a:p>
            <a:pPr algn="ctr"/>
            <a: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- </a:t>
            </a: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يدرك حمد  الان الماء البارد والساخن من خلال اللمس  و من خلال الالوان الموجودة على الحنفية</a:t>
            </a:r>
            <a:br>
              <a:rPr lang="ar-EG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r>
              <a:rPr lang="ar-AE" sz="1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endParaRPr lang="en-US" sz="1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6158BA-8D0B-4C52-9952-51D361C7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8C0CDE5-970C-4CC4-BF43-0DA127E73E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69AD9B11-2A67-426C-A1FB-DE82204F8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9878" y="1914627"/>
            <a:ext cx="4306957" cy="4194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155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78069" y="98386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ar-AE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1927214"/>
              </p:ext>
            </p:extLst>
          </p:nvPr>
        </p:nvGraphicFramePr>
        <p:xfrm>
          <a:off x="387927" y="171622"/>
          <a:ext cx="11804073" cy="65147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833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06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4">
                <a:tc>
                  <a:txBody>
                    <a:bodyPr/>
                    <a:lstStyle/>
                    <a:p>
                      <a:pPr algn="r"/>
                      <a:r>
                        <a:rPr lang="ar-AE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الحصة الدراسية:</a:t>
                      </a: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إدراك فتح الحنفيه والتفريق بين الماء الحار والبارد</a:t>
                      </a: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التدريب على فتح الحنفية و التفريق بين الماء الساخن والبارد من خلال اللمس واللون</a:t>
                      </a: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التعزيز</a:t>
                      </a:r>
                    </a:p>
                    <a:p>
                      <a:pPr algn="r"/>
                      <a:endParaRPr lang="ar-AE" sz="1200" b="1" u="none" kern="1200" dirty="0">
                        <a:solidFill>
                          <a:srgbClr val="FF0000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الرياضي :</a:t>
                      </a: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وضع سلتين بلون أحمر وأزرق ويقوم الطالب بوضع الكرات الحمراء في السله الحمراء والكرات الززرقاء في السلة الزرقاء</a:t>
                      </a: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النشاط الفني :</a:t>
                      </a:r>
                    </a:p>
                    <a:p>
                      <a:pPr algn="r"/>
                      <a:r>
                        <a:rPr lang="ar-AE" sz="1200" b="1" u="none" kern="1200" dirty="0">
                          <a:solidFill>
                            <a:schemeClr val="tx1"/>
                          </a:solidFill>
                          <a:effectLst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</a:rPr>
                        <a:t>تلوين الأشياء الحارة باللون الأحمر والأشياء الساخنه باللون الأزرق</a:t>
                      </a:r>
                    </a:p>
                    <a:p>
                      <a:pPr algn="r"/>
                      <a:endParaRPr lang="ar-EG" sz="1200" kern="1200" dirty="0">
                        <a:solidFill>
                          <a:schemeClr val="tx1"/>
                        </a:solidFill>
                        <a:effectLst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</a:endParaRPr>
                    </a:p>
                    <a:p>
                      <a:pPr algn="r" rtl="1"/>
                      <a:r>
                        <a:rPr lang="ar-EG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EG" sz="1200" b="1" u="none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النشاط الموسيقي </a:t>
                      </a:r>
                    </a:p>
                    <a:p>
                      <a:pPr algn="r" rtl="1"/>
                      <a:r>
                        <a:rPr lang="ar-AE" sz="1200" b="1" u="none" baseline="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سماع أغنية عن الحراراة والبرودة</a:t>
                      </a:r>
                      <a:endParaRPr lang="ar-AE" sz="1200" b="1" baseline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 rtl="1"/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دليل للمعلم</a:t>
                      </a:r>
                    </a:p>
                    <a:p>
                      <a:pPr algn="ctr" rtl="1"/>
                      <a:endParaRPr lang="ar-AE" sz="16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9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التدريب على التعرف على الماء البارد والساخن   من خلال الللون واللمس باستخدام جميع الحنفيات في المنزل </a:t>
                      </a:r>
                      <a:endParaRPr lang="ar-EG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الواجب المنزلي 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9">
                <a:tc>
                  <a:txBody>
                    <a:bodyPr/>
                    <a:lstStyle/>
                    <a:p>
                      <a:pPr algn="r" rtl="1"/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مشاهدة فيديو عن الحرارة والبرودة</a:t>
                      </a: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ar-SA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تمارين الكترونية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2">
                <a:tc>
                  <a:txBody>
                    <a:bodyPr/>
                    <a:lstStyle/>
                    <a:p>
                      <a:pPr marL="0" marR="0" lvl="0" indent="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متوسط : ان  يفتح الحنفية مع الإدراك باللمس واللون     جيد: </a:t>
                      </a:r>
                      <a:r>
                        <a:rPr lang="ar-SA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يفتح الحنفية مع الإدراك بالمس فقط      </a:t>
                      </a:r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ضعيف :- أن </a:t>
                      </a:r>
                      <a:r>
                        <a:rPr lang="ar-AE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يفتح الحنفية دون إدراك وأكتراث</a:t>
                      </a:r>
                    </a:p>
                    <a:p>
                      <a:pPr algn="r" rtl="1"/>
                      <a:r>
                        <a:rPr lang="ar-EG" sz="1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8    </a:t>
                      </a:r>
                      <a:endParaRPr lang="ar-AE" sz="1200" b="1" baseline="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التقييم</a:t>
                      </a:r>
                      <a:endParaRPr lang="en-US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 rot="10800000" flipH="1" flipV="1">
            <a:off x="7222435" y="2891510"/>
            <a:ext cx="3110239" cy="369332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 rtl="1">
              <a:defRPr/>
            </a:pPr>
            <a:r>
              <a:rPr lang="en-US">
                <a:solidFill>
                  <a:schemeClr val="accent5"/>
                </a:solidFill>
              </a:rPr>
              <a:t>https://youtu.be/6sSqK3G1q9E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4200939" y="4611757"/>
            <a:ext cx="3600859" cy="394719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>
                <a:solidFill>
                  <a:schemeClr val="accent5"/>
                </a:solidFill>
              </a:rPr>
              <a:t>https://youtu.be/sz1vY2VrBD0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accent5"/>
              </a:solidFill>
              <a:effectLst/>
              <a:uLnTx/>
              <a:uFillTx/>
              <a:latin typeface="Calibri" panose="020F0502020204030204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19267-0502-414C-ADC8-E730C18BC296}" type="datetime3">
              <a:rPr lang="en-US" smtClean="0"/>
              <a:t>16 December 2020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F9F505-338F-4A63-8E60-F3E66EC2060F}" type="slidenum">
              <a:rPr lang="en-GB" smtClean="0"/>
              <a:t>8</a:t>
            </a:fld>
            <a:endParaRPr lang="en-GB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8B968AB-ED4F-453F-AA66-02B0616B15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61" y="329218"/>
            <a:ext cx="2743200" cy="2746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23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0F0A00B7A297B40A126585C06040BF9" ma:contentTypeVersion="13" ma:contentTypeDescription="Create a new document." ma:contentTypeScope="" ma:versionID="e211a196983eb4ca7a51c67aa200c8b9">
  <xsd:schema xmlns:xsd="http://www.w3.org/2001/XMLSchema" xmlns:xs="http://www.w3.org/2001/XMLSchema" xmlns:p="http://schemas.microsoft.com/office/2006/metadata/properties" xmlns:ns3="0860e916-1933-4f54-bf75-902e7a9d18bb" xmlns:ns4="c1803469-1359-4921-b8b2-4aa11e6de6e4" targetNamespace="http://schemas.microsoft.com/office/2006/metadata/properties" ma:root="true" ma:fieldsID="fbe2735384649c69160ac846166d8c23" ns3:_="" ns4:_="">
    <xsd:import namespace="0860e916-1933-4f54-bf75-902e7a9d18bb"/>
    <xsd:import namespace="c1803469-1359-4921-b8b2-4aa11e6de6e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60e916-1933-4f54-bf75-902e7a9d18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803469-1359-4921-b8b2-4aa11e6de6e4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5E79A6E-C66F-474D-AEC3-AC8B4C5AC1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860e916-1933-4f54-bf75-902e7a9d18bb"/>
    <ds:schemaRef ds:uri="c1803469-1359-4921-b8b2-4aa11e6de6e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1D1AD35-AF57-4B32-8A96-2853E34EF9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2EED42B-3B47-45C2-9F50-0B4533C0F1E3}">
  <ds:schemaRefs>
    <ds:schemaRef ds:uri="0860e916-1933-4f54-bf75-902e7a9d18bb"/>
    <ds:schemaRef ds:uri="http://schemas.microsoft.com/office/2006/documentManagement/types"/>
    <ds:schemaRef ds:uri="http://www.w3.org/XML/1998/namespace"/>
    <ds:schemaRef ds:uri="c1803469-1359-4921-b8b2-4aa11e6de6e4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2939</TotalTime>
  <Words>460</Words>
  <Application>Microsoft Office PowerPoint</Application>
  <PresentationFormat>شاشة عريضة</PresentationFormat>
  <Paragraphs>137</Paragraphs>
  <Slides>8</Slides>
  <Notes>4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2</vt:i4>
      </vt:variant>
      <vt:variant>
        <vt:lpstr>عناوين الشرائح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Sakkal Majalla</vt:lpstr>
      <vt:lpstr>Office Theme</vt:lpstr>
      <vt:lpstr>1_Office Theme</vt:lpstr>
      <vt:lpstr>-التحكم في فتح الحنفيات والتفريق بين اللون الأزرق ماء بارد واللون الأحمر ماء حار</vt:lpstr>
      <vt:lpstr>عرض تقديمي في PowerPoint</vt:lpstr>
      <vt:lpstr>عرض تقديمي في PowerPoint</vt:lpstr>
      <vt:lpstr>عرض تقديمي في PowerPoint</vt:lpstr>
      <vt:lpstr>-يقف حمد أمام الحنفية   ويفتحها  </vt:lpstr>
      <vt:lpstr>- يضع حمد يدة تحت الماء ويشعر بحرارته  </vt:lpstr>
      <vt:lpstr>- يدرك حمد  الان الماء البارد والساخن من خلال اللمس  و من خلال الالوان الموجودة على الحنفية  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العنوان الرئيسي للهدف</dc:title>
  <dc:creator>NADYAH NASSER ALKAABI</dc:creator>
  <cp:lastModifiedBy>khadeja alkaabi</cp:lastModifiedBy>
  <cp:revision>273</cp:revision>
  <dcterms:created xsi:type="dcterms:W3CDTF">2020-07-26T19:33:45Z</dcterms:created>
  <dcterms:modified xsi:type="dcterms:W3CDTF">2020-12-16T11:23:44Z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0x01010020F0A00B7A297B40A126585C06040BF9</vt:lpwstr>
  </property>
</Properties>
</file>