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8" r:id="rId8"/>
    <p:sldId id="287" r:id="rId9"/>
    <p:sldId id="293" r:id="rId10"/>
    <p:sldId id="295" r:id="rId11"/>
    <p:sldId id="294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</a:t>
            </a:r>
            <a:r>
              <a:rPr lang="ar-AE" sz="2800" dirty="0">
                <a:latin typeface="Arial" panose="020B0604020202020204" pitchFamily="34" charset="0"/>
                <a:cs typeface="Sakkal Majalla" panose="02000000000000000000" pitchFamily="2" charset="-78"/>
              </a:rPr>
              <a:t>التحكم في فتح الحنفيات والتفريق بين اللون الأزرق ماء بارد واللون الأحمر ماء حار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528462"/>
              </p:ext>
            </p:extLst>
          </p:nvPr>
        </p:nvGraphicFramePr>
        <p:xfrm>
          <a:off x="154004" y="220749"/>
          <a:ext cx="11906451" cy="70700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التحكم في فتح الحنفيات والتفريق بين اللون الأزرق ماء بارد وااللون الأحم ماء ساخن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:(855)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AE" sz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التحكم في فتح الحنفيات والتفريق بين اللون الأزرق ماء بارد وااللون الأحم ماء ساخن</a:t>
                      </a:r>
                      <a:endParaRPr lang="en-US" sz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الحنفيه الملونه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1-فتحت هند الحنفيه باتجاة اللون الاأحمر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2-وضعت هند يدها فأحست بالسخونه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قالت لها والدتها  حركي الحنفيه باتجاه اللون الأزرق فأحست بالبرودة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وقالت لها ان اللون الأزرق بارد والاحمر ماء ساخن </a:t>
                      </a:r>
                      <a:endParaRPr lang="ar-EG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ACC730-44C5-4659-B3C5-BAA2EE4CF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1479" y="2117035"/>
            <a:ext cx="1725578" cy="8514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A1B2FA-1DB1-4990-99B0-2C0183EC26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5414" y="5702625"/>
            <a:ext cx="1667860" cy="1018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1C9DA0-8E34-4198-9520-376CEC76BE0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000"/>
          <a:stretch/>
        </p:blipFill>
        <p:spPr>
          <a:xfrm>
            <a:off x="9011479" y="3274017"/>
            <a:ext cx="1667859" cy="8514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996E3E-45F5-4EF0-9D22-929764B20F0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082"/>
          <a:stretch/>
        </p:blipFill>
        <p:spPr>
          <a:xfrm>
            <a:off x="9011478" y="4384541"/>
            <a:ext cx="1611795" cy="96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994516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1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التحكم في فتح الحنفيات والتفريق بين اللون الأزرق ماء بارد  </a:t>
                      </a:r>
                      <a:r>
                        <a:rPr lang="ar-AE" sz="110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واالون</a:t>
                      </a:r>
                      <a:r>
                        <a:rPr lang="ar-AE" sz="11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الأحمر ماء ساخن</a:t>
                      </a:r>
                      <a:endParaRPr lang="en-US" sz="11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</a:t>
                      </a: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القصة التعليمية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تساعد على جذب إنتباه الطالب وإكسابه خبرات ومعلومات جديدة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التطبيق العملي :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الذهاب مع الطالب إلى مكان الحنفية وشرح اللون وعلاقته بالماء 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الحوار والمناقشة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بطاقات بلون الحنفية الأزرق والاحمر 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الاستكشاف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خلال فتح الحنفية باللون الأزرق والطلب من الطالب وضع يده وسؤاله كيف هو الماء .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C9CF06-3225-40DD-93FE-BA93EE984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83253"/>
            <a:ext cx="3720548" cy="385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80419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-</a:t>
                      </a: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التحكم في فتح الحنفيات والتفريق بين اللون الأزرق ماء بارد وااللون الأحم ماء ساخن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1-وقف الطالب أمام الحنفية ويقول المعلم أفتح يا حمد الحنفية التي باللون الازرق</a:t>
                      </a: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2-أن يضع الطالب يده تحت الماء ويستشعر  برودته </a:t>
                      </a: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3-يفتح الطالب الحنفية بالاتجاه الأحمر ويستشعر  سخونة الماء بشكل بسيط </a:t>
                      </a:r>
                      <a:endParaRPr lang="en-US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يجب ان تكرر  المعلمة الماء بارد ازرق – وتفتح جهة الأزرق كذلك للجهة الأحمر وتأكد على سخونة الماء.</a:t>
                      </a:r>
                    </a:p>
                    <a:p>
                      <a:pPr algn="r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DD11F1-C895-4639-A8B3-7CE328BE7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035" y="3367357"/>
            <a:ext cx="2923840" cy="29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يقف حمد أمام الحنفية   ويفتحها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1232C2-0E1A-4512-9DB5-523DAF846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4861" y="1981200"/>
            <a:ext cx="4369904" cy="437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3130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يضع حمد يدة تحت الماء ويشعر بحرارته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B79E9A-7647-4473-A388-11AD257E7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243" y="1551331"/>
            <a:ext cx="4523512" cy="448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061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يدرك حمد  الان الماء البارد والساخن من خلال اللمس  و من خلال الالوان الموجودة على الحنفية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AD9B11-2A67-426C-A1FB-DE82204F8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878" y="1914627"/>
            <a:ext cx="4306957" cy="419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55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27214"/>
              </p:ext>
            </p:extLst>
          </p:nvPr>
        </p:nvGraphicFramePr>
        <p:xfrm>
          <a:off x="387927" y="171622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إدراك فتح الحنفيه والتفريق بين الماء الحار والبارد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التدريب على فتح الحنفية و التفريق بين الماء الساخن والبارد من خلال اللمس واللون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التعزيز</a:t>
                      </a:r>
                    </a:p>
                    <a:p>
                      <a:pPr algn="r"/>
                      <a:endParaRPr lang="ar-AE" sz="1200" b="1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الرياضي :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سلتين بلون أحمر وأزرق ويقوم الطالب بوضع الكرات الحمراء في السله الحمراء والكرات الززرقاء في السلة الزرقاء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 :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تلوين الأشياء الحارة باللون الأحمر والأشياء الساخنه باللون الأزرق</a:t>
                      </a:r>
                    </a:p>
                    <a:p>
                      <a:pPr algn="r"/>
                      <a:endParaRPr lang="ar-EG" sz="12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 أغنية عن الحراراة والبرودة</a:t>
                      </a:r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على التعرف على الماء البارد والساخن   من خلال الللون واللمس باستخدام جميع الحنفيات في المنزل 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عن الحرارة والبرودة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 يفتح الحنفية مع الإدراك باللمس واللون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يفتح الحنفية مع الإدراك بالمس فقط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يفتح الحنفية دون إدراك وأكتراث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7222435" y="2891510"/>
            <a:ext cx="311023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en-US">
                <a:solidFill>
                  <a:schemeClr val="accent5"/>
                </a:solidFill>
              </a:rPr>
              <a:t>https://youtu.be/6sSqK3G1q9E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00939" y="4611757"/>
            <a:ext cx="3600859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>
                <a:solidFill>
                  <a:schemeClr val="accent5"/>
                </a:solidFill>
              </a:rPr>
              <a:t>https://youtu.be/sz1vY2VrBD0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8B968AB-ED4F-453F-AA66-02B0616B1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61" y="329218"/>
            <a:ext cx="2743200" cy="274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2939</TotalTime>
  <Words>460</Words>
  <Application>Microsoft Office PowerPoint</Application>
  <PresentationFormat>شاشة عريضة</PresentationFormat>
  <Paragraphs>137</Paragraphs>
  <Slides>8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Sakkal Majalla</vt:lpstr>
      <vt:lpstr>Office Theme</vt:lpstr>
      <vt:lpstr>1_Office Theme</vt:lpstr>
      <vt:lpstr>-التحكم في فتح الحنفيات والتفريق بين اللون الأزرق ماء بارد واللون الأحمر ماء حار</vt:lpstr>
      <vt:lpstr>عرض تقديمي في PowerPoint</vt:lpstr>
      <vt:lpstr>عرض تقديمي في PowerPoint</vt:lpstr>
      <vt:lpstr>عرض تقديمي في PowerPoint</vt:lpstr>
      <vt:lpstr>-يقف حمد أمام الحنفية   ويفتحها  </vt:lpstr>
      <vt:lpstr>- يضع حمد يدة تحت الماء ويشعر بحرارته  </vt:lpstr>
      <vt:lpstr>- يدرك حمد  الان الماء البارد والساخن من خلال اللمس  و من خلال الالوان الموجودة على الحنفية 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273</cp:revision>
  <dcterms:created xsi:type="dcterms:W3CDTF">2020-07-26T19:33:45Z</dcterms:created>
  <dcterms:modified xsi:type="dcterms:W3CDTF">2020-12-16T11:23:44Z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