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4"/>
  </p:notesMasterIdLst>
  <p:sldIdLst>
    <p:sldId id="267" r:id="rId6"/>
    <p:sldId id="257" r:id="rId7"/>
    <p:sldId id="258" r:id="rId8"/>
    <p:sldId id="287" r:id="rId9"/>
    <p:sldId id="297" r:id="rId10"/>
    <p:sldId id="296" r:id="rId11"/>
    <p:sldId id="29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770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69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315459" y="2608024"/>
            <a:ext cx="4851352" cy="1827069"/>
          </a:xfrm>
        </p:spPr>
        <p:txBody>
          <a:bodyPr>
            <a:normAutofit/>
          </a:bodyPr>
          <a:lstStyle/>
          <a:p>
            <a:pPr algn="ctr" rtl="1"/>
            <a:r>
              <a:rPr lang="ar-EG" sz="2800" dirty="0">
                <a:latin typeface="Arial" panose="020B0604020202020204" pitchFamily="34" charset="0"/>
                <a:cs typeface="Sakkal Majalla" panose="02000000000000000000" pitchFamily="2" charset="-78"/>
              </a:rPr>
              <a:t>-</a:t>
            </a:r>
            <a:r>
              <a:rPr lang="ar-AE" sz="2800">
                <a:latin typeface="Arial" panose="020B0604020202020204" pitchFamily="34" charset="0"/>
                <a:cs typeface="Sakkal Majalla" panose="02000000000000000000" pitchFamily="2" charset="-78"/>
              </a:rPr>
              <a:t>الإستخدام الصحيح للأدوات الحادة.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8635231" y="5266975"/>
            <a:ext cx="23182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ريسة عبيد الكعبي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773537"/>
              </p:ext>
            </p:extLst>
          </p:nvPr>
        </p:nvGraphicFramePr>
        <p:xfrm>
          <a:off x="154004" y="220749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9462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خديجة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ريسة عبيد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الاستخدام الصحيح للأدوات الحادة</a:t>
                      </a:r>
                      <a:endParaRPr lang="en-US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</a:t>
                      </a:r>
                      <a:r>
                        <a:rPr lang="ar-AE" sz="1200" b="1" i="0" u="none" strike="noStrike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:(876)</a:t>
                      </a:r>
                      <a:endParaRPr lang="ar-AE" sz="1200" b="1" i="0" u="none" strike="noStrike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الشديدة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الشدشدة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يزحف إلى الأمام بمقدار طول شئ</a:t>
                      </a:r>
                      <a:endParaRPr lang="ar-EG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قصة: </a:t>
                      </a: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السكين الحادة</a:t>
                      </a: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دخل حمد المطبخ</a:t>
                      </a: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2-أخذ السكين </a:t>
                      </a: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وجرح أصبعة وسال الدم</a:t>
                      </a: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16 December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222D867-AF8E-4B7C-9DE6-BB6D554B6B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6944" y="2050299"/>
            <a:ext cx="2256287" cy="117080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8BBEFDF-02FA-42D2-8D25-22491BF2AD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6944" y="5394610"/>
            <a:ext cx="2256287" cy="11708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9F5CBE1-CC91-4E78-A1D0-3CDF646064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56944" y="3607306"/>
            <a:ext cx="2256287" cy="1170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555730"/>
              </p:ext>
            </p:extLst>
          </p:nvPr>
        </p:nvGraphicFramePr>
        <p:xfrm>
          <a:off x="301446" y="243673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AE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الاستخدام الصحيح للأدوات الحادة</a:t>
                      </a:r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b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التوجيه البدني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مسك يد الطالب وتوجيه بالطريقة الصحيحة لمسكها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0" i="0" u="none" kern="1200" baseline="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التوجيه الفظي: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توجيه الطالب لفظيا بخطورة الادوات الحادة وكيف أنها قد تسبب له الم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0" i="0" u="none" kern="1200" baseline="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التمثيل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عمل مسرحيه بسيطة مع الطلاب وتمثل المعلمة انها مسكت السكين بطريقة خاطئة وسببت لها الم ونزل الدم من اصبعها.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0" i="0" u="none" kern="1200" baseline="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التطبيق العملي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0" i="0" u="none" kern="1200" baseline="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قص الأوراق بمساعدة وتوجيه لفظي على حسب حالة الطالب الجسدية .</a:t>
                      </a:r>
                      <a:endParaRPr lang="ar-EG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D343A44-39F8-406E-8F7C-13AAB18469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298" y="3034748"/>
            <a:ext cx="3573427" cy="354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122690"/>
              </p:ext>
            </p:extLst>
          </p:nvPr>
        </p:nvGraphicFramePr>
        <p:xfrm>
          <a:off x="225287" y="201391"/>
          <a:ext cx="11755944" cy="6331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8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96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الاستخدام الصحيح للأدوات الحادة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03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926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EG" sz="1600" b="0" i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الدرس:</a:t>
                      </a:r>
                      <a:endParaRPr lang="ar-SA" sz="16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المعلم بتعليم الطالب خطورة الأشياء الحادة مثل المقص وعدم اللعب به</a:t>
                      </a:r>
                    </a:p>
                    <a:p>
                      <a:pPr algn="r"/>
                      <a:endParaRPr lang="ar-AE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يتعرف الطالب على الأدوات الحادة والخطرة ويميزها</a:t>
                      </a:r>
                    </a:p>
                    <a:p>
                      <a:pPr algn="r"/>
                      <a:endParaRPr lang="ar-AE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أن يستخدم الادوات الحادة بحذر عند إستخدمها مثل قص الورقة بالمقص.</a:t>
                      </a:r>
                    </a:p>
                    <a:p>
                      <a:pPr algn="r"/>
                      <a:endParaRPr lang="ar-AE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المساعدة من شخص بالغ  حين تستخدم الأدوات الحادة ومناقشة الطلاب في ذلك .</a:t>
                      </a:r>
                    </a:p>
                    <a:p>
                      <a:pPr algn="r"/>
                      <a:r>
                        <a:rPr lang="ar-AE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تقديم أدوات بلاستيكية في بداية الدرس (سكين-مقص)</a:t>
                      </a:r>
                    </a:p>
                    <a:p>
                      <a:pPr algn="r"/>
                      <a:endParaRPr lang="ar-AE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baseline="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ملاحظة/ التعزيز المباشر للطالب عند أداء المهارة بالشكل الصحيح وتقديم الدعم المناسب والمساعدة التي يحتاجها الطالب.</a:t>
                      </a:r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EA9A83-2F2A-43DD-B04B-625A91172D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809" y="1948070"/>
            <a:ext cx="4890052" cy="440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84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</a:t>
            </a: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يوجه المعلم الطالب بعدم اللعب بالأدوات الحادة 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3A8BDE-B8C2-454D-B23D-6A9DC9FA75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8162" y="2156316"/>
            <a:ext cx="6270639" cy="318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913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يتعرف الطالب على الأدوات الحادة ويميزها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ADB8B1-929F-44AE-9EAC-7B9A208C5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7791" y="2252870"/>
            <a:ext cx="3458818" cy="35497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9EEA0E7-64FC-46EB-8FE5-A735D03929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2573" y="2252870"/>
            <a:ext cx="3573427" cy="354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19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يستخدم الطالب الأدوات الحادة بطريقة أمنه يقص الورقة بالمقص بحذر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802D33-DAD7-48EA-8356-C6656CA2CD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2158" y="2067339"/>
            <a:ext cx="4134678" cy="410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871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23193"/>
              </p:ext>
            </p:extLst>
          </p:nvPr>
        </p:nvGraphicFramePr>
        <p:xfrm>
          <a:off x="180109" y="165333"/>
          <a:ext cx="11804073" cy="65147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/>
                      <a:r>
                        <a:rPr lang="ar-AE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 </a:t>
                      </a:r>
                    </a:p>
                    <a:p>
                      <a:pPr algn="r"/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الاستخدام الصحيح للأدوات الحادة </a:t>
                      </a:r>
                    </a:p>
                    <a:p>
                      <a:pPr algn="r"/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تدريب الطالب على إستخدام الأدوات الحادة بحذر</a:t>
                      </a:r>
                    </a:p>
                    <a:p>
                      <a:pPr algn="r"/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تعزيز الطالب </a:t>
                      </a:r>
                    </a:p>
                    <a:p>
                      <a:pPr algn="r"/>
                      <a:endParaRPr lang="ar-AE" sz="1200" b="1" u="none" kern="1200" baseline="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الرياضي :</a:t>
                      </a:r>
                    </a:p>
                    <a:p>
                      <a:pPr algn="r"/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فرز الأدوات الحادة من السله ووضعها في </a:t>
                      </a:r>
                      <a:r>
                        <a:rPr lang="ar-AE" sz="1200" b="1" u="none" kern="1200" baseline="0" dirty="0" err="1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السله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الأخرى</a:t>
                      </a:r>
                    </a:p>
                    <a:p>
                      <a:pPr algn="r"/>
                      <a:endParaRPr lang="ar-AE" sz="1200" b="1" u="none" kern="1200" baseline="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kern="1200" baseline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الفني / قص ولزق بعض الأوراق وتشكيل فراشة.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u="none" kern="1200" baseline="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الموسيقي</a:t>
                      </a:r>
                      <a:endParaRPr lang="ar-AE" sz="1200" b="1" u="non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u="non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القص بالأدوات الحادة مثل المقص بقص الورقة بالمقص بشكل يويمي مع وجود شخص بالغ</a:t>
                      </a:r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فيديو تعليمي عن القص بالمقص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مسك الأدوات الحادة بطريقة صحيحة واستخدامها                جيد: مسك الأدوات الحادة بطريقة صحيحة   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ضعيف :-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اللعب بالأدوات الحادة</a:t>
                      </a: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   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 rot="10800000" flipH="1" flipV="1">
            <a:off x="6904383" y="2535172"/>
            <a:ext cx="3713713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1800" b="1" u="none" baseline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https://youtu.be/omaCi14T3r0</a:t>
            </a:r>
            <a:endParaRPr lang="ar-EG" sz="1800" b="1" u="none" baseline="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373217" y="4611757"/>
            <a:ext cx="3428581" cy="39471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dirty="0">
                <a:solidFill>
                  <a:schemeClr val="accent5"/>
                </a:solidFill>
              </a:rPr>
              <a:t>https://youtu.be/E7RuhnjMeto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8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804E242-05BF-4FE6-9312-42BB1FFB85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914" y="604248"/>
            <a:ext cx="2592456" cy="2575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23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schemas.microsoft.com/office/2006/documentManagement/types"/>
    <ds:schemaRef ds:uri="http://www.w3.org/XML/1998/namespace"/>
    <ds:schemaRef ds:uri="c1803469-1359-4921-b8b2-4aa11e6de6e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2893</TotalTime>
  <Words>381</Words>
  <Application>Microsoft Office PowerPoint</Application>
  <PresentationFormat>شاشة عريضة</PresentationFormat>
  <Paragraphs>128</Paragraphs>
  <Slides>8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Sakkal Majalla</vt:lpstr>
      <vt:lpstr>Office Theme</vt:lpstr>
      <vt:lpstr>1_Office Theme</vt:lpstr>
      <vt:lpstr>-الإستخدام الصحيح للأدوات الحادة.</vt:lpstr>
      <vt:lpstr>عرض تقديمي في PowerPoint</vt:lpstr>
      <vt:lpstr>عرض تقديمي في PowerPoint</vt:lpstr>
      <vt:lpstr>عرض تقديمي في PowerPoint</vt:lpstr>
      <vt:lpstr>- يوجه المعلم الطالب بعدم اللعب بالأدوات الحادة   </vt:lpstr>
      <vt:lpstr>يتعرف الطالب على الأدوات الحادة ويميزها  </vt:lpstr>
      <vt:lpstr>يستخدم الطالب الأدوات الحادة بطريقة أمنه يقص الورقة بالمقص بحذر  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khadeja alkaabi</cp:lastModifiedBy>
  <cp:revision>270</cp:revision>
  <dcterms:created xsi:type="dcterms:W3CDTF">2020-07-26T19:33:45Z</dcterms:created>
  <dcterms:modified xsi:type="dcterms:W3CDTF">2020-12-16T11:37:51Z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