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88" r:id="rId8"/>
    <p:sldId id="289" r:id="rId9"/>
    <p:sldId id="290" r:id="rId10"/>
    <p:sldId id="258" r:id="rId11"/>
    <p:sldId id="28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1:59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641 1435 24575,'0'-11'0,"0"1"0,0-2 0,0 4 0,0-3 0,0 3 0,0-3 0,0 2 0,0-2 0,0 3 0,0 0 0,0-3 0,0 2 0,0-2 0,0-1 0,0 4 0,0-8 0,0 7 0,0-6 0,-7 6 0,5-7 0,-6 7 0,5-6 0,2 2 0,-6 0 0,6-2 0,-6 2 0,6 0 0,-3-2 0,1 6 0,2-2 0,-2 3 0,3-4 0,-4 4 0,3-4 0,-2 5 0,3-1 0,0 1 0,0-1 0,0 1 0,0-1 0,-3 1 0,2-1 0,-2 1 0,3-1 0,0 1 0,0-1 0,-4 0 0,3 1 0,-2-1 0,3 1 0,0-1 0,-3 1 0,2-1 0,-3 1 0,4-1 0,0 1 0,0-1 0,0 1 0,0-1 0,0 0 0,0 1 0,0-1 0,0 1 0,0-1 0,0 1 0,0-1 0,0 1 0,0-1 0,0 1 0,0-1 0,0 1 0,0-1 0,0 1 0,0-1 0,0 1 0,0-1 0,0 1 0,-3 3 0,0 1 0,-5 3 0,1 0 0,-1 0 0,1 0 0,0 0 0,-1 0 0,4-3 0,1-1 0,3-3 0,0-1 0,0 1 0,0-1 0,0 1 0,0-1 0,0 1 0,0-1 0,0 1 0,3-1 0,2 1 0,-1-1 0,3 4 0,-3-3 0,3 3 0,1-3 0,-1-1 0,-2-3 0,1 2 0,-2-3 0,4 5 0,-4-5 0,3 4 0,-6-4 0,6 0 0,-6 4 0,6-4 0,-6 5 0,2-1 0,-3 1 0,0-1 0,3 1 0,-2-1 0,2 1 0,1-1 0,-3 1 0,2-1 0,-3 0 0,0 1 0,0-1 0,3 1 0,-2-1 0,2 1 0,-3-1 0,4 1 0,-3-1 0,2 1 0,-3-1 0,0 1 0,3-1 0,-2 1 0,3 0 0,-1 3 0,-2-3 0,2 3 0,0 0 0,1-3 0,4 3 0,-1 0 0,0-2 0,0 5 0,1-2 0,-1-1 0,1 4 0,-1-4 0,1 4 0,-1 0 0,1-3 0,-1 2 0,1-2 0,0 3 0,-1 0 0,1 0 0,-1 0 0,1 0 0,-1 0 0,1-4 0,-1 4 0,1-4 0,-1 4 0,1-3 0,-1 2 0,1-2 0,-1-1 0,1 3 0,-1-2 0,1 0 0,0 2 0,-1-2 0,1-1 0,-1 3 0,1-2 0,-4 0 0,3 2 0,-3-3 0,3 4 0,-3-3 0,3 2 0,-3-2 0,4 0 0,-1 2 0,1-3 0,0 4 0,-1-3 0,1 2 0,-1-2 0,1 3 0,-1 0 0,1 0 0,-1 0 0,1 0 0,-1 0 0,1-3 0,-1 2 0,1-3 0,-1 4 0,-3-3 0,3 2 0,-6-5 0,5 5 0,-2-6 0,1 3 0,1 0 0,-5-3 0,6 3 0,-7-3 0,7 2 0,-6-1 0,6 2 0,-3-4 0,3 1 0,1-1 0,-1 1 0,0 3 0,-3-3 0,3 6 0,-3-5 0,3 5 0,1-2 0,-4-1 0,2 3 0,-1-2 0,2 3 0,0 0 0,1 0 0,-1 0 0,1 0 0,-1 0 0,1 0 0,-1 0 0,1 0 0,-1 0 0,1 0 0,-1-3 0,0 2 0,1-2 0,-1 3 0,1 0 0,-1 0 0,1 0 0,-1 0 0,1 0 0,-1 0 0,1 0 0,-1 0 0,1 0 0,-1 0 0,1 0 0,-1 0 0,1 0 0,-1 0 0,1 0 0,0 0 0,-1 0 0,1 0 0,-1 0 0,1 0 0,-1 0 0,1 0 0,-1 0 0,1 0 0,-1 0 0,1 0 0,-1 0 0,1 0 0,-1 0 0,1 0 0,0 0 0,-1 0 0,1 0 0,-1 0 0,0 0 0,1 0 0,-1 0 0,1 0 0,-1-4 0,1 3 0,-1-2 0,-2 0 0,1 2 0,-1-3 0,2 4 0,1 0 0,-4-3 0,2 2 0,-1-2 0,2 3 0,-3-3 0,3 2 0,-3-3 0,4 4 0,-1 0 0,1-3 0,-1 2 0,1-2 0,-1 3 0,0 0 0,1 0 0,-1 0 0,0 0 0,1 0 0,-1 0 0,0 0 0,0 0 0,0 0 0,0 0 0,-3 3 0,0 1 0,-4 3 0,3-3 0,1 2 0,3-5 0,1 6 0,-1-6 0,1 5 0,-1-5 0,1 6 0,-1-6 0,1 5 0,4-5 0,-4 3 0,8-1 0,-8-2 0,4 6 0,-1-6 0,2 6 0,0-3 0,2 1 0,-2 2 0,0-6 0,2 6 0,-6-6 0,6 7 0,-2-7 0,0 6 0,2-3 0,-6 1 0,3 2 0,-1-7 0,-2 7 0,2-6 0,1 6 0,-4-6 0,4 6 0,-4-6 0,-1 2 0,1 1 0,-1 0 0,1 0 0,-1 3 0,1-7 0,-1 7 0,1-6 0,-1 2 0,1 1 0,-1-3 0,1 2 0,-1 0 0,1-2 0,-1 2 0,1 1 0,-1-4 0,1 4 0,-1-4 0,1 0 0,-1 0 0,0 0 0,1 3 0,-1-2 0,1 2 0,-1-3 0,1 0 0,-1 0 0,1 3 0,-1-2 0,1 3 0,-1-1 0,1-2 0,-1 2 0,1-3 0,-1 4 0,1-4 0,0 4 0,-4-1 0,2-2 0,-1 2 0,2 1 0,1 0 0,-1 0 0,-3 2 0,3-2 0,-3 4 0,3 0 0,-2-1 0,1-3 0,-1 3 0,2-3 0,-3 4 0,3-1 0,-6 1 0,5-1 0,-1 1 0,2-1 0,-3 1 0,3-1 0,-3 1 0,0 3 0,3-2 0,-3 3 0,0-5 0,4 5 0,-4-4 0,4 8 0,-4-7 0,4 6 0,-4-6 0,1 2 0,1-3 0,-5 3 0,2-2 0,1 3 0,-3-5 0,2 1 0,-3-1 0,0 1 0,0-1 0,0 1 0,0-1 0,0 1 0,0-1 0,0 1 0,0 0 0,0-1 0,0 1 0,0-1 0,0 1 0,0-1 0,0 1 0,0-1 0,0 1 0,0-1 0,0 1 0,0-1 0,0 1 0,0-1 0,0 1 0,0-1 0,0 1 0,0-1 0,0 1 0,0-1 0,0 1 0,-3-1 0,2 1 0,-6-4 0,3 3 0,0-3 0,-3 0 0,6 3 0,-5-6 0,5 5 0,-6-5 0,3 6 0,-3-7 0,0 4 0,-1-4 0,1 0 0,0 0 0,-1 0 0,1 0 0,-1 0 0,1 0 0,-1 0 0,1 0 0,-1 0 0,1 0 0,0 0 0,-1 0 0,1 0 0,-1 0 0,1 0 0,-1 0 0,1 0 0,-1 0 0,1 0 0,-1 0 0,1 0 0,-1 0 0,1 0 0,-1 0 0,1 0 0,-1 0 0,1 0 0,-1 0 0,1 0 0,-1 0 0,1 0 0,-1 0 0,1 0 0,0 0 0,6 0 0,8 0 0,2 0 0,5 0 0,-6 0 0,-4 3 0,3 1 0,-3 4 0,4-1 0,-1 1 0,-3-1 0,3 1 0,-3 3 0,1-2 0,2 2 0,-6 1 0,6 0 0,-6 1 0,6 3 0,-6-8 0,3 8 0,-1-3 0,-2 3 0,3-3 0,-4 3 0,0-4 0,0 5 0,4 0 0,-3-1 0,2 1 0,-3-5 0,0 4 0,0-3 0,0-1 0,0 4 0,4-7 0,-4 6 0,4-6 0,-4 2 0,0 1 0,0-3 0,4 6 0,-4-6 0,4 2 0,-4 1 0,0-3 0,0 6 0,0-6 0,0 2 0,0 1 0,3-3 0,-2 6 0,3-6 0,-4 6 0,0-6 0,0 7 0,0-8 0,0 4 0,0-1 0,0-2 0,0 3 0,0-5 0,0 8 0,0-6 0,0 6 0,0-7 0,0-1 0,0 1 0,0-1 0,0 1 0,0 0 0,0-1 0,0 1 0,0-1 0,0 1 0,0-1 0,0 0 0,0 1 0,-4-1 0,0 0 0,0 1 0,1-1 0,0-3 0,2 3 0,-3-3 0,1 4 0,2-1 0,-5 1 0,5-1 0,-3 1 0,1-1 0,2 1 0,-2-1 0,0-3 0,2 3 0,-3-3 0,1 4 0,2-1 0,-2 1 0,-1-1 0,4 1 0,-4-1 0,1 0 0,2 1 0,-2 0 0,-1-1 0,4 1 0,-4-1 0,1 1 0,2-1 0,-6 1 0,7-1 0,-4 1 0,1-1 0,2 1 0,-6-1 0,6 1 0,-5-1 0,5 1 0,-2-1 0,0 1 0,2-1 0,-6 0 0,6 1 0,-5-1 0,5 0 0,-6-3 0,6 3 0,-2-3 0,3 4 0,-3-1 0,2 0 0,-2 0 0,3 0 0,0 1 0,0-1 0,0 1 0,0-1 0,0 0 0,0 1 0,0-1 0,0 1 0,0-1 0,0 1 0,0-1 0,0 1 0,0-1 0,0 1 0,0-1 0,0 1 0,0 4 0,0-4 0,0 8 0,0-8 0,0 4 0,0 0 0,0-4 0,0 4 0,0-5 0,0 1 0,0 3 0,0-2 0,0 2 0,0-3 0,0 0 0,0-1 0,0 1 0,0-1 0,0 0 0,0 1 0,0-1 0,0 0 0,0 0 0,0 1 0,0-1 0,0 1 0,0-1 0,0 0 0,0 1 0,0-1 0,0 1 0,0-1 0,0 1 0,0-1 0,0 1 0,0-1 0,0 1 0,0-1 0,0 1 0,0 0 0,0-1 0,0 1 0,0-1 0,0 1 0,0-1 0,0 1 0,0-1 0,0 1 0,0-1 0,0 0 0,0 1 0,0-1 0,0 0 0,0 0 0,3 1 0,-2-1 0,6 0 0,-3 0 0,0 1 0,-1-1 0,0 0 0,1 1 0,0-1 0,3 0 0,-6 1 0,2-1 0,0 1 0,-2-1 0,2 0 0,1 1 0,-4-1 0,7 1 0,-6-1 0,2 0 0,1 1 0,-4-1 0,7-3 0,-6 3 0,6-3 0,-6 4 0,5-1 0,-5 1 0,6-1 0,-3 1 0,0-1 0,3 1 0,-3 0 0,0-1 0,3 5 0,-6-4 0,7 8 0,-7-8 0,6 8 0,-3-7 0,1 6 0,1-6 0,-1 6 0,-1-6 0,4 7 0,-4-4 0,4 8 0,1-2 0,-2-2 0,1-1 0,0-6 0,0 7 0,0-8 0,0 4 0,-1-5 0,1 1 0,-4-1 0,6 4 0,-8-2 0,8 1 0,-6-2 0,0 0 0,3-1 0,-6 1 0,2-1 0,0 1 0,-2-1 0,6 1 0,-6-1 0,5 1 0,-5-1 0,3 1 0,-1-1 0,-2 1 0,6-1 0,-7 1 0,7-4 0,-6 3 0,2-3 0,1 4 0,-4-1 0,7 1 0,-3-1 0,4 1 0,-4-1 0,2 0 0,-2 1 0,1-1 0,1 1 0,-1-4 0,2 3 0,-3-3 0,3 4 0,-3-1 0,4-3 0,-1 3 0,1-3 0,-1 0 0,1 3 0,-1-3 0,1 4 0,-1-4 0,1 3 0,-1-3 0,1 3 0,-1 1 0,1-4 0,0 3 0,-1-3 0,1 3 0,-1-2 0,1 1 0,-1-1 0,-3 2 0,3 1 0,-3-4 0,0 3 0,3-3 0,-6 3 0,6 1 0,-6-1 0,5-3 0,-5 3 0,6-3 0,-6 4 0,5-1 0,-5 1 0,3-1 0,-1 1 0,-2 0 0,5-1 0,-5 1 0,3-1 0,-1 1 0,-2-1 0,5 1 0,-5-1 0,6 1 0,-6-1 0,6 1 0,-7-1 0,4 1 0,-1-1 0,-2 1 0,2 0 0,1-1 0,-4 1 0,4-1 0,-1 1 0,-2-1 0,2 1 0,1-1 0,-4 1 0,4-1 0,-4 1 0,3-1 0,-2 1 0,2 0 0,-3-1 0,0 1 0,0-1 0,0 1 0,0-1 0,4 1 0,-3-1 0,2 1 0,-3-1 0,0 1 0,0-1 0,0 1 0,0-1 0,0 1 0,0-1 0,0 1 0,0 0 0,0-1 0,0 1 0,0-1 0,0 1 0,0-1 0,0 1 0,0-1 0,0 1 0,0-1 0,0 1 0,0-1 0,0 4 0,0-2 0,0 2 0,0-4 0,0 1 0,0-1 0,0 0 0,0 1 0,0-1 0,0 1 0,0-1 0,0 4 0,0 18 0,0-12 0,0 15 0,0-20 0,0 5 0,-4-1 0,0 1 0,-4-4 0,-1 2 0,1-2 0,0 4 0,0-5 0,0 4 0,0-8 0,0 8 0,0-7 0,0 6 0,0-6 0,0 7 0,1-8 0,-2 8 0,2-8 0,-2 8 0,2-7 0,-1 6 0,0-6 0,3 2 0,-1-3 0,1-1 0,-2 1 0,3 0 0,-3-1 0,6 1 0,-5-1 0,5 1 0,-3-1 0,1-3 0,2 3 0,-2-3 0,0 4 0,2-1 0,-2 0 0,0 0 0,2 1 0,-2-1 0,3 1 0,-4-1 0,4 1 0,-4-1 0,1-3 0,2 3 0,-2-3 0,0 4 0,2-1 0,-3 1 0,1-1 0,2 1 0,-6-1 0,7 1 0,-7-1 0,6 1 0,-2-1 0,-1 1 0,4-1 0,-4 1 0,1-4 0,2 3 0,-6-3 0,6 4 0,-2-1 0,3 0 0,0 1 0,0-1 0,0 0 0,0 0 0,3 1 0,1-1 0,4 0 0,3 1 0,-2 0 0,7 0 0,-8 0 0,4 0 0,-5-1 0,5 1 0,-4 0 0,4 0 0,-4-1 0,-1 1 0,1-1 0,-1 1 0,1-1 0,-1 1 0,-3-1 0,3 1 0,-3-1 0,0 1 0,3-1 0,-6 1 0,5-4 0,-5 3 0,3-3 0,-1 0 0,-2 3 0,2-3 0,0 3 0,-2 1 0,6-1 0,-6 1 0,2-1 0,1 5 0,-3-3 0,2 2 0,1-3 0,-3-1 0,2 1 0,-3-1 0,0 1 0,0-1 0,0 1 0,0-1 0,0 1 0,0 0 0,0-1 0,0 0 0,0 1 0,0-1 0,-3-3 0,-1-1 0,-3-3 0,0 0 0,0 0 0,0 0 0,0 0 0,-1 0 0,1-3 0,3-1 0,-2 0 0,5-3 0,-2 3 0,3-3 0,-4 3 0,3-3 0,-2 3 0,0 0 0,2-3 0,-5 7 0,5-7 0,-5 6 0,5-6 0,-6 6 0,4-5 0,-5 5 0,1-2 0,0 3 0,0 0 0,0 0 0,2-3 0,-1 2 0,2-3 0,-3 4 0,0 0 0,0 0 0,-1 0 0,1 0 0,0 0 0,0-3 0,0 2 0,0-5 0,0 5 0,3-5 0,-2 5 0,2-2 0,-3 3 0,0 0 0,0 0 0,0 0 0,0 0 0,0 0 0,3 3 0,1 1 0,3 3 0,0 1 0,0-1 0,0 1 0,4 3 0,0 2 0,5 4 0,-1-1 0,-3 1 0,2 0 0,-2-1 0,-1 6 0,4-4 0,-7 3 0,2 0 0,-3-3 0,4 8 0,-3-8 0,3 9 0,-4-10 0,0 5 0,0-1 0,0-3 0,0 4 0,0-6 0,0 1 0,0-4 0,0 2 0,0-6 0,0 7 0,0-8 0,0 8 0,0-8 0,0 4 0,0 0 0,0-4 0,-3 4 0,2-1 0,-2-2 0,-1 2 0,4-3 0,-7 0 0,6 3 0,-6-2 0,7 2 0,-7-3 0,6-1 0,-6 1 0,7-1 0,-7 1 0,3-1 0,-1 1 0,-1 0 0,5-1 0,-6 1 0,6-1 0,-2 1 0,0-1 0,2 1 0,-6-1 0,6 1 0,-2-1 0,0 1 0,2-1 0,-3 1 0,1-1 0,2 1 0,-2 0 0,0-1 0,2 1 0,-6-1 0,6 0 0,-2 1 0,0-1 0,2 1 0,-2-1 0,3 1 0,0-1 0,-4 1 0,4 0 0,-4-1 0,4 1 0,0 3 0,0-2 0,0 6 0,0-6 0,0 7 0,0-8 0,0 8 0,0-3 0,0-1 0,0 4 0,0-8 0,0 8 0,0-3 0,0-1 0,0 0 0,0-1 0,0-2 0,0 3 0,0-1 0,0-2 0,0 6 0,0-6 0,0 3 0,0-1 0,0-2 0,0 2 0,0 1 0,0-3 0,0 6 0,0-6 0,0 2 0,0 1 0,0-4 0,0 8 0,0-7 0,0 6 0,0-6 0,0 2 0,0 1 0,0-3 0,0 2 0,0-3 0,0 3 0,0-2 0,0 2 0,0 1 0,0 1 0,0-1 0,0 0 0,0-1 0,0-2 0,0 7 0,0-4 0,0 1 0,0 3 0,0-8 0,0 4 0,0-1 0,0 2 0,0-1 0,0 4 0,0-7 0,0 6 0,0-2 0,0 4 0,0-1 0,0-3 0,0 3 0,0-8 0,0 8 0,0-8 0,0 8 0,0-7 0,0 2 0,0 1 0,0-4 0,0 4 0,0 0 0,0-4 0,0 4 0,0-5 0,0 5 0,0-4 0,0 4 0,0 0 0,0-4 0,0 8 0,0-8 0,0 4 0,0-4 0,0 3 0,0-2 0,0 2 0,0-3 0,0-1 0,0 5 0,0-3 0,0 2 0,0-3 0,0-1 0,0 5 0,0-4 0,0 4 0,0-5 0,0 1 0,0 0 0,0-1 0,0 1 0,0 3 0,0-2 0,0 2 0,0-3 0,0-1 0,0 1 0,0-1 0,0 1 0,0 0 0,0-1 0,0 0 0,0 0 0,0 1 0,0-1 0,0 0 0,0 0 0,3 0 0,2 15 0,0-12 0,-1 16 0,-4-9 0,0 6 0,0 0 0,0-2 0,0-4 0,0-1 0,0 1 0,0-4 0,0 2 0,0-2 0,0 4 0,0-5 0,0 4 0,0-3 0,0-1 0,0 4 0,0-4 0,0 5 0,0 0 0,0 0 0,-3-5 0,2 4 0,-3-4 0,4 5 0,0 0 0,0-5 0,0 0 0,0 0 0,0-4 0,0 4 0,0-5 0,0 1 0,0-1 0,-3 1 0,2-1 0,-2 1 0,3-1 0,0 1 0,-3 0 0,2-1 0,-3 1 0,4-1 0,-3 1 0,2-1 0,-2 0 0,0-3 0,2 2 0,-2-2 0,3 4 0,0-1 0,0 0 0,-3 0 0,2 0 0,-2 0 0,3 0 0,0 0 0,0 1 0,0-1 0,0 0 0,0 1 0,0-1 0,0 0 0,0 1 0,0 0 0,0-1 0,0 1 0,0 3 0,0-2 0,0 6 0,0-6 0,0 7 0,0-8 0,0 8 0,0-8 0,0 8 0,0-7 0,3 2 0,-2-3 0,2-1 0,-3 1 0,3-1 0,-2 1 0,3-1 0,-4 1 0,3-1 0,-2 1 0,2-1 0,0-3 0,-2 3 0,6-7 0,-7 7 0,7-3 0,-3 0 0,0 3 0,2-6 0,-2 2 0,4 0 0,-1-2 0,1 3 0,-1-4 0,1 0 0,-1 0 0,1 0 0,-1 0 0,1 0 0,-1 0 0,1 0 0,-1 0 0,1 0 0,-1 0 0,1 0 0,-1 0 0,1 3 0,-1-2 0,1 5 0,0-5 0,-1 6 0,1-6 0,-1 6 0,1-3 0,-4 3 0,3-3 0,-3 3 0,3-3 0,1 4 0,-1-4 0,1 3 0,-1-3 0,1 3 0,-1 1 0,1 0 0,0-1 0,-1 0 0,0 1 0,1-1 0,-4 1 0,3-1 0,-3-2 0,3 1 0,-2-2 0,1 4 0,-2-4 0,1 3 0,1-3 0,-5 4 0,2-1 0,-3 1 0,4-4 0,-3 2 0,2-1 0,-3 2 0,0 1 0,0-1 0,0 1 0,0-1 0,0 1 0,0-1 0,0 1 0,0-1 0,0 0 0,-3-3 0,-2 3 0,-2-6 0,0 2 0,-1-3 0,-3 0 0,-2 0 0,-4 0 0,1 0 0,-1 0 0,0 0 0,1-4 0,-6-1 0,4-3 0,-3-1 0,4 1 0,4 0 0,-2-1 0,6 2 0,-6-1 0,6 3 0,-3-2 0,5 3 0,-1 0 0,1-3 0,-1 6 0,1-2 0,-1 0 0,1 2 0,-1-3 0,1 1 0,-1 2 0,1-2 0,-1 3 0,4-3 0,-3 2 0,3-3 0,-4 4 0,1-3 0,-1 2 0,1-2 0,-1 0 0,1 2 0,-1-3 0,1 1 0,-1 2 0,1-2 0,-1 3 0,1 0 0,-1-4 0,1 4 0,-1-4 0,1 4 0,-1 0 0,-3 0 0,2 0 0,-3-3 0,5 2 0,-1-2 0,1-1 0,-5 4 0,4-4 0,-4 4 0,1 0 0,2 0 0,-3 0 0,1 0 0,2 0 0,-2-3 0,-1 2 0,4-2 0,-4 3 0,4 0 0,1 0 0,-1 0 0,-3 0 0,2 0 0,-2 0 0,3 0 0,1 0 0,-1 0 0,1 0 0,-1 3 0,1 1 0,3 3 0,-3 1 0,3-1 0,-3 1 0,-1 0 0,0-1 0,1 1 0,-1-4 0,1 2 0,-1-1 0,1-1 0,-1 3 0,1-3 0,-1 0 0,1-1 0,-1 1 0,1-4 0,-1 4 0,1-4 0,-1 0 0,0 0 0,1 0 0,0 0 0,-1 0 0,1 0 0,-1 0 0,1 0 0,0 0 0,0 0 0,-1 0 0,1 0 0,-1 0 0,1 0 0,0 0 0,-1 0 0,1 0 0,-1 0 0,1 0 0,0 0 0,-1 0 0,1 0 0,0 0 0,3-3 0,0-2 0,4-2 0,0 0 0,0-1 0,0 1 0,0-5 0,0 3 0,0-2 0,0-1 0,0 4 0,0-8 0,0 7 0,0-2 0,0 3 0,4 1 0,-3-1 0,2 1 0,0-1 0,-2 1 0,2-1 0,-3-4 0,0 4 0,4-4 0,-3 1 0,5 2 0,-5-2 0,3-1 0,-4 3 0,3-2 0,-2 3 0,2 1 0,-3-1 0,0 1 0,0-1 0,0 1 0,0-1 0,3 1 0,-2-1 0,3 1 0,-4-1 0,0 1 0,0-1 0,0 1 0,0-1 0,0 1 0,3-1 0,-2 1 0,2-1 0,-3 1 0,3 2 0,-2-1 0,3 2 0,-4-4 0,0 1 0,0 0 0,0-1 0,0 1 0,0-1 0,0 1 0,0-1 0,0 1 0,0 0 0,0-1 0,3 1 0,-2-1 0,2 1 0,-3 0 0,0-1 0,0 1 0,0-1 0,0 1 0,0-1 0,3 4 0,-2-3 0,2 3 0,-3-3 0,0-1 0,0 1 0,0-1 0,0 1 0,0-1 0,0 1 0,0 0 0,0-1 0,0 1 0,0 0 0,0-1 0,0 1 0,0-1 0,0 1 0,0-1 0,0 1 0,0-1 0,0 1 0,0-1 0,0-3 0,0 2 0,0-6 0,0 7 0,0-3 0,0 3 0,0 1 0,0-1 0,0-3 0,0 2 0,0-7 0,0 8 0,0-4 0,0 1 0,0 2 0,0-3 0,0 1 0,0 2 0,0-6 0,0 6 0,0-7 0,0 8 0,0-4 0,-3 1 0,2 2 0,-3-7 0,4 8 0,-3-4 0,2 1 0,-3 2 0,4-7 0,0 8 0,-3-4 0,2 1 0,-2 2 0,3-6 0,0 6 0,-4-7 0,3 8 0,-2-4 0,3 1 0,-4 2 0,3-6 0,-2 6 0,3-7 0,-3 8 0,2-8 0,-2 8 0,3-8 0,-4 3 0,3 1 0,-3-4 0,4 3 0,0-3 0,0-1 0,0 0 0,0 1 0,0-1 0,0 0 0,0 1 0,0-1 0,0-4 0,0 3 0,0-4 0,0 6 0,0-1 0,0 0 0,0 5 0,0-4 0,0 3 0,0 1 0,0-4 0,0 3 0,0 1 0,0-4 0,0 7 0,0-6 0,-3 6 0,2-6 0,-2 6 0,-1-10 0,3 10 0,-3-6 0,4 7 0,0-3 0,0 2 0,-3-3 0,2 5 0,-2-1 0,3-3 0,0 2 0,0-2 0,-4 3 0,4-4 0,-4 4 0,4-8 0,0 8 0,0-8 0,0 3 0,0 1 0,0-4 0,-3 8 0,2-8 0,-2 3 0,3 1 0,0-4 0,0 8 0,0-4 0,0 1 0,-4 2 0,4-7 0,-4 8 0,4-8 0,0 8 0,-4-8 0,4 7 0,-4-2 0,4-1 0,-3 4 0,2-4 0,-3 5 0,4-5 0,0 3 0,0-2 0,0-1 0,0 4 0,-3-4 0,2 0 0,-2 4 0,3-4 0,0 1 0,0 2 0,-4-6 0,3 6 0,-3-7 0,1 8 0,2-8 0,-2 8 0,0-4 0,2 0 0,-3 4 0,4-4 0,-3 5 0,2-1 0,-2 1 0,0-1 0,2 1 0,-3-1 0,1 1 0,2-1 0,-5 1 0,5-1 0,-2 1 0,3-1 0,-4 1 0,4-1 0,-3 1 0,3 0 0,0-1 0,-4 1 0,4 0 0,-4 0 0,4-1 0,0 1 0,0 0 0,0-1 0,0 1 0,0 0 0,-3-1 0,2 1 0,-2-1 0,3 1 0,-3-1 0,2 1 0,-6-1 0,7 1 0,-7-1 0,3 1 0,-4 3 0,1 0 0,-5 4 0,4 0 0,-4 0 0,5 0 0,-1 0 0,1 0 0,-1 0 0,1 0 0,-1 0 0,1 0 0,-1 0 0,1 4 0,-1 0 0,4 3 0,1 1 0,-1 3 0,3-2 0,-6 6 0,6-2 0,-3 0 0,1 2 0,2-6 0,-3 7 0,1-8 0,2 4 0,-2-5 0,3 5 0,0-4 0,0 4 0,0-4 0,0-1 0,-4 1 0,3 3 0,-2-2 0,3 2 0,0 1 0,0-4 0,0 4 0,0-4 0,0-1 0,0 1 0,0-1 0,0 1 0,0-1 0,0 1 0,0-1 0,0 1 0,-3-1 0,2 1 0,-2-1 0,3 5 0,0-3 0,-4 6 0,3-6 0,-3 2 0,4 1 0,-3-4 0,2 8 0,-6-7 0,6 6 0,-2-6 0,-1 7 0,3-8 0,-2 8 0,3-4 0,-4 5 0,3 0 0,-3-1 0,1 1 0,2-4 0,-3 2 0,0-2 0,3 4 0,-2-1 0,-1 1 0,3 0 0,-6-1 0,2 1 0,0 0 0,-2-1 0,6 1 0,-6 0 0,2-5 0,1 4 0,-3-3 0,6 3 0,-6-3 0,6 3 0,-6-8 0,6 8 0,-5-8 0,5 8 0,-6-7 0,6 6 0,-6-2 0,7-1 0,-4 4 0,4-3 0,-4 3 0,3 6 0,-3-4 0,4 3 0,-4 1 0,3-4 0,-3 8 0,4-8 0,0 8 0,0-3 0,0-1 0,-3 0 0,2-1 0,-3-3 0,4 4 0,0-6 0,0 6 0,0-8 0,0 6 0,0-7 0,0 3 0,0 1 0,0 0 0,0-1 0,0-3 0,0 3 0,0-4 0,0 1 0,0 3 0,0-4 0,0 1 0,0 3 0,-3-8 0,2 8 0,-3-8 0,4 4 0,0-1 0,0-2 0,0 7 0,0-8 0,0 8 0,0-8 0,0 8 0,0-3 0,-3-1 0,2 4 0,-2-8 0,3 8 0,0-7 0,0 6 0,0-6 0,0 7 0,0-4 0,0 1 0,0 2 0,0-2 0,0 4 0,0 7 0,0-6 0,0 7 0,0-9 0,0 1 0,0 0 0,0-1 0,0 1 0,0 0 0,0-5 0,0 4 0,0-3 0,0-1 0,0 4 0,0-8 0,0 8 0,0-7 0,0 2 0,0-3 0,0-1 0,0 5 0,0-4 0,0 4 0,0-4 0,0-1 0,0 1 0,0-1 0,0 1 0,0-1 0,0 1 0,-3-1 0,2 1 0,-3-1 0,4 1 0,0-1 0,0 1 0,0-1 0,0 1 0,-3-1 0,2 0 0,-2 1 0,3-1 0,-3 1 0,2-1 0,-2 0 0,3 1 0,-4-1 0,3 1 0,-2-1 0,3 0 0,0 0 0,0 1 0,0-1 0,0 0 0,0 0 0,0 0 0,0 0 0,0 0 0,0 0 0,0 1 0,0-1 0,0 1 0,0-1 0,0 0 0,0 1 0,0-1 0,0 5 0,3-4 0,2 8 0,3-7 0,0 6 0,0-6 0,-4 7 0,3-8 0,-3 8 0,4-8 0,0 4 0,-4-5 0,3 1 0,-3 0 0,3-1 0,1 0 0,-1-3 0,0-1 0,-3 1 0,3-3 0,-3 2 0,3-3 0,1 0 0,-1 0 0,0 0 0,1 0 0,-1 3 0,0-2 0,1 2 0,-4 1 0,3-3 0,-3 5 0,3-5 0,1 5 0,-4-2 0,2 3 0,-5 0 0,2 1 0,-3-1 0,0 0 0,0 1 0,0-1 0,0 0 0,0 1 0,0-1 0,0 1 0,0-1 0,0 0 0,0 1 0,0-1 0,0 1 0,0-1 0,0 0 0,0 1 0,-3-4 0,-2-1 0,-2-3 0,-1 0 0,-3 0 0,2 0 0,-6 0 0,6 0 0,-7 0 0,8 0 0,-8 0 0,8 0 0,-4 0 0,0 0 0,4 0 0,-4 0 0,5 0 0,-1 0 0,1 0 0,-1 0 0,1 0 0,-1 0 0,1 0 0,-1 0 0,0 0 0,1 0 0,3 3 0,-3-2 0,3 6 0,-4-6 0,1 2 0,-1 0 0,-3-2 0,2 3 0,-2-1 0,3-2 0,-4 2 0,4 0 0,-4-2 0,1 3 0,2-4 0,-2 0 0,-1 0 0,3 0 0,-6 0 0,6 0 0,-6 0 0,6 0 0,-7 0 0,8 0 0,-8 0 0,8 0 0,-4 0 0,5 0 0,-5 0 0,3 0 0,-2 0 0,3 0 0,1 0 0,-1 0 0,1 0 0,-1 0 0,1 0 0,-1 0 0,1 0 0,-8 0 0,5 0 0,-5 0 0,8 0 0,-1 0 0,1 0 0,-1 0 0,1 0 0,-1 0 0,1 0 0,-1 0 0,1 0 0,-1 0 0,1 0 0,-1 0 0,0 0 0,1 0 0,0 0 0,-1 0 0,1 0 0,-1 0 0,1 0 0,0 0 0,-1 0 0,1 0 0,0 0 0,3-4 0,-3 3 0,6-5 0,-5 2 0,1-1 0,-2-1 0,3 1 0,-3 1 0,3-2 0,-4 1 0,1-2 0,0 0 0,2-1 0,-1 1 0,5-1 0,-6 1 0,6-1 0,-2-3 0,3 2 0,-4-6 0,4 6 0,-8-7 0,7 8 0,-3-8 0,1 3 0,2 1 0,-3-4 0,4 8 0,0-8 0,-4 3 0,4-3 0,-4-1 0,4 0 0,0 1 0,0-1 0,0 0 0,-4 1 0,3 3 0,-3-3 0,4 4 0,-3-5 0,2 0 0,-3 1 0,4-1 0,0 0 0,0 1 0,0-1 0,0 0 0,0 1 0,0-1 0,0 4 0,-4-2 0,4 6 0,-4-6 0,4 6 0,0-3 0,-4 1 0,3 2 0,-3-2 0,4 3 0,-3 1 0,2-1 0,-2 1 0,3-5 0,0 3 0,0-2 0,0 3 0,0-3 0,-3 2 0,2-2 0,-3 3 0,4 1 0,0-5 0,0 4 0,-3-4 0,2 0 0,-2 4 0,-1-8 0,3 4 0,-2-1 0,3-3 0,-4 4 0,3-1 0,-3-2 0,4 2 0,0-4 0,0 5 0,0-4 0,0 7 0,0-6 0,-4 2 0,4 0 0,-4-2 0,4 6 0,0-6 0,-4 6 0,4-7 0,-4 8 0,4-8 0,0 0 0,0 3 0,0-6 0,0 6 0,0 0 0,0 2 0,0-1 0,0 4 0,0-8 0,0 7 0,0-2 0,0 3 0,0-3 0,0 2 0,0-2 0,0 3 0,0-3 0,0 2 0,0-3 0,0 5 0,0-1 0,0 1 0,0-1 0,0-3 0,0 2 0,0-2 0,0 3 0,0 1 0,0-1 0,0 0 0,0 1 0,0-1 0,0-3 0,0 2 0,0-2 0,0-1 0,0 4 0,0-4 0,0 0 0,0 4 0,0-8 0,0 8 0,0-11 0,0 9 0,0-9 0,0 7 0,0-1 0,0-3 0,0 4 0,0-5 0,0 0 0,0 5 0,0-4 0,0 3 0,0-3 0,0-1 0,0 1 0,0-1 0,0 0 0,0 1 0,0-1 0,0 0 0,0 1 0,0-1 0,0 0 0,0 1 0,0-1 0,0 1 0,4-1 0,-3 4 0,3-2 0,-4 2 0,0 0 0,0-2 0,0 6 0,0-6 0,3 6 0,-2-7 0,2 8 0,-3-4 0,0 1 0,4 2 0,-4-3 0,4 5 0,-4-1 0,0 1 0,0-5 0,0 1 0,0-2 0,0 2 0,0 4 0,0-1 0,0 1 0,0-1 0,0 1 0,0-1 0,0 1 0,0-1 0,0 1 0,0-5 0,0 4 0,0-4 0,0 4 0,0 1 0,0-5 0,0 4 0,0-4 0,0 1 0,0 2 0,0-7 0,0 8 0,0-4 0,0 5 0,0-5 0,3 4 0,-2-4 0,2 4 0,-3 1 0,0-1 0,4 1 0,-4-1 0,4 1 0,-4-1 0,0 1 0,3 3 0,-2-3 0,2 3 0,-3-4 0,0 1 0,0-1 0,0 1 0,-6 6 0,5-7 0,-6 2 0,7-9 0,0-2 0,0 4 0,0-2 0,0 2 0,0-4 0,0 1 0,0 3 0,0-3 0,0 4 0,0-5 0,0 1 0,0-1 0,0 0 0,0 1 0,0-1 0,0 0 0,0 1 0,0-6 0,0 4 0,0-3 0,0 4 0,0 4 0,0-2 0,0 2 0,0-4 0,0 1 0,0-1 0,0 4 0,0-2 0,0 2 0,0 1 0,0-4 0,0 7 0,0-6 0,0 6 0,0-3 0,0 1 0,0 2 0,0-6 0,0 6 0,0-3 0,0 5 0,0-1 0,0 1 0,0-5 0,0 4 0,0-4 0,0 5 0,0-1 0,0 1 0,0 0 0,0 0 0,0 0 0,0 0 0,0 0 0,-3 3 0,-1 1 0,-3 3 0,-1 0 0,1 0 0,-1 0 0,1 0 0,-1-3 0,-3 2 0,2-3 0,-3 1 0,5 2 0,-1-5 0,1 5 0,-1-6 0,1 6 0,-1-5 0,1 1 0,-1 1 0,1-3 0,-1 7 0,1-7 0,-1 6 0,1-6 0,0 7 0,-1-7 0,1 6 0,-1-2 0,1 3 0,0 0 0,-1 0 0,1 0 0,3-4 0,-2 4 0,5-7 0,-6 3 0,7-3 0,-7 0 0,6-1 0,-5 1 0,5 0 0,-6 3 0,6-3 0,-5 3 0,5-4 0,-3 1 0,1-1 0,2-3 0,-6 3 0,7-3 0,-4 4 0,4-1 0,-3 1 0,2-1 0,-2 1 0,3-1 0,-4 1 0,4-1 0,-4 1 0,4-1 0,0 1 0,0 0 0,0-1 0,0 0 0,0 1 0,0-1 0,0 1 0,0-1 0,0 1 0,0-1 0,0 1 0,0-1 0,0 1 0,0-1 0,0 1 0,0-1 0,0 1 0,0-1 0,0 1 0,0-1 0,0 0 0,0 1 0,0 0 0,0-1 0,0 1 0,0-1 0,0 1 0,3-1 0,-2 1 0,2-1 0,1 1 0,-3 0 0,5 2 0,-5-1 0,6 5 0,-6-6 0,5 3 0,-2-3 0,3 3 0,1 1 0,-1 3 0,0 0 0,0 0 0,1 0 0,-1 0 0,0 0 0,1 0 0,-1 0 0,0 0 0,1 0 0,-1 0 0,0 0 0,1 0 0,-1-3 0,0 2 0,-3-5 0,-1 2 0,-3-4 0,0 1 0,0 0 0,0 0 0,0-1 0,0 1 0,0 0 0,0-1 0,0 1 0,0 0 0,-3 0 0,2-1 0,-5 4 0,5-3 0,-2 3 0,-1 0 0,3-3 0,-2 3 0,0-3 0,2-1 0,-2 1 0,0-1 0,2 1 0,-6-1 0,6 1 0,-2-1 0,0 1 0,-2-1 0,1 1 0,-3-1 0,7 1 0,-7-1 0,3 1 0,0-1 0,-3 1 0,3-1 0,-1 0 0,-1 1 0,2-1 0,-4 1 0,1-1 0,-1 1 0,4-1 0,-3 1 0,3 3 0,-4-3 0,1 6 0,-1-6 0,1 6 0,3-5 0,-3 5 0,3-6 0,-4 6 0,1-5 0,0 2 0,-1-3 0,4-1 0,-2 1 0,5 0 0,-6 2 0,6-1 0,-5 2 0,5-4 0,-6 0 0,3 1 0,0 0 0,-3-1 0,6 1 0,-5 3 0,5-3 0,-6 3 0,6-4 0,-5 1 0,5-1 0,-6 1 0,3-5 0,-1 3 0,-2-2 0,3 3 0,-3 1 0,2-5 0,-1 4 0,2-4 0,-1 0 0,-1 4 0,5-4 0,-6 5 0,3-1 0,0-3 0,0 2 0,1-3 0,2 5 0,-2-1 0,0 1 0,2-1 0,-3 1 0,1-1 0,2 1 0,-2-1 0,0 1 0,2-1 0,-6 1 0,6-1 0,-2 1 0,-1-5 0,0 3 0,-1-2 0,-2-1 0,6 4 0,-2-4 0,-1 1 0,3-2 0,-6 0 0,6-2 0,-6 6 0,7-2 0,-4-1 0,4 3 0,0-6 0,0 6 0,-4-6 0,4 6 0,-4-7 0,4 4 0,0-1 0,0-2 0,0 2 0,0-4 0,0-4 0,0 3 0,0-3 0,0 4 0,0-5 0,0 4 0,0-3 0,0 4 0,3 5 0,2-4 0,-1 3 0,3-3 0,-2 3 0,3-3 0,0 0 0,0 3 0,0-2 0,0 3 0,-4 4 0,3-4 0,-3 5 0,4-1 0,0-3 0,-1 2 0,1-3 0,0 5 0,-4-5 0,3 4 0,-3-4 0,3 5 0,1-5 0,0 4 0,0-4 0,-1 1 0,1 3 0,-1-7 0,1 7 0,0-4 0,0 4 0,-1-3 0,1 2 0,0-2 0,0-1 0,-1 4 0,1-4 0,0 4 0,0-3 0,-1 2 0,1-2 0,0 3 0,-1 1 0,1-5 0,-3 3 0,2-6 0,-3 6 0,1-2 0,2-1 0,-3 3 0,1-6 0,1 6 0,-5-6 0,6 6 0,-6-7 0,5 8 0,-5-4 0,6 1 0,-6 2 0,3-3 0,0 1 0,-3 2 0,6-2 0,-7-1 0,4 4 0,0-8 0,-4 7 0,4-2 0,-4-1 0,0 4 0,0-4 0,0 5 0,0-5 0,0 3 0,0-2 0,0 3 0,0 1 0,0-5 0,0 4 0,0-4 0,0 5 0,0-1 0,4 1 0,-4-1 0,7 1 0,-6-1 0,5 4 0,-5-2 0,6 2 0,-3-4 0,7 1 0,-7-1 0,6 1 0,-5-1 0,-1 1 0,3 3 0,-3-3 0,0 3 0,3-4 0,-3 1 0,0-1 0,3 1 0,-3-1 0,3 1 0,-2-1 0,1 0 0,-2 1 0,4-1 0,0 1 0,-1-1 0,1 1 0,-1-5 0,1 4 0,0-4 0,0 4 0,-1-3 0,1 2 0,0-6 0,0 6 0,0-2 0,-1 3 0,1 0 0,0-3 0,-1 2 0,1-2 0,0 3 0,-1 1 0,1-1 0,-4 1 0,3-1 0,-3 4 0,0-3 0,3 3 0,-3-4 0,3 1 0,-2 0 0,1-1 0,-2 4 0,0-3 0,3 7 0,-6-7 0,6 3 0,-3-1 0,0-1 0,3 5 0,-3-6 0,3 6 0,1-5 0,-1 5 0,-3-6 0,3 6 0,-3-5 0,4 5 0,-1-6 0,0 6 0,-3-5 0,3 5 0,-6-6 0,5 6 0,-2-5 0,4 5 0,-4-5 0,2 5 0,-5-6 0,6 6 0,-3-5 0,3 2 0,0-3 0,0 3 0,-3-3 0,2 3 0,-2-3 0,0 0 0,2 0 0,-5 0 0,5 0 0,-5 0 0,2-1 0,-3 1 0,0 0 0,0 0 0,0 0 0,0-1 0,0 1 0,0 0 0,4-1 0,-4 1 0,4 0 0,-1 3 0,-2-3 0,5 3 0,-2-4 0,1 1 0,1 0 0,-5-1 0,5 1 0,-5 0 0,6-1 0,-6 1 0,5-1 0,-2 1 0,0-1 0,3 1 0,-3 3 0,0-3 0,3 6 0,-6-5 0,6 1 0,-3 1 0,0-2 0,-4 5 0,-4-3 0,-7 4 0,2-7 0,-3 2 0,0-11 0,4 8 0,-4-4 0,4 0 0,0 4 0,0-8 0,0 4 0,0-1 0,4-3 0,-3 8 0,2-8 0,1 7 0,-3-2 0,6-1 0,-5 4 0,5-4 0,-6 5 0,6-1 0,-2 1 0,0-1 0,2 0 0,-6 1 0,6 0 0,-5-1 0,5 1 0,-2-1 0,-1 1 0,4 0 0,-4-1 0,1 4 0,2-3 0,-2 3 0,-1 0 0,3-3 0,-5 3 0,2 0 0,0-3 0,-3 3 0,3-4 0,0 1 0,-3 3 0,7-3 0,-7 6 0,6-5 0,-6 5 0,7-6 0,-7 6 0,3-5 0,-4 5 0,1-2 0,3-1 0,-3 3 0,6-5 0,-5 2 0,5-4 0,-2 1 0,0 3 0,2-2 0,-6 5 0,6-6 0,-2 3 0,0 0 0,2-2 0,-6 2 0,7-4 0,-7 1 0,7 0 0,-4 0 0,1 3 0,2-3 0,-2 3 0,3-4 0,0 1 0,0 0 0,0 0 0,0 6 0,6-1 0,3 1 0,-1 0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5:39.8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1847 11 24575,'-29'-6'0,"6"2"0,11 4 0,-4 0 0,6 0 0,-10 0 0,2 0 0,1 0 0,-15 0 0,13 0 0,-13 0 0,4 0 0,-1 0 0,-4 0 0,0 0 0,4 0 0,-16 0 0,8 0 0,-9 0 0,0 0 0,5 0 0,-12 0 0,12 0 0,-11 0 0,-3 0 0,6 0 0,-10 0 0,11 0 0,-6 0 0,0 0 0,7 4 0,6 5 0,3 7 0,8 7 0,-5 3 0,-2 16 0,5-3 0,-7 15 0,7-5 0,-8 14 0,-3 10 0,-1 2 0,3-7 0,5 6 0,-3-19 0,2 20 0,3-17 0,2-3 0,14-14 0,-5-6 0,13-13 0,-2-4 0,7-7 0,2-3 0,-1-1 0,23-2 0,-14-2 0,19-3 0,-17 0 0,0-3 0,4-9 0,-2 3 0,7-15 0,1 10 0,2-8 0,7 4 0,4-6 0,4 3 0,8-4 0,-2 10 0,6 0 0,-5 9 0,11 1 0,-10 5 0,4 0 0,-12 0 0,-1 0 0,-10 13 0,0 7 0,-4 9 0,-4 10 0,-1-5 0,-9 0 0,0 5 0,-5-10 0,0 3 0,0-4 0,0-5 0,0-2 0,0-8 0,3 2 0,-2-6 0,3 3 0,-4-5 0,4 5 0,-3-4 0,6 4 0,-6-5 0,6 5 0,-3-3 0,4 2 0,0 1 0,8-3 0,3 4 0,20-4 0,11-3 0,20-2 0,-15-3 0,7-2-492,14 3 0,6-4 164,-14-4 0,4-2 0,2-2 0,9 1 0,2 0 0,1-4 0,7-7 0,2-3 0,2 0 82,-19 8 0,1 0 0,0 0 0,2-1 0,2-3 0,3-2 0,-2 0 0,-4 4-82,9 1 0,-5 3 0,4-1 82,-11-2 0,3-2 0,0 1 0,-7 3-82,-4 6 0,-4 2 0,2-1 0,21-4 0,4-3 0,-8 4-164,-4 4 0,-4 2 908,12 0 1,-5 0-417,11 4 0,-37 0 0,0 0 0,30 0 983,-24 9 0,-14 7 0,-24 14 0,-2 0 0,-12 14 0,-2-8 0,-4 16 0,-5-5 0,0 7 0,0 0-822,0-7-161,-9-1 0,-1-12 0,-13-5 0,-2-1 0,-14-2 0,2-5 0,-22 4 0,-5-12 0,-7 4 0,-23-5-773,5 1 773,37-7 0,-2 1 0,2 0 0,-2-1 0,-3-2 0,0 0 0,3-1 0,0 0 0,-15-3 0,-1 0 0,8-3 0,3-1 0,3-2 0,3-4 0,-37-27 0,45-8 0,0-13 0,16-10 0,6 3 0,6-5 0,11 3 0,-4-3 0,8-2 0,-3-5 0,5 21 773,0 3-773,0 18 0,0 31 0,0 27 0,-6 40 0,-3-3 0,-5 7-492,-3-1 0,-4 5 164,0-4 0,-2 6 0,-1 1 0,-2 5 0,-1 2 0,-1 3 82,2-10 0,0 2 0,-2 1 0,1 2 0,-2 6 0,0 2 0,0-1 0,1-2-82,-4 10 0,2-3 0,0 3 219,3-14 0,0 2 0,0 0 1,1-5-220,1 0 0,2-3 0,0-2 0,1-3 0,0 0 0,1 0 0,1-2 0,1 0 0,2-5 202,-1-4 0,3-3 617,2 6 1,2-2-382,-9 29 873,15-43 0,5-16 0,0-24 0,19-22 0,14-18 0,28-26-492,-22 24 1,2 0-431,8-8 1,1-1-62,0 0 0,0-1 0,5-4 0,-2 2-390,-16 12 1,-1 0 389,8-10 0,-2 2 0,14-18 0,-26 22 0,0-1 0,24-32 0,-24 11 0,-1 6 0,-14 11 0,-5 12 983,-5 1-579,-1 14 434,-4 3-838,-3 11 0,-15 30 0,-4 6 0,-8 33 0,-5 15-492,10-20 0,-1 5 0,-1 6 0,-1 4 482,4-13 0,-2 3 0,3-2 10,-1 15 0,1 0 0,-9 18 0,2 0 0,9-12 0,0 0 0,3-18 0,-2 2 0,2-3 0,1 7 0,2-2 0,-1 7 0,3-3-270,2-21 1,2-3 269,4 2 0,1-1 0,-8 38 0,12-39 0,0-19 0,0-13 983,3-13-26,10-1-360,13-17-597,13-23 0,-2-10 0,4-13-328,-2-2 0,2-8 0,0-4 82,-6 7 0,1-4 0,-1-1 0,0-1 0,1-1 0,0-1 0,-1-1 0,0-4 49,-2 4 0,0-4 1,-1-1-1,0-1 0,-1 1 0,-2 2 0,-2 1 1,0 0-1,0-2 0,1-1 33,0 4 0,0-3 0,1-1 0,-1 0 0,-1 2 0,-1 3-82,5-20 0,-2 5 0,-2 1 0,0-3 49,-4 12 0,-1-3 1,0 0-1,-2 5 0,-2 9-295,5-20 0,-3 3 164,0-6 0,0-7 0,-3 10-164,-5 13 0,-2 5 173,3-12 0,-3 2 319,-5 23 0,-1 6 983,1-12 0,-5 35 0,-12 17 0,-9 9 0,-7 4 0,-21 28 0,10 4-492,5 4 1,-3 6-1,-7 16 1,-3 5-238,-4 4 1,-2 4-583,9-11 0,-2 3 0,0 2 0,-1 2 0,0 1 0,-1 0 0,-4 6 0,-1 1 0,2-2 221,5-8 1,2 0 0,-1 1 106,-6 11 0,-1 2 0,2-2 0,8-11 0,2-2 0,-1 3 0,-6 12 0,0 2 0,0 0 0,4-8 0,1-1 0,2-1 0,3-1 0,2 0 0,3-5-417,0-2 1,2-2 416,-4 12 0,4-4 0,-2 7-99,12-28 0,1 0 99,-5 22 983,8-15-353,10-14 353,2-13 0,4-11 0,6-9 0,8-12-120,16-24-863,33-39 0,-24 20 0,3-7-328,6-11 0,5-8 0,-2 1 0,-9 12 0,-1 2 0,2-6 82,5-7 0,4-7 0,1-1 0,-3 1 0,-5 7 0,-2 0 0,0-1 0,2-2 49,-2 5 0,2-2 1,0-1-1,-1 0 0,-2 4-49,0-4 0,-3 4 0,-1-1 0,1-1 0,5-11 0,1-2 0,-2 2 0,-6 9-246,-2-4 0,-3 3 164,3-1 0,1-5 0,-4 8-164,-8 7 0,-3 5 639,6-9 1,-2 3-148,6-24 983,-13 32 0,-8 27 0,-15 20 0,-12 27 0,-19 24 0,-5 19-492,13-21 1,-1 5-1,-16 18 1,0 2-453,12-14 0,-2 3-367,-10 10 0,-5 7 0,4-2-164,-2 11 0,0 2 164,3-10 0,-4 4 0,2 1 299,4-2 0,2 1 0,1-4 29,-6 11 0,1 1 0,8-11 0,-1 4 0,3-3 0,-3 14 0,3-3-492,-3 0 0,1 0 235,2 6 1,2-6 256,12-31 0,1-4-155,-4 10 0,1-2 155,-9 31 983,13-30-774,5-16 774,13-25 0,-3-19 0,14-21 0,8-24-101,17-18-882,10-21-492,-10 26 0,1-5 104,0-8 1,-1-2 387,0 6 0,0-1 0,5-15 0,-3-1 0,-9 17 0,-2 3-454,1 0 1,0 1 453,-2-2 0,-2 3 0,3-17 0,3 1 0,-11 17 0,-3 28 0,-10 25 0,-35 77 0,-3 17 236,2-15 0,-3 4-236,1-3 0,0-1 0,-1-2 0,1-1 0,4-8 0,0-2 204,-2 3 0,2-4-204,-7 18-15,-6 6 15,14-25 0,-2-12 0,14-17 983,-1-8-310,5-13-102,4 0-571,0-22 17,5-17-17,3-30 0,0-22 0,-2 20 0,4-4-492,7-6 0,4-3 164,-3 11 0,2-3 0,2 3 57,8-11 0,3 0 271,-1 12 0,2-4 0,-2 8-492,-5 9 0,0 2 447,14-27 0,0 2 45,-15 26 0,-1 4-47,6-2 0,-1 1 47,4-23 0,-1 19 0,-15 27 983,0 14 0,-37 65-602,-4 14-381,-7 8 0,-5 8-492,4-9 0,-1 3 212,4-5 0,-3 6 1,-1 0-49,-2-2 0,-1 1 0,-1 3 82,7-9 0,0 4 0,-1 0 0,2-4-82,-5 6 0,0-3 0,0 4 146,3-5 0,-2 4 1,1 0-1,2-5 182,-1 0 0,2-4 0,0 0-328,1 3 0,0-1 0,0 0 78,0-3 1,-1 0-1,3-5 250,2 3 0,0-3-282,-6 7 0,-1-2 282,10-15 0,2-4 983,-10 13 0,11-19 0,12-25 0,5-22 0,4-19 0,4-26 0,11-12 0,7-7 0,19-11-1685,8-8 702,-16 38 0,2-2 0,0-3 0,1 0 0,3-5 0,2-1 0,-2 3 0,0 1 0,-7 9 0,-1 1 0,3-2 0,-2 1 0,16-27-194,-1 0 194,-1 4 0,-15 23 0,-7 8 0,-6 11 0,-6 12 0,-6 15 974,-14 24-974,-16 16 0,-13 26 0,14-24 0,-3 4-492,-17 25 0,0 3 164,9-15 0,-1 1 328,-15 25 0,-3 0 0,12-18 0,0-1 0,-4 5 0,-2 1 0,-3 1 0,-1-1 0,-2-3 0,-1-4 0,6-9 0,0-4 0,-2 0 0,1-6-455,-25 10 455,28-24 0,-1-4 0,-25-5 0,24-7 0,0-2 0,-27-6 0,9-11 0,19-16 0,2-14 0,11-10 983,-2-9-167,3 10-315,10-3-501,6 6 0,11 7 0,6 6 0,4 1 0,0 9 0,0-3 0,0 8 0,0-2 0,3 6 0,5-7 0,10 7 0,5-3 0,4 3 0,6-1 0,1 1 0,12-7 0,16 4 0,-11 1 0,16 1 0,-13 9 0,8-4 0,8 0 0,-2 4 0,1-5 0,-7 6 0,-1 0 0,-7 0 0,-7 0 0,-1 0 0,-6 0 0,-6 0 0,-6 0 0,-1 0 0,-9 0 0,8 0 0,-8 0 0,3 0 0,-8 0 0,2 0 0,-6 0 0,2-3 0,-6-4 0,-2-2 0,-3-6 0,0 7 0,-8-8 0,-6 7 0,-20-14 0,-8 10 0,-12-12 0,-14 13 0,-4-5 0,-15 5-441,-8-1 441,21 1 0,14 6 0,1-1 0,-20-5 0,29 5 0,0 1 0,-33-6 0,19-5 0,-13 4 0,14-3 0,14 1 0,4 4 0,21 2 0,1 4 0,12 5 441,3 0-441,37-7 0,-12 1 0,37-3 0,-13-5 0,13 7 0,9-9 0,23 3 0,3 1-492,-28 5 0,3 0 327,0 0 0,1 0 165,8-1 0,2 1 0,1 2 0,-4 2 0,-15-1 0,-1 1 0,5 3 0,-1 0-233,28 0 233,2 0 0,-5 0 0,-29 0 0,-9 0 0,-14 0 0,-10 0 983,-1 0-668,-10 0-66,0 0-249,-5 0 0,4 0 0,-39 11 0,9-9 0,-43 8 0,14-10 0,-20 6 0,-4-5 0,-15 5 0,0-6 0,-7 0-648,-3 0 648,44 0 0,2 0 0,-39 0 0,-2 0 0,4 0 0,-1 0 0,2 5 0,17-4 0,15 4 0,9 0 0,17-4 0,2 3 0,20-4 648,49-14-648,11-1 0,0 4 0,8-1-492,13-6 0,4 0 0,16 5 0,5-2 164,-17-1 0,3-3 0,2 2 82,-14 6 0,1 2 0,2-1 0,0 0 0,7-4 0,0-2 0,2 1 0,0 1 0,7 2 0,2 2 0,-1-1 0,-3 0-82,8-5 0,-3 0 0,2 1 82,-13 4 0,3 1 0,-3 0 0,-9 1-246,5-3 0,-2 0 164,1 1 0,5-1 0,-7 1-164,-2-1 0,-4 0 877,11-2 1,-1-2-386,-14 2 0,-5 0 491,-11-1 1,-6-1 491,21-13 0,-12-4 0,-11-4 0,-10 0 0,1 0 0,-13-1 0,9 1 0,-9 2 0,3 1-760,-5 6-223,-1 1 0,0-1 0,0 6 0,0-5 0,-5 10 0,0-5 0,-4 1 0,-1 3 0,-3-4 0,-1 10 0,-4 0 0,0 5 0,-12-1 0,-9 4 0,-20 1 0,-13 3 0,-9 0 0,-14 16 0,-2 5-492,30 3 0,0 4 481,-1-1 0,-1 1 11,-8 6 0,-4 4-328,6-1 0,-3 3 0,3-2-164,-8 6 0,-1 2 339,4-3 1,-5 3 0,4 0 152,-5 9 0,1-1 0,-9 3 0,1-2-492,20-9 0,2-2 476,-6-1 1,3-3 15,-9 15-50,-12-3 50,21-12 825,20-15-825,12-11 983,8-5 0,12-9 0,0-18-326,4-14-592,16-22-65,15-11 0,3 6 0,7-3-492,6 0 0,5-3 164,-7 2 0,2-5 0,2 0 0,4-2 0,2 0 0,1-2 82,-10 10 0,1-2 0,0 0 0,-2 3-82,5-6 0,-1 2 0,1-1 0,10-15 0,1-3 0,-7 10-164,-13 17 0,-1 3 164,1 1 0,4-4 0,-4 5-164,-5 6 0,-1 2 983,3-1 1,0 1-432,19-25 923,-21 30 0,-15 18 0,-5 13 0,-8 8 0,-4 31 0,-15 0 0,-14 39-51,-17-5-932,-9 17-492,19-40 0,-2 3 93,-11 22 0,-4 3 399,-6-6 0,-1 2-328,12-5 0,1 3 0,0-3-164,-12 4 0,1 0 445,12-7 0,0 4 1,1-2-446,-15 15 0,-2-1 164,13-14 0,-2 1 0,4-3 181,-7 7 1,3-1-332,-6 7 0,3-3 478,19-27 0,2-1 491,-6 12 1,1-1-389,-15 22-103,15-22 983,14-16-128,7-18 128,9-12 0,56-79-681,-19 33 1,6-6-549,5-1 0,8-7 0,4-4 0,-1 2 0,1-2 0,1 0 0,2 0 0,0 0 0,2 0 0,1 0 0,1-1 0,2-3 49,-4 2 0,3-3 1,1-1-1,0 0 0,-3 2 165,10-8 0,-2 1 0,-1 1 1,0 0 31,-4 3 0,-2 0 0,1 0 0,1-1 0,7-5 0,2-2 0,-3 3 0,-10 8-492,-3-1 0,-4 3 241,5 2 0,4-4 0,-7 7-109,-15 8 1,-1 3 359,15-9 0,-2 3 0,6-12 0,-15 24 983,-26 24 0,-6 8 0,-8 18 0,-1 15 0,-25 24 0,-13 23-492,-2-17 1,-6 5-984,-3 7 0,-4 8 246,7-15 0,-4 6 0,-2 3 0,0 0 0,-1 3 0,-1 1 0,-1 2 0,-2 3 82,7-13 0,-2 4 0,-2 1 0,0 0 0,0-1 0,3-3-33,0 1 0,2-2 1,0-2-1,0 2 0,-2 3 33,1 0 0,-2 3 0,-1 2 0,0 0 0,1-1 0,1-2-33,-4 5 0,1-2 1,1 0-1,-1 0 0,0 4 33,2-3 0,-1 3 0,-1 1 0,1 1 0,-1 0 0,2-2 0,1-1 0,-1 0 0,1 0 0,1-1 0,1-3 0,2-2-82,-8 14 0,2-5 0,2-1 0,-1 1 0,-1 4 0,-2 3 0,4-5 0,6-10-246,3-1 0,1-4 164,-4 0 0,-2 4 0,5-7 819,10-15 1,2-3-1,-5 11 1,0-3 491,-9 6 0,20-23 0,12-38 0,6-38 0,27-25-492,2-4 1,7-5-1,13 0 1,7-3-165,-8 5 1,3-5 0,4 0-656,6 0 0,3 0 0,1-3 82,-13 14 0,0-2 0,2 0 0,1-1 0,6-3 0,3 0 0,0 0 0,-1 0 0,-2 1 0,0-2 0,0 2 0,-2 2-82,8-9 0,-2 3 0,-1 0 0,4-3 0,-1 0 0,-7 8-164,-9 9 0,-2 2 321,-1 4 0,4-2 0,-5 3 171,-2 1 0,-2 2 491,12-8 1,-1 2-1,-15 10 1,-3 4-222,22-18 713,-18 16 0,-12 14 0,-2 11 0,-11 11 0,0 4 0,-13 35 0,-18 9 0,-15 46-492,0-25 1,-4 3-984,0 8 0,-2 3 164,5-11 0,-3 2 0,2-3 160,-8 14 1,0-1 167,6-14 0,-1 3 0,1-3 0,-7 15 0,2-3 0,2-6 0,2-1-432,-3 4 1,5-4 431,-3 15-170,-9 1 170,20-21 0,8-26 0,8-13 983,9-33 0,5-22-282,24-35-701,4 4 0,7-7-492,10-2 0,6-5 164,-5 3 0,2-7 0,4 0 82,-9 17 0,2 1 0,1-1 0,0-2 0,4-5 0,1-1 0,0-1 0,-1 3 0,-4 7 0,-1 2 0,1 0 0,0 0 0,3-2 0,2-2 0,-1 3 0,-5 5-246,13-15 0,-1 3 164,-8 7 0,3-2 0,-4 4-164,-2-1 0,-3 1 564,6-5 1,-2 1-73,-13 14 0,-3 5 0,16-16 983,-21 25 0,-9 18 0,-17 19 0,-19 24 0,-18 24 0,-19 18-492,20-22 1,-3 3-427,-15 18 1,-4 3-558,1 3 0,-3 3 164,4-8 0,-4 4 0,2-1 199,5-4 0,2-1 1,-3 2 128,-8 8 0,-4 3 0,4-4 0,13-14 0,3-3 0,-2 2 0,-9 8 0,-1 2 0,2-3 0,9-12 0,2-2 0,0 2 0,-4 10 0,0 2 0,0-1-328,0-5 0,0-1 0,3 1 0,7-2 0,2 0 0,0-2 281,-19 19 0,3-2-284,13-5 1,3-5 330,5-17 0,2-1 983,-14 44-614,3-34-369,9 14 983,0-25 0,16-10 0,2-16 0,9-27 0,6-31 0,23-28-658,7 6 0,9-9-653,-1 1 0,5-6 0,3-1 82,-4 12 0,3 0 0,2-2 0,1-4 49,-3-1 0,2-6 1,1-1-1,0 1 0,-2 3-49,5-1 0,0 4 0,-1-1 0,2-4 49,-3-1 0,3-6 1,0-1-1,-2 3 0,-4 7-131,7-8 0,-4 7 0,1-6 131,-10 14 0,1-5 1,1-2-1,-1 2 0,-3 5-131,10-16 0,-3 5 0,0-2 82,-8 12 0,1-3 0,-1 1 0,-3 6-82,-1 2 0,-2 5 0,-1 0-164,12-34 0,-3 8-492,4-4 1475,-23 34 1,-1 1 491,14-20 0,-18 24 0,-2 10 0,-10 16 0,-1 6 0,-43 62 0,7-2-492,0 8 1,-5 6-179,-7 6 1,0 3-314,3 8 0,-1 0 0,-12-1 0,-1 1 0,6 13 0,1-2 0,-2-15 0,0-3 0,11-4 0,1-1-492,-6 4 0,0-2 354,14-20 0,1 0 16,-2 3 1,1 1 121,-21 34 0,17-31 0,10-12 983,10-16 0,5-5 0,5-7-315,27-51-668,5-1 0,-2-1 0,4-2-306,3 1 0,1 1 306,3-7 0,2 1 0,7-3 0,-1 1 0,-9 6 0,-1-1 0,4-1 0,0 1 0,16-18-250,9-13 250,-15 23 0,-11 13 0,-14 12 0,-11 18 0,-5 6 895,-19 29-895,-15 17 0,-17 31 0,2-17 0,-5 5-492,3 3 0,-3 4 164,0-6 0,-5 3 0,1 1 0,2 2 0,0 1 0,-2 1 82,6-10 0,-3 2 0,0-1 0,3-2-82,-2 8 0,2-3 0,-3 2 0,-12 10 0,-4 2 0,3-2 0,14-11 0,2-1 0,-2 1 0,-8 5 0,-2 2 0,2-1 0,3-3 0,1 1 0,1-3 0,4-8 0,0-2 0,1-2 237,-14 20 0,4-6 91,9-18 0,2-2 491,2-1 1,3-2 491,-18 16-618,-6 9-365,3-10 983,13-10 0,1-6 0,3-6 0,10-2 0,2-11 0,3-1 0,4-7 0,1 1-894,0-4-89,6-2 0,3 0 0,-3-3 0,3 3 0,0 0 0,-3-3 0,3 7 0,0-3 0,-3 0 0,3 3 0,1-7 0,0 6 0,0-6 0,3 3 0,-2-4 0,3-1 0,1 1 0,-1-1 0,1 1 0,-1-1 0,1 1 0,-1-1 0,1 1 0,-1-1 0,-3 1 0,2 0 0,-2 0 0,3-1 0,-3 1 0,2 0 0,-7 0 0,8-1 0,-4 1 0,5 0 0,-1-1 0,1 1 0,-1-4 0,0 3 0,14 3 0,1 0 0,12 4 0,-3-6 0,6 5 0,0 1 0,7 9 0,0 2 0,6 6 0,-3-1 0,9 2 0,-9-2 0,9 7 0,-3-5 0,-1 5 0,5-5 0,-10 4 0,10-3 0,-4 4 0,0 0 0,4-3 0,-9 2 0,8-4 0,-8 4 0,3-4 0,-5 4 0,-2-6 0,1 0 0,-5-2 0,-1 1 0,-1-1 0,-4 0 0,5 1 0,-7-7 0,2 5 0,-6-10 0,3 5 0,-6-1 0,2-3 0,-4 0 0,1-3 0,-1-2 0,0 3 0,0-3 0,0-1 0,-4-5 0,3 5 0,-6-4 0,3 4 0,-11-5 0,-6-3 0,-9-5 0,-17-14 0,-5-13 0,-20-14 0,-3-6 0,-7-7-353,33 26 1,0 0 352,-36-34 0,9 8 0,-3 0 0,10 3 0,-6 3 0,9-3 0,8 7 0,7 7 0,0 1 0,6 6 0,-5-1 705,17 8-705,-9-6 0,11 11 0,-1-3 0,2 4 0,6 2 0,-1 3 0,4 1 0,2 4 0,7 0 0,0 1 0,30 7 0,-12 2 0,26 11 0,-17 1 0,5 9 0,14 9 0,-10-5 0,30 23 0,-21-9 0,10 6 0,1 10 0,-5-4 0,2 2 0,3 8 0,-18-13 0,11 7 0,-11-2 0,-1-6 0,-2 4 0,-10-12 0,4 5 0,-5-6 0,-5-6 0,3-1 0,-8-10 0,3 3 0,-1-8 0,-2 3 0,2-4 0,-4-4 0,0 2 0,0-6 0,0 6 0,0-6 0,0 2 0,-4-3 0,2 0 0,-1-1 0,-1 1 0,2 2 0,-22-46 0,5 8 0,-25-50 0,8 16 0,-3-15 0,-10-5-637,7-5 637,-10-3 0,14 18 0,-11-5 0,10 14 0,-10-9 0,7 9 0,6 2 0,3 19 0,9 3 0,3 16 0,8 6 637,-2 5-637,25 41 0,-13-11 0,18 25 0,-10-16 0,1-5 0,0 6 0,4-1 0,-8 1 0,13 6 0,-7-5 0,9 11 0,-5-5 0,0 4 0,5 3 0,-4-2 0,5 1 0,-6-1 0,5 6 0,-4-5 0,5 12 0,0-6 0,-3 7 0,8-5 0,-8 4 0,2-10 0,-3 9 0,-2-11 0,0 5 0,0-6 0,-5-6 0,-1-1 0,-5-10 0,0 3 0,-1-8 0,-3-1 0,-1-5 0,-4 0 0,0-4 0,0 4 0,0-5 0,0 4 0,-6-3 0,1-1 0,-6 0 0,4-6 0,-1 5 0,1-2 0,-1 4 0,1-1 0,-1 1 0,1-1 0,-1 1 0,1-4 0,-1 3 0,0-3 0,1 4 0,-1 3 0,-4-2 0,3 7 0,-3-3 0,0 3 0,3-3 0,-7 3 0,7-4 0,-3 5 0,0-4 0,3 3 0,-3-3 0,4-1 0,0 4 0,0-7 0,0 6 0,0-6 0,4 2 0,0-4 0,4 4 0,0-4 0,0 4 0,0 0 0,-3 2 0,2 4 0,-3-1 0,4 5 0,0 6 0,0 2 0,0 9 0,0-3 0,0 4 0,0 1 0,0-18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6:00.7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54 6734 24575,'63'4'0,"-5"-1"0,3-3 0,-7 0 0,6 0 0,3 0 0,14 0 0,-24 0 0,27 0 0,-20 0 0,19 0 0,6 0 0,12 0 0,-27 0 0,29 0 0,-40-5 0,25 4 0,-12-4 0,5 5 0,-8 0 0,-7 0 0,-7 0 0,-3 0 0,-16 0 0,4 0 0,-13 0 0,0 0 0,-8 0 0,1 0 0,-11 0 0,3 0 0,-5 0 0,-37 15 0,7-7 0,-33 13 0,10-15 0,5-2 0,-12-4 0,6 0 0,-1 0 0,-3 0 0,3 0 0,-5 0 0,-1-5 0,1-5 0,-1-2 0,0-9 0,0 9 0,7-3 0,6 5 0,9 1 0,4 4 0,9-3 0,-1 8 0,15-7 0,-3 3 0,36-8 0,-3 7 0,38-8 0,-14 11 0,26-3 0,6 5-492,-29 0 0,2 0 453,4 0 1,1 0 38,8 0 0,3 0 0,3-1 0,3 2-492,4 5 0,1 2 62,0-1 1,0 3 429,4 5 0,0 1 0,-9-4 0,-1-1 0,0 4 0,-1-2-350,-4-5 1,-4 0 349,28 11 0,-39-12 0,-1-1 0,20 6-252,21 1 252,-16-1 0,-2 0 909,-14-6-909,-2 4 983,-14-9-128,-6 4-53,-8-5-802,-6 0 306,-4 4-306,-2-3 0,-4 2 0,-4-3 0,-2 0 0,1 0 0,-4 0 0,4 0 0,-4 0 0,-29 15 0,-5-7 0,-29 13 0,8-15 0,-20-1 0,9-5 0,-36 0-836,5 0 836,37 0 0,-2 0 0,-8 0 0,-1 0 0,-1 0 0,-1 0-492,-4 0 0,-1 0 346,-4 0 1,2 0 145,20 0 0,1 0-153,-6 0 1,1 0 152,-23 0 0,0 0 0,9 0 0,21 0 0,14 0 768,14 0-768,15 0 983,41 0-659,2 0 17,49 0-341,-13 0 0,22 0-984,2 0 970,-40 2 0,1 2 14,1 2 0,-1 2 0,36 11 0,-39-9 0,-1 1 0,29 11-502,14-7 502,-2 3 0,-15-6 0,-3 0 0,-8 0 0,-6-6 0,-8 0 0,-9-6 983,-6 0-981,-11 0 527,3 0-529,-14 0 0,3 0 0,-4 0 0,0 0 0,-5 0 0,0 0 0,-5 0 0,4 0 0,-2 0 0,-25 17 0,2-4 0,-25 11 0,12-7 0,0-3 0,-6 5 0,4-4 0,-4-1 0,0 0 0,4-4 0,-4 4 0,6-5 0,4 0 0,2 0 0,4-5 0,5 0 0,44-29 0,-8 10 0,39-22 0,-23 17 0,0 0 0,0 1 0,0 3 0,-6-2 0,4 3 0,-3-5 0,-1 1 0,-1 0 0,-4-4 0,-1-2 0,8-6 0,-4-5 0,5-2 0,0-5 0,-3-5 0,8 4 0,-9-4 0,9 5 0,-8 0 0,8 0 0,-3-7 0,0 5 0,4 0 0,-9 3 0,8 9 0,-10-3 0,-2 11 0,-2 1 0,-11 11 0,5 1 0,-10 7 0,0 1 0,-4 4 0,-1 10 0,-3 5 0,-15 22 0,-7 0 0,-19 11 0,-3 2 0,-4 1 0,-17 17-492,28-30 0,-1 2 403,-8 8 0,-1 3 89,-3 3 0,-1 2-492,-2 3 0,1 0 227,-2 2 1,2-3 264,10-11 0,0-2-268,-3 3 1,2-2 267,-18 22-72,0-1 72,7-13 983,23-19-931,-1-12 931,15-10-417,5-1 47,22-52-613,-1 15 85,15-41-85,-8 26 0,0-6 0,1-1 0,-4-1 0,5-27 0,-5 21 0,3-37-492,-8 37 0,1-2 215,-5-9 1,-1-5-216,9-19 0,-1-5 0,-6-3 0,0-3 164,1 22 0,2-2 0,-1-1 0,-1-4 0,-1-1 0,1 2 0,-1 9 0,0 2 0,0-3 241,3-17 0,1-3 1,-2 3 86,-1 21 0,-1 3 0,-1-4 0,2-22 0,0-6 0,0 3 0,2 11 0,0 2 0,-1 0 0,-4-5 0,-1 1 0,1 1 0,2 6 0,0 2 0,-1 1-328,-2 1 0,0 2 0,-1 4 145,3-6 0,-1 4 462,0-1 1,0 7-280,6-13 983,-1 0-288,-6 19 288,2 30 0,-7 11 0,3 19 0,-9 48 0,-15 25-868,6-10 0,-1 6-607,-11 11 0,-1 4 164,7-13 0,0 2 0,-1 3 0,-5 10 0,-2 2 0,1 3 82,5-9 0,2 3 0,0 2 0,-1 0 0,-2 3 0,0 1 0,0 0 0,1-3 0,4-9 0,0-2 0,1-1 0,1 2 0,-3 7 0,1 2 0,1 0 0,1-5-82,0 5 0,1-4 0,0 2 0,-1 13 0,0 2 0,2-7-164,3 4 0,1-5 286,-3 13 1,3-9 205,8 3 491,-1-33 1,-1-1 491,4 18 0,0-13 0,0-26 0,0-11 0,4-15 0,0-8 0,3-4 0,5-1 0,0-3 0,5 0-860,0-12-123,-3-9 0,10-19 0,-11-15 0,14-15 0,-9 13 0,0-3-492,-4 8 0,1-1 282,13-23 1,1-2 209,-9 8 0,0 0-492,8-10 0,3-1 0,-3-5 0,-1 0 402,4 5 1,0 0 89,-4 0 0,0 3-426,-6 21 1,-1 1 425,2-10 0,-2 2 0,6-19 0,-7 31 0,-1 0 0,3-27 0,6 9 0,-15 16 983,2 13-784,-4 13 784,-2 6 0,-3 10 0,-1 0-713,-15 8-270,0 13 0,-8 1 0,5 17 0,-4 1 0,7 12 0,-4 8 0,9 13 0,-4 1 0,9 15 0,-4 11-669,-1 1 669,6-37 0,-1 0 0,-9 22 0,9 17 0,-4-18-10,0 6 10,3-9 0,-3-26 0,5 6 0,0-29 0,0 12 668,0-20-668,0-2 11,12-53-11,-4 10 0,2-15 0,0-5 0,8-30-492,-10 5 0,0-5 0,6 3 0,0 0 486,-5-3 0,-1-4-322,0 8 0,1-4 0,-1 7-164,-1 7 0,0-1 341,1-15 1,1-8 0,0 5 150,0 0 0,-1 2 0,1 8 0,0-4 0,-1 6 0,0 2 0,-2 2-492,-1-17 0,-1 3 473,2 32 1,0 2 18,-5-8 0,-1 0 0,6-38 0,-6 27 983,0 30-355,0-3 355,0 28 0,0-1 0,0 45-123,-4 1-860,3 29 0,-9-6 0,9 11 0,-4 24-492,5-36 0,0 2 388,0 7 1,0 5-389,0 31 0,0 5 0,0-5 0,0 3 281,-2-13 0,-1 4 0,0-5 211,-1 7 0,0-2 0,1-12 0,0 3 0,-1-3-492,-3 19 0,0 0 164,3-19 0,2 3 0,-2-2 103,-1-4 0,-2-1 0,2-1-267,0 28 0,0-6 479,1-25 1,1-5 12,3 2 0,0-4 589,0 25-589,0 1 0,0-12 983,0-29 0,0-10 0,0-16 0,0-6 0,0-5 0,0-4-26,13-4-957,-6-8 0,17-16 0,-14-16 0,5-5 0,-4-26 0,1 1 0,0-29-492,-5 43 0,-1-2 412,1-8 0,0-2-412,1-8 0,-1-5 164,-1 4 0,-1-4 0,1 3 118,2-4 0,-1-2 210,-3-3 0,-1-6 0,0 11-492,3 21 0,0 3 436,-2-33 1,0-1 55,-1 31 0,1 3 0,2-10 0,0 1-71,-2 8 1,-1 3 70,5-28 930,1 18-930,-7 21 983,2 13 0,0 6 0,-3 10-276,6 4-525,-6-2-182,-13 38 0,0-19 0,-13 35 0,6-10 0,-6 15 0,-5 21 0,7-14 0,-2 5-492,1 0 0,-2 2 231,-3 10 0,-1 3 261,-4 3 0,-1 1-492,3 1 0,1 2 164,7-21 0,-1 2 0,1 0 187,1 2 0,2 0 1,-1 0 140,-11 27 0,2 0 0,1-1 0,2 0 0,4-6 0,1 0 0,3-5 0,3 0-492,4-6 0,2-1 490,0-5 0,2-3-345,1 28 347,4-40 0,2-1 0,2 22 0,0 12 0,0-17 983,0-9-756,0-19 756,0-3 0,0-17 0,0-4-367,3-7-160,1-3-456,7-4 0,-2-1 0,1-3 0,3-27 0,-8 3 0,3-26 0,-2-10 0,-5-6 0,4-28-959,-5-3 959,0 36 0,0-2-492,0-6 0,0-2 217,0-8 0,0-3-217,0-7 0,0-5 164,0 13 0,0-5 0,0 1 64,0 1 0,0 0 0,0-1 264,0 2 0,0-1 0,0 1 0,0 0 0,0 0 0,0 7 0,0 6 0,0 3-492,0-28 0,0 2 471,0 31 1,0 3 20,3-7 0,0 3 698,3-19-698,4 27 983,-1 31-696,-1 11 696,4 9 0,-3 4 0,3 18 0,-2 17-605,1 21-378,1 30 0,0 4-492,-4-34 0,-2 2 440,-2 0 0,-1 1 52,4 8 0,-1 3 0,-4 3 0,-2 1 0,3 2 0,0-1 0,-2-13 0,-2-2 0,2 6 0,-2-2 0,1 28-319,1-39 1,-2 0 318,1 42 0,0-22 0,0-11 0,0-22 0,0-7 983,0-10-914,0-6 604,0-1-673,0-8 0,0 4 0,0-4 0,-3-34 0,3 4 0,-3-36 0,3 11 0,0-7 0,0 0 0,0 0 0,0 0 0,0 7 0,0 6 0,3 13 0,2 11 0,2 9 0,-2 37 0,-2 18 0,-3 27 0,-17 11 0,-5 2-492,-6-17 0,-3 3 149,12-16 1,-1 2 342,-17 28 0,-2 0 0,15-20 0,1-4 0,-5-4 0,-1-1-438,1 8 1,1-2 437,-12 28 0,13-41 0,0-1 0,-11 29 0,2-22 0,11-16 0,5-13 0,6-11 983,-3-8-375,8-6 345,-4-3-953,4-18 0,-2-10 0,-1-34 0,5-18-492,3 29 0,1-4 0,1-29 0,2-6 434,-1 1 0,0-5-270,0 10 0,0-5 0,0-1 0,-1-2 0,1-1 0,1-8 131,1 15 0,2-7 1,1-3-1,1-1 0,1 2 0,1 4 0,1 1 1,1 0-1,0-1 0,1 0 0,1-5 0,1-1 1,0 0-1,2-1 0,1 2 0,2 2 0,1-1 1,2 1-1,0 2 0,1 1 0,-1 9 0,1 2 1,0 2-1,0-2 0,1-2 0,2-10 0,-1-2 1,2-2-1,0 0 0,1 2 0,2-2 0,1 0 1,1 1-1,0 2 0,-2 4-49,1 2 0,-3 5 0,2 1 0,1-2 0,5-8 0,2-2 0,0 1 0,-1 8-82,-2 3 0,0 5 0,0-1 82,-3 7 0,1-3 0,0 2 0,-2 5 737,9-20 1,-2 5-96,3-6 0,-3 8 587,7 0 0,-4-11 0,-7 32 0,-17 19 0,-3 20 0,-9 3 0,-20 48 0,-4-7 0,-20 54 0,11-19-492,6-2 1,-1 7-689,2 1 0,-2 6 197,1-7 0,-3 4 0,-1 8-246,-1 8 0,-2 9 0,-1 2 0,2-6 0,4-17 0,0-4 0,0 1 0,-1 6 82,2-2 0,-1 6 0,-1 4 0,-1 0 0,2-1 0,1-6-82,-3 15 0,1-4 0,0-2 0,1 0 0,-2-1 0,1-1 0,0 1 0,1 0 0,2 4 0,0 1 0,1-2 0,-1-5-82,-5 4 0,1-4 0,2-4 0,5-7 0,2-3 0,-1 1 0,-3 3 0,-2 0 0,4-7 293,6-8 0,0-2 35,-7 13 0,0-1 0,-1 24 983,-6-16 0,17-33 0,-8-4 0,9-17 0,-2-4 0,4-2 0,0-4 0,0 1 0,3-2 0,-1-3 0,5-1-188,-3-36-795,4-15 0,6-38 0,0 31 0,2-1-492,1-1 0,3-3 177,6-26 1,2-5-178,0 4 0,0-3 164,-3 17 0,0-3 0,0 3 134,3-14 1,0 0 193,4-11 0,-2 0 0,-5 12 0,-1-1 0,-3 18 0,1-1 0,-1 0 0,3-22 0,-1 1-479,1-1 1,-1 5 478,-4 29 0,0 2 0,3-14 0,-1 4-112,0-7 112,6-26 983,-9 39-646,-3 9 646,-3 23 0,-4 7 0,-14 46-362,0 6-621,-13 36 0,-4 15-492,11-29 0,-2 5 98,-5 12 0,0 6 66,5-15 0,0 2 0,0-1-164,-6 18 0,0 1 382,6-14 0,0 2 0,0-3 110,-6 15 0,0-1 0,8-14 0,-1 2 0,2-4-492,-1 3 0,1-2 430,-3 8 0,2-3 62,8-22 0,1-3-240,-5 10 1,-1 0 239,3-5 0,1-2 0,-11 36 983,5-18-448,3-10 448,6-12 0,-1-2 0,6-21-294,-4 6-41,8-22-648,-3 8 0,4-79 0,0 10 0,2-28 0,4-13-492,5 9 0,4-8 246,-1 10 0,3-10 0,2-5 0,-1 1 49,-2 18 0,-1-1 1,1 0-1,0-1 0,2 1 0,0-3 0,2 2 1,-1-2-1,2 0 0,-2-2 0,2-10 0,-1-2 1,1-1-1,0 2 0,0 3-49,3-4 0,0 2 0,1 3 0,-2-1 0,-1 4 0,0 1 0,-1 0 0,1-1 0,1-6 0,1-3 0,-1 4 0,-1 13-246,2-2 0,-1 5 164,-2-6 0,0-6 0,-1 9-164,2 14 0,-2 4 434,1-20 1,-2 3 57,-3 27 0,0 5 983,6-20 0,-5 21 0,-5 27 0,-4 6 0,-4 13 0,-5 31 0,-14 3 0,-3 26 0,-14 1 0,8 2 0,-10 14-1475,9-19 0,-1 5 162,1-2 0,-3 3 330,-13 22 0,-4 5-328,14-29 0,0 1 0,-1 2 0,-3 8 0,-1 2 0,-1 1 0,-5 6 0,-1 1 0,1 1 190,10-14 1,0 1 0,0-1 0,2-2 137,-4 4 0,2-3 0,-1 4 0,1-5 0,-2 3 0,0 1 0,4-4 0,1 4 0,4-3 0,-3 2 0,-8 12 0,-3 2 0,4-1-328,9-9 0,3 0 0,1-2 0,-1-7 0,0-2 0,4-3-151,2 5 1,2-1 478,-3 6 0,1-4 916,-1 9-916,2 21 983,5-34 0,11-20 0,0-17 0,0-13 0,7-5 0,10-35 0,10-20-584,11-40-399,-10 11 0,5-11-328,0 3 0,5-7 0,0-4 82,-4 10 0,2-5 0,0 0 0,1-1 0,2 2 0,1 0 0,0-1 0,2-3 49,-4 9 0,1-4 1,1-1-1,-1 4 0,-3 6-131,8-10 0,-3 6 0,3-5 131,-8 12 0,2-7 1,1-1-1,-1 1 0,-3 6-131,9-15 0,-2 5 0,-2 1 0,-2-1 0,-1 1 0,0 2 0,0 6 0,1 3 0,-4 6-164,-7 6 0,-1 4 0,7-9 0,0 3 1475,4-17 0,-10 32 0,-14 27 0,-1 15 0,-8 15 0,0 13 0,-4 25 0,-16 12 0,-4 19 0,-17 12-1475,8-17 0,-1 6 119,-2 3 0,-1 4 373,5-10 0,-2 5 0,0 2-328,-3 6 0,-2 2 0,0 2 82,6-19 0,-1 1 0,0 1 0,1 2 0,-3 9 0,-1 4 0,1-2 0,1-3-82,-5 5 0,1-3 0,0 2 306,5-10 1,-1 5 0,1-3 0,4-9-471,0 5 0,0-4 322,-1 0 0,-3 5 0,4-8 170,6-11 0,3-3-157,-2 11 1,0-2 156,-5 25 983,13-32-136,5-27 136,2-14 0,30-57 0,4-8-492,-6 1 1,2-6-589,10-16 1,2-6 96,0-8 0,1-6-328,-4 14 0,1-3 0,2-2 0,6-9 0,2-1 0,-3 3 0,-11 15 0,-2 2 0,3-3 276,-1 8 0,4-3 0,0 1 0,-3 2 52,0-2 0,-1 3 0,0-2-328,8-11 0,1-3 0,-3 5-92,5-5 0,-3 4-55,0-8 1,-4 5 474,-13 31 0,0 3 491,4-10 1,0 1 1,12-24 490,-10 23 0,-11 15 0,-8 17 0,-1 8 0,-6 18 0,-17 15 0,-4 18-424,-20 16-559,-3 5 0,-6 10-492,6-18 0,-3 3 81,-1 7 1,-5 7 164,7-13 0,-5 7 0,-2 1 0,0 1 0,-3 1 0,1 1 0,-3 1 0,-2 5 49,-1 1 0,-3 5 1,-2 2-1,1-1 0,2-3-49,-1 3 0,2-4 0,-1 0 0,-2 4 49,-1-1 0,-4 3 1,-1 2-1,3-3 0,7-6-131,-3 8 0,7-7 0,-5 5 131,6-14 0,-5 5 1,-2 0-1,3-2 0,7-8-131,5-1 0,6-6 0,-3 2 0,-22 20 0,-4 4 0,7-6-164,8-7 0,3-3 579,-5 2 0,1-1-87,14-11 0,4-5 983,-9 1 0,18-12 0,10-25 0,13-16 0,0-21 0,20-24 0,4-20 0,23-16-1073,-9 14 1,3-9 89,-2 8 0,3-5 0,1-3-246,-6 13 0,2-2 0,0-3 0,2-3 49,-1 0 0,1-4 1,1-3-1,1 0 0,1 0 0,2-2 0,2 0 1,0-1-1,1-1 0,1-2 56,-8 16 1,0-3-1,2-1 1,-1 0-1,1-1 1,-1 3-1,-1 1-23,1-2 0,0 2 0,-1 1 0,0 1 0,1-2 0,2-2 23,-1 1 1,2-3-1,1-2 1,0 1-1,0 1 1,-3 4-1,-4 5-105,8-13 0,-5 6 0,0 3 0,0-2 0,4-8 0,2-1 0,-2 1 0,0 3-82,4-9 0,0 3 0,-3 5 0,-8 15 0,-1 3 0,1-1 51,4-10 1,1 0 0,-3 5 767,3-3 1,-4 8-1,-10 16 1,-3 7 491,2-2 0,-6 15 0,-9 21 0,-7 15 0,0 19 0,-19 14 0,-5 29 0,-22 5-492,6-9 1,-4 4-1,2-5 1,-3 4-820,1-5 0,-4 4 0,0 1 0,2-1 0,1 0 0,-1 2 0,-10 12 0,-2 1 0,-1 2 82,11-18 0,0 1 0,-1 1 0,0-1 0,-1 3 0,1 1 0,-1-1 0,2-3-82,-7 7 0,1-3 0,1 2 0,-5 9 0,1 3 0,3-5 0,12-21 0,2-3 0,0 0 230,-12 25 1,0-1 97,-4 4 0,5-6 491,21-30 1,2-1-324,-12 14 0,1 1-168,14-13 0,2-3 983,-17 29 0,13-6 0,6-16 0,7-10 0,5-4 0,5-17 0,0-4 0,0-7 0,28-36-423,-6-10-560,26-33 0,-5-12-492,-11 16 0,3-5 0,3-1 0,3-5 164,-1 1 0,4-7 0,-1 1 0,-2 3 0,-2 0 0,2 2 0,0 4 0,1 1 0,-1-1 0,1-4 0,-2-2 0,1 4 0,-5 12 0,0 3 0,-1 3-164,6-15 0,-1 0 0,7-12 0,-3 7 1123,0 3-631,-17 25 0,-1 3 983,8-7 0,-10 16 0,-11 21 0,-5 10 0,-9 29 0,-11 15 0,-17 24-205,-4 14-1270,12-31 0,-2 4 428,-6 19 0,-2 5-428,-1 8 0,-2 5 164,5-19 0,0 4 0,0 0 0,2 2 0,1 2 0,-1 1 0,-3 6 0,0 2 0,2-3 0,7-16 0,2-2 0,-2 3 0,-8 17 0,-2 3 0,4-9-164,7-17 0,0-2 404,-1 5 0,-1 5 0,1-6 88,3-5 0,1-4 491,-1 7 1,1-3 25,-9 29 466,10-39 0,10-15 0,2-17 0,4-12 0,10-26 0,2-12 0,15-28-534,3-9-449,-3 12 0,3-5-492,-1 1 0,2-5 164,-2 3 0,3-5 0,0 1 0,2 0 0,2 2 0,-3-1 0,-3 5 0,-3 1 0,3-2 0,10-11 0,1-1 0,-3 1-164,2-17 0,-2 0 164,-4 17 0,3-2 0,-4 4 231,0-6 1,-3 3-222,2-7 1,-3 8 317,7-2 983,-9-12-329,-6 34 329,-12 22 0,-3 23 0,-35 66 0,5 5-492,-3-8 1,-5 6-982,-5 6 0,-2 2 490,-5 6 0,-3 4-328,5-9 0,-4 4 0,0 0 0,-3 4 0,0 1 0,-2 2 82,7-12 0,-2 3 0,0 1 0,-1-1 0,-2 5 0,-1 0 0,0 0 0,2-2 0,5-10 0,1-2 0,0 0 0,-2 1 0,-5 9 0,-2 2 0,0-1 0,3-3-82,-1 4 0,3-3 0,0-1 0,0-7 0,0-1 0,2 1 0,3 2 0,3 0 0,1-8 407,-2-8 1,3-4-80,-2 13 0,2-2 983,-21 15 0,18-20 0,18-25 0,4-9 0,13-16 0,0-22 0,4-19 0,6-30 0,6-9-492,0 28 1,3-3-984,14-21 0,5-5 272,-9 19 0,2-2 0,0 0 220,2 4 0,2 0 0,0-1 0,3-14 0,1-2 0,0 4 0,9-7 0,-1 1 0,-11 12 0,0-4 0,0 2 0,15-18 0,0 2 0,-5-1 0,-2 4-448,-8 25 1,0 1 447,0-4 0,-2 2 0,14-19-126,0 1 126,-3 9 0,-15 25 0,-1 6 983,-8 13 0,1 0 0,-5 6-409,-2 3-421,-3 1-153,0 1 0,0 2 0,0-2 0,-1 7 0,1-3 0,-16 33 0,-11-3 0,-18 34 0,-9 2 0,-1 0 0,-2 14-797,-6 1 797,22-31 0,-1 1 0,0 6 0,-1 2-492,-7 2 0,-1 1 320,2 2 1,1 2 171,0 0 0,0-3-239,6-13 0,1-1 239,4 2 0,0-1 0,-17 18-17,-3 6 17,13-10 724,6-19-724,12-11 983,5-15-623,5 0 172,10-56-532,8 11 20,13-52-20,12 21 0,3-14-984,17-5 677,-22 20 1,2-4-186,10-4 0,4-3 164,-12 13 0,0-2 0,0 1 115,9-19 0,0 0 213,-11 21 0,1-1 0,-4 5-492,-3 1 0,0 1 488,11-20 0,1 2 4,-13 24 0,-2 1 0,2-8 0,-1 0 0,16-32 0,-18 23 983,-4 16-656,-12 20 656,-1 7 0,-3 8 0,-1 2-259,-28 37-724,9-4 0,-19 24 0,9-6 0,-1-4 0,-1 6 0,-4 5 0,-9 10 0,-1 0 0,-15 23-984,1-4 919,22-29 1,-2 1 64,0 3 0,1-1 0,-26 25-235,31-31 1,2 0 234,-15 16-17,0 6 17,2-3 0,13-16 0,3-11 983,10-9-882,5-15 395,6 0-496,25-45 19,-2 7-19,20-35 0,-1 11 0,4-17-935,13-10 935,-26 28 0,2-3 0,2-4 0,2 0 0,0-2 0,-2 1 0,-5 6 0,-2 0 0,3 1 0,-1 1-167,15-33 167,-5 7 0,-3 4 0,-15 23 0,-6 7 0,-1 13 0,-6 11 927,0 5-927,-4 5 175,0-1-175,-18 40 0,1-2 0,-23 38 0,7-14 0,-10-3 0,7 1 0,5-9 0,2-2 0,6-8 0,6-15 0,1-1 0,7-19 0,2-14 0,17-14 0,-1-10 0,24-10 0,-9 2 0,24-16 0,-10 6 0,3 10 0,6-7 0,-13 25 0,20-21 0,-13 17 0,-2 1 0,-3 13 0,-16 7 0,3 4 0,-11 4 0,1 1 0,-4 4 0,-2 0 0,-3 0 0,-1 7 0,-3 1 0,0 4 0,-4 2 0,0-5 0,0 11 0,-8-6 0,-2 12 0,-7-3 0,-7 5 0,4 6 0,-9 2 0,3 0 0,0 4 0,-4-3 0,4-2 0,-6 7 0,-4-5 0,-11 15 0,2-7 0,-8 13 0,2-5 0,4-6 0,9-10 0,1 0 0,-7 1 0,5-1 0,-1 0 0,-7 4 0,-18 12 0,7-6 0,-8 0 0,13-6 0,-9-6 0,18-4 0,-2-13 0,4 6 0,3-8 0,-1-1 0,5 3 0,-3-3 0,9 0 0,-4 3 0,11-5 0,-4 5 0,7 4 0,-3-3 0,5 2 0,4 0 0,0 2 0,4 10 0,0-4 0,-2 16 0,6-3 0,-5 18 0,3 11 0,1 8 0,0 7 0,6 9-658,0 2 658,0-45 0,0 1 0,0-1 0,0 1 0,0 1 0,0-3 0,5 25 0,3-16 0,5-2 0,18 9 0,-8-10 0,3 1 0,29 19 0,3 4 0,-23-38 0,1-1 0,0-3 0,0 1 0,2 6 0,0 1 0,2-2 0,0-1 0,-4 0 0,2 0 0,3 4 0,1-1 0,-2-5 0,0-2 0,25 31 0,-22-24 0,0-1 0,23 21 0,-24-16 0,0 1 0,-6-12 0,-2-2 0,-2 3 0,0 1 0,0-1 0,-1 0 0,1 0 0,1 2 0,9 24 0,-1 0 0,9 12 0,-16-18 0,-3-5 0,-4-11 0,6 9 0,-11-17 0,1-3 0,-13-15 0,2-3 0,-4-9 658,-1 1-658,-21-41 0,-9-7 0,-16-36 0,-10-6-492,23 37 0,-1-1 324,-4-9 1,-2-3 167,-4-8 0,0-3-492,-2-8 0,-1-3 0,0-4 0,0-2 352,12 23 0,0-2 0,0 0-188,-1-3 0,1 0 0,0 0 0,2 0 0,1 0 0,-1-1 190,-2-2 0,0 1 0,1 0 138,-7-24 0,1 1 0,-3 1 0,1 0 0,2 5 0,3 2-492,2-2 0,0 2 274,1 7 1,3 4 413,7 15 1,3 3-197,0 0 0,2 3 983,1-13-63,-1-7 63,6 26 0,2 14 0,7 17 0,12 23 0,7 29-686,18 24-297,-11-16 0,3 4-492,2 0 0,3 3 259,7 10 1,1 2-260,5 7 0,1 1 0,-4 2 0,0 2 485,5 4 0,-1 2 7,-3-3 0,-2 0 0,-2 0 0,-1 0 0,-1-4 0,-1-1 0,-6-2 0,-2-2-289,0-7 0,-3-3 289,-9-13 0,-2-1 0,3 2 0,-1-2 0,3 27 0,-5-20 0,0 0 0,5 13 0,7 25 0,-15-46 983,5 17-712,-10-14 712,4-6 0,-5-8-194,-1-6-789,-1-4 0,1-6 0,-5-5 0,3-5 0,-6 1 0,2-31 0,-18-12 0,-2-9 0,-3-6 0,-6-1 0,-4-3-492,-13-26 0,-1-6 164,13 25 0,0-1 0,0-2 45,-8-13 0,-1-4 0,2 3 283,7 11 0,2 1 0,-1-1-328,-8-12 0,-1-2 0,2 2 0,10 13 0,2 2 0,1 2-109,-14-23 1,1 2-56,1-7 0,4 5 286,10 28 1,2 3 91,-4-1 0,2 1 114,-5-33 983,6 32 0,15 24 0,2 9 0,4 27 0,0 43 0,5 4 0,2 43-957,5-32 0,4 3-518,0 5 0,1 6 164,-1-10 0,1 3 0,1 3 0,0 6 0,-1 2 0,1-2 0,-3-10 0,-1-1 0,0 3 66,1 18 1,0 4-1,0-4 262,0-15 0,-1-3 0,-1 3 0,-2 14 0,-2 2 0,2-2 0,2-9 0,2-3 0,-3-4 0,-3 13 0,-1-5-428,4-1 1,-2-6 427,-3 19-283,4 7 283,-9-21 983,3-23-64,-5-9 64,0-16 0,0 1 0,0-13-26,0 4-558,0-6-399,0 1 0,0-4 0,0-2 0,0-3 0,0 3 0,-5-58 0,-12 10 0,-2-60 0,-11 18-492,17 28 0,0-3 465,-3 0 1,-1 0 26,6 3 0,0 1 0,-6-11 0,2 2-307,1-25 307,4 32 0,0 0 0,4-27 0,0 8 0,6 22 0,0 10 0,0 16 983,0 2-945,0 15 285,0 38-323,0-7 0,0 35 0,0-26 0,0 20 0,0 2 0,0 29 0,6 14-492,-2-42 0,0 2 0,3 13 0,1 3 469,-1-1 0,0 2 23,5 10 0,-1 0 0,-3-3 0,1-4-465,2-16 1,-1-2 464,-3 0 0,0-2-414,5 31 414,1 7 0,-1-10 0,0-16 0,-1-17 0,-2-14 983,-3-7-99,2-10 99,-7-2-959,2-8 459,1-1-483,-3-5 0,2 1 0,0 3 0,-18-34 0,0 4 0,-20-37 0,-6-11 0,9 12 0,0-4-492,7 10 0,-1-2 380,-11-25 0,0-3-380,11 13 0,1 0 86,-2-9 0,1 0 406,9 16 0,1 1-194,-2-8 1,4 4 193,11-14 0,-9-21 0,12 28 0,0 14 0,0 19 983,7 13-895,12 10 895,6 9-100,13-1-429,-10 5-454,11 0 0,1 0 0,15 0 0,-11 8 0,14 9 0,-23 3 0,13 11 0,-6-4 0,-5 4 0,-7-6 0,-7 3 0,-5-6 0,-4 1 0,-2-1 0,-7-6 0,-1 1 0,-4 0 0,0-5 0,0 4 0,0-4 0,0 10 0,0-4 0,0 8 0,0-4 0,0 6 0,0-1 0,0 1 0,0-1 0,0 1 0,0-1 0,0 1 0,0-1 0,0 1 0,0 4 0,0-3 0,-4 4 0,3 2 0,-3-6 0,4 6 0,0-12 0,0-2 0,0 1 0,0-4 0,0 8 0,0-8 0,3 3 0,2 1 0,4-4 0,0 8 0,4-3 0,0-1 0,1 4 0,2-8 0,-6 4 0,5-9 0,-5 3 0,1-8 0,-3 4 0,4-4 0,-4-4 0,4 0 0,-4-4 0,2 0 0,-1 0 0,2 0 0,0 0 0,-3 0 0,3 0 0,0 0 0,-6-6 0,1-8 0,-20-15 0,-9-7 0,-29-15 0,-19-13-492,13 14 0,-5-6 0,-2-7 0,-2-5 298,13 14 0,-2-2 0,3 1 194,-11-19 0,2-1-328,16 18 0,-2-2 0,2 1 0,3 5 0,1 0 0,1-2 92,-4-8 0,1-1 0,-1 0 236,2 4 0,0 0 0,2 1-328,4 1 0,1 1 0,3 0 43,-7-15 1,3 1-68,-1 0 0,3 3 352,14 20 0,1 1 491,-2-4 1,0 2 151,-8-23-643,-1-7 0,-3 2 0,9 7 0,-10-15 0,10 11 0,-11-11 0,11 8 0,-9-2 0,2-7 0,2 14 0,0-11 0,7 11 0,-1-7 0,5 9 0,3 10 983,6 13 0,4 11 0,2 9 0,4 15 0,21 49-348,-1 2-635,27 47 0,-3-5-492,-15-36 0,1 3 449,6 11 0,1 4-449,9 6 0,1 3 0,0 5 0,2 3 442,7 2 0,1 0-442,-4-2 0,0 1 0,0-1 0,0 1 370,-1-1 1,-1 0-371,-8-6 0,-1-2 275,3-2 0,0-2 217,-8-6 0,0-2 249,-1-5 0,-1-3-249,16 32 0,-2-4 0,-7-15 0,6 2 983,-6-3-278,-4-14 278,-11-3 0,-2-11 0,-10-3 0,2-11-27,-8 0-956,3-10 0,-4 0 0,-1-4 0,-3-1 0,-25-28 0,-12-15 0,-26-25 0,-9-7-492,29 33 0,-1-1 374,0-4 0,-1 0 118,-3-1 0,0-1 0,7-1 0,1 0-52,-4 3 0,2 1 52,-12-21 0,-11-13 0,21 20 0,-7-6 0,8 10 0,2 6 0,5 5 0,2 3 983,5 6-753,-4-1-119,5 1-111,-6 0 0,1 4 0,5 6 0,3 6 0,8 5 0,1 0 0,5 4 0,21 38 0,8 1 0,17 40 0,0-17 0,-4 17 0,-1-11 0,3 21 0,-1-6-326,-20-32 0,0 1 326,20 41 0,-21-38 0,-2 2 0,0-5 0,-1 1 0,1 0 0,-1-1-79,1 32 79,5 3 0,-7-18 0,1 12 0,-6-14 0,0-9 0,-6-8 0,0-12 650,0-5-650,0-12 81,0-6-81,0-3 0,-4 0 0,-11-4 0,5-1 0,-8-6 0,10-6 0,-1-8 0,-3-6 0,6-4 0,-7-6 0,3-1 0,-2-19 0,-3-4 0,-2-12 0,4-1 0,-9-7 0,2-11-745,-10 0 745,16 36 0,0 0 0,-2-1 0,0 0 0,0-1 0,0-1 0,-1-2 0,-1 0 0,-2-1 0,-1 1 0,1-1 0,-1-1-492,-2-4 0,-2-1 332,0-3 1,-1-2-333,-2 1 0,-2-2 164,1 6 0,-2-4 0,0 1 256,2 4 0,0 1 0,-1-1 72,0 1 0,-1 0 0,-1 0 0,-3-4 0,-2 0 0,3 2 0,-3-13 0,1 3 0,-7 1 0,1 1-492,7-3 0,3 5 470,5 25 1,2 2 308,1-6 0,2 1-287,-10-19 983,12 25-850,15 19 850,4 15 0,14 36 0,-7-7-363,6 26-620,-12-20 0,0 1 0,0 18 0,0-2 0,0 31 0,0 6-492,0-29 0,0 2 485,-1 4 1,2 1 6,2 8 0,0 2-492,1 5 0,1 2 252,2 3 0,1 1-252,3 5 0,1 2 5,-1 4 0,3-1 487,4-3 0,2 0 0,-4 6 0,1-2 0,5-10 0,0-3 0,-3-2 0,-1-3-399,3-4 0,1-4 399,11 29 0,-9-25 0,0-2 0,2-1 251,-7-9 1,2-2-252,6 8 983,-2 6-686,2-6 686,-5-8 0,-6-9 0,3-6-854,-8-1 227,3-4-356,-4-2 0,-1-6 0,0 6 0,0-9 0,1 8 0,-2-9 0,1-1 0,-4 0 0,2-10 0,-6 0 0,6-5 0,-7 1 0,14-4 0,-12-21 0,8-19 0,-10-17 0,-11-22 0,-9-6-492,-2 8 0,-2-4 174,6 23 0,-1-2 318,-1-7 0,-2-7 0,1 5-492,-1-3 0,-2-1 164,0 5 0,-2-4 0,2 1 250,-6-22 1,1 2 77,-7-3 0,3 4-375,13 22 0,2 4 375,-5-1 0,0 3 0,-9-31-261,0 0 261,2 10 983,13 25-615,-2 13 615,9 13 0,-3 7 0,5 4-863,-4 4 214,3 1-334,-3 8 0,5-3 0,0 6 0,-1 22 0,13-3 0,8 33 0,20 0 0,9 14 0,9 17-515,1 3 515,-13-10 0,9 5 0,-17-9 0,11 3 0,-12-4 0,-2-2 0,-6-12 0,5 4 0,-4-6 0,8 0 0,-4 0 0,6-5 515,-1 4-515,-1-15 0,-4 7 0,0-19 0,-7 1 0,1-10 0,-8-4 0,2-1 0,-6-5 0,2-2 0,-21-30 0,-5-7 0,-23-28 0,-4-4 0,-7-11-783,-3-9 783,25 37 0,1 1 0,-13-29 0,9 21 0,2 1 0,0-9 0,-1 1 0,-2 0 0,-7-10 0,-1-11-180,-1 14 180,12 11 0,-6-5 0,1 1 0,-6 5 0,6 7 0,-6 0 776,8 12-776,6 2 187,-4 6-187,10 6 0,-4-5 0,6 11 0,0-5 0,0 5 0,0 1 0,1 3 0,-7-9 0,5 8 0,-5-9 0,7 7 0,-6-2 0,4-4 0,-9 3 0,8-7 0,-8 6 0,9-1 0,-4 3 0,9 2 0,-2 3 0,2 1 0,0 4 0,-3-1 0,8 2 0,-4 2 0,1-2 0,2 6 0,-2-6 0,3 6 0,16 28 0,-1-7 0,21 32 0,-7-17 0,10 8 0,-3 10 0,10 0 0,-2 15 0,11-1-690,3 13 690,3 5 0,-20-36 0,0 3-492,-2-1 0,1 1 418,7 5 0,0 1 74,-3-2 0,1 1 0,6 2 0,1 0 0,-5-5 0,0-1 0,0 0 0,0-1 0,3-2 0,-1-3-662,12 24 662,-9-19 0,-1-2 0,2 1 0,2 0 0,1-1 0,-5-6-89,-6-7 1,0 0 88,11 11 0,7 12 0,-3-7 621,-8-3-621,-1-12 983,-6-2-848,-7-11 585,-7-3-720,-10-9 202,2-1-202,-6-4 0,2-4 0,-3 0 0,-8-32 0,-6 9 0,-16-42 0,-12 8 0,-11-27-982,-6-5 982,21 35 0,-1-1 0,4 1 0,0-1 0,-8-9 0,0-1 0,2 1 0,1-1-492,-5-6 0,0 0 255,0 5 1,1 0 236,3-2 0,1 1 0,-3 5 0,1 2 0,6-2 0,0 1-404,-5 5 1,0 1 403,5-2 0,1 2 0,-5 7 0,1 2-219,-8-31 219,-14-6 0,18 25 0,-8-17 856,4 15-856,7 7 983,6 8-522,5 1 443,4 16-904,11-3 261,-5 11-261,10 3 0,-3 2 0,18 7 0,-3 4 0,12 8 0,-6 10 0,5 1 0,2 8 0,5-2 0,-3 9 0,2-3 0,-2 4 0,-1-1 0,5 3 0,-9 3 0,6 8 0,-2-5 0,-7 9 0,12-3 0,-10 20 0,7-5 0,-3 13 0,-6 1 0,10 1 0,-12 8 0,10-21 0,-15-16 0,-1-1 0,6 6 0,3 38 0,-2-30 0,-5 6 0,5 1 0,-6-8 0,-4-7 0,-3-9 0,1-6 0,-4 0 0,3-6 0,-4-1 0,0-6 0,0-4 0,4-2 0,-3-4 0,3-1 0,-4 0 0,3 0 0,-2-3 0,3 2 0,-4-2 0,3-1 0,-2 4 0,3-7 0,-4 2 0,0-3 0,0 3 0,0-3 0,0 3 0,0 0 0,0-3 0,0 3 0,0 4 0,0-6 0,0 10 0,-4-6 0,-1 4 0,-3 4 0,-1 2 0,-5 10 0,3 7 0,-5 22 0,6-16 0,4 19 0,-3-23 0,8 11 0,-9-5 0,5-8 0,0-2 0,1-14 0,0 8 0,3-18 0,-3 6 0,0-11 0,3 3 0,-5-5 0,5 1 0,-6-1 0,3 0 0,-3 1 0,3 2 0,27-30 0,-4 12 0,24-18 0,-10 13 0,1 8 0,12-6 0,-4 6 0,10 0 0,-4 5 0,5 0 0,1 0 0,-6 0 0,-2 0 0,-6 0 0,-6 0 0,-1 0 0,-10 0 0,-2 0 0,-4 0 0,-5 0 0,0 0 0,-4 0 0,2 0 0,-1 0 0,2 0 0,-38-4 0,5-2 0,-44-14 0,2-5 0,-15-11-484,32 17 0,-1-1 484,-1-1 0,0-2 0,-1-1 0,1 1 0,-33-16 0,25 12 0,1 2 0,-8-1-257,-1-1 1,2 0 256,7 7-33,7 1 1,-1 1 32,-8 0 0,-19 0 0,14 1 939,2 6-939,14 5 536,0-3-536,13 8 71,6-4-71,6 5 0,10 0 0,0 0 0,41 0 0,-12 0 0,32 0 0,-22 0 0,1 5 0,-6-4 0,5 3 0,-5 0 0,1-3 0,3 3 0,-3-4 0,0 0 0,3 0 0,-8 0 0,8 0 0,-3 0 0,4 0 0,6 0 0,-4 0 0,9 0 0,-3 0 0,4 0 0,-4 0 0,-2 4 0,0 1 0,-10 4 0,4-4 0,-10 3 0,0-3 0,0-1 0,-5 3 0,0-3 0,-5 1 0,1 1 0,-4 2 0,-1 0 0,-3 6 0,0-6 0,0 3 0,0 0 0,0-3 0,0 3 0,0 0 0,0-3 0,-3 3 0,-5-3 0,-1 0 0,-6 0 0,2 0 0,0 0 0,-2 0 0,2 0 0,-4 0 0,1 1 0,-1-1 0,-4 1 0,3-5 0,-4 4 0,5-3 0,5 0 0,-4 2 0,4-2 0,-1-1 0,1 3 0,5-3 0,-1 4 0,1 0 0,-1-1 0,1-3 0,-1 6 0,1-5 0,2 6 0,-1-3 0,2-1 0,-4 1 0,1-1 0,-1 1 0,1-1 0,-1-3 0,1 2 0,15-33 0,-1 11 0,14-24 0,-7 14 0,-1 3 0,-4-4 0,0 4 0,0-3 0,-1 8 0,1-3 0,-4 4 0,2 0 0,-6 5 0,6-4 0,-2 8 0,-1-8 0,3 7 0,-6-2 0,5 3 0,-1 1 0,2-1 0,1 1 0,-4-1 0,3-3 0,-2-2 0,3-4 0,1-4 0,14-9 0,-14 13 0,10-2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6:28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757 2257 24575,'0'-15'0,"0"4"0,0-20 0,0 14 0,0-19 0,0 18 0,0-8 0,0 8 0,0-16 0,0 15 0,0-10 0,0 13 0,0-1 0,0 4 0,-4-2 0,3 2 0,-2 1 0,3 0 0,0 0 0,0 0 0,0-1 0,0-2 0,0 6 0,0-6 0,0 6 0,0-7 0,-4 8 0,4-4 0,-4 5 0,4-1 0,0-3 0,-3 2 0,2-2 0,-2-1 0,3 3 0,-4-2 0,4-1 0,-4 4 0,1-4 0,2 1 0,-6 2 0,7-2 0,-7 3 0,6 0 0,-2 1 0,-1-5 0,3 0 0,-6 0 0,6 1 0,-2 4 0,-1-1 0,4 1 0,-7-1 0,6 1 0,-2-1 0,3 1 0,-4 2 0,4-1 0,-4 1 0,1-2 0,2-1 0,-6 1 0,7-1 0,-4-3 0,1 2 0,-1-2 0,-1-1 0,-1 4 0,5-4 0,-6 4 0,6-3 0,-5 2 0,2-2 0,-1-1 0,-1 4 0,5-8 0,-6 8 0,3-8 0,-1 3 0,-2 1 0,3-4 0,0 8 0,-4-8 0,4 7 0,-1-6 0,-2 2 0,6 1 0,-6-4 0,3 7 0,-1-6 0,-2 6 0,7-6 0,-7 6 0,6-3 0,-2 1 0,-1 2 0,4-2 0,-4 3 0,4 1 0,-3-1 0,2 1 0,-2-1 0,3 1 0,0-1 0,-4 0 0,3 1 0,-2-1 0,0 1 0,2 0 0,-2-1 0,0 1 0,2 0 0,-6 2 0,6-1 0,-2 1 0,0-2 0,2-1 0,-6 4 0,6-2 0,-2 2 0,0-4 0,2 1 0,-3-1 0,1 4 0,2-3 0,-2 3 0,3-3 0,-4-1 0,4 1 0,-4-1 0,4 1 0,0 0 0,0-1 0,-3 1 0,2-1 0,-2 1 0,3 0 0,0-1 0,-3 1 0,-1 3 0,0-3 0,-2 7 0,2-4 0,-4 1 0,1 2 0,-1-2 0,1 3 0,-1 0 0,1 0 0,-5-4 0,4 3 0,-4-3 0,4 4 0,1 0 0,-5 0 0,4 0 0,-4 0 0,5-3 0,-1 2 0,1-2 0,-1 3 0,1 0 0,-1 0 0,1 0 0,0 0 0,-1 0 0,1 0 0,-1 0 0,1 0 0,0 0 0,0 0 0,0 0 0,-1 0 0,1 0 0,0 0 0,0 0 0,2-4 0,-1 4 0,2-4 0,-1 1 0,-1 2 0,2-5 0,-1 2 0,-1-1 0,5-1 0,-6 2 0,3-4 0,-3 1 0,3-1 0,-3 1 0,3-1 0,-4 1 0,4-1 0,-3 1 0,7-1 0,-7-3 0,2 2 0,1-2 0,-3 3 0,6 0 0,-5 1 0,5-1 0,-3 1 0,1-1 0,2 1 0,-2-1 0,3 1 0,0 0 0,0-1 0,0 1 0,0 0 0,0 0 0,0 0 0,0-1 0,0 1 0,0 0 0,3 3 0,1-3 0,4 6 0,-4-6 0,3 6 0,-3-5 0,3 5 0,1-2 0,-1 3 0,1 0 0,-1 0 0,0 0 0,0 0 0,0 0 0,-3-3 0,3 2 0,-7-5 0,4 2 0,-4-3 0,0-1 0,0 1 0,0 0 0,0-1 0,3 1 0,-2-1 0,2 1 0,-3-1 0,4 4 0,-4-3 0,7 3 0,-6-3 0,6-1 0,-7 1 0,7 2 0,-6-1 0,6 1 0,-6-2 0,2 0 0,0-1 0,-2 1 0,2 0 0,1-1 0,-3 1 0,2 0 0,0-1 0,-2 1 0,2 0 0,0 3 0,-2-3 0,3 3 0,-1 0 0,-2-2 0,5 5 0,-5-6 0,5 3 0,-5-3 0,6 3 0,-7-2 0,7 5 0,-6-5 0,5 2 0,-5-3 0,6 3 0,-7-2 0,7 2 0,-3-4 0,3 1 0,-3 0 0,2 3 0,-5-2 0,6 2 0,-3 0 0,0-3 0,2 3 0,-5-3 0,5-1 0,-2 4 0,0-2 0,2 2 0,-2-4 0,3 1 0,0 3 0,-3-2 0,3 5 0,-6-6 0,5 3 0,-1 0 0,-1-3 0,2 6 0,-5-5 0,6 5 0,-6-6 0,6 6 0,-7-5 0,7 5 0,-3-2 0,3 3 0,0 0 0,-3 3 0,2 1 0,-1 4 0,-1-1 0,2 1 0,-5-1 0,6 1 0,-3-1 0,0 1 0,3-1 0,-6 1 0,5-4 0,-5 3 0,6-3 0,-6 3 0,5-3 0,-5 3 0,2-3 0,1 4 0,-4-1 0,4 0 0,-4 1 0,0-1 0,0 0 0,3-3 0,-2 3 0,6-7 0,-4 3 0,1 1 0,3-4 0,-3 4 0,3-4 0,0 0 0,0 0 0,0 0 0,1 0 0,-1 0 0,0 0 0,0 0 0,0 0 0,0 0 0,0 3 0,0 1 0,-3 3 0,3-3 0,-7 2 0,7-5 0,-6 5 0,2-2 0,-3 4 0,4-1 0,-3 0 0,2 1 0,-3-1 0,0 1 0,0 0 0,0-1 0,0 1 0,3-1 0,-2 1 0,2-1 0,-3 1 0,0-1 0,0 1 0,0-1 0,4 1 0,-3-1 0,2 1 0,-3-1 0,0 1 0,3-1 0,-2 1 0,2-1 0,-3 1 0,0-1 0,4 1 0,-3 0 0,2-1 0,-3 1 0,4 3 0,-3-2 0,2 2 0,-3 1 0,4-4 0,-4 8 0,4-7 0,0 6 0,-4-6 0,4 7 0,-4-4 0,0 5 0,4 0 0,-3-1 0,2 1 0,1 0 0,-3-1 0,3 1 0,0 0 0,-4-5 0,4 4 0,-4-3 0,4 3 0,-3-3 0,2 2 0,-3-6 0,0 6 0,4-6 0,-3 7 0,2-8 0,-3 4 0,4-1 0,-3-2 0,2 2 0,-3 1 0,0-3 0,4 2 0,-3 0 0,2 2 0,-3-2 0,3 1 0,-2-5 0,2 1 0,-3 0 0,4-1 0,-3 1 0,2-1 0,0 1 0,-2-1 0,2 1 0,1-1 0,-3 1 0,2-1 0,0 1 0,-2-1 0,6 5 0,-6-4 0,3 4 0,0 0 0,-4-4 0,8 8 0,-3-4 0,-1 5 0,4 0 0,-8-1 0,8 1 0,-4 0 0,5-1 0,-5 1 0,4 0 0,-4-1 0,1 1 0,2-1 0,-6 1 0,6-4 0,-2 2 0,-1-2 0,4 4 0,-4-1 0,1 1 0,2-4 0,-6 2 0,6-2 0,-6-1 0,6 4 0,-6-7 0,6 6 0,-6-6 0,7 6 0,-7-6 0,6 2 0,-7-3 0,4-1 0,-1 1 0,-2-1 0,6 5 0,-6-3 0,3 2 0,-1-3 0,-2-1 0,6 1 0,-7-1 0,4 1 0,-1 3 0,-2-2 0,3 3 0,-1-5 0,-2 5 0,6-4 0,-6 4 0,2-1 0,0-2 0,-2 2 0,3-3 0,-1 0 0,-2-1 0,2 5 0,1-4 0,-4 4 0,4-5 0,-1 1 0,-2-1 0,2 1 0,-3 3 0,3-6 0,-2 5 0,2-7 0,-3 4 0,0 0 0,0 1 0,4-4 0,-4 2 0,4-1 0,-4 2 0,3 1 0,-2-1 0,6 1 0,-7-1 0,7 1 0,-6 3 0,6-2 0,-7 6 0,7-6 0,-6 7 0,6-4 0,-3 1 0,4 2 0,-3-6 0,2 7 0,-3-8 0,5 8 0,-5-8 0,0 4 0,-1-5 0,-2 1 0,5-1 0,-5 1 0,3-1 0,-1 1 0,-3-7 0,0-9 0,-1-1 0,-5-5 0,5 2 0,-6 4 0,6-4 0,-2 5 0,-1-5 0,3 4 0,-2-4 0,3 1 0,0 2 0,0-2 0,0 3 0,0 0 0,0 1 0,0-5 0,0 4 0,-4-4 0,4 5 0,-4-1 0,4-3 0,0 2 0,-3-3 0,2 1 0,-2 2 0,3-2 0,0 3 0,-4-3 0,3 2 0,-3-3 0,1 5 0,2-1 0,-2 1 0,3-1 0,-4 1 0,4-5 0,-4 4 0,4-4 0,-3 4 0,2-3 0,-2 2 0,3-2 0,-4 7 0,4-3 0,-4 3 0,4-4 0,-3 4 0,2-3 0,-5 3 0,5-3 0,-6 3 0,6-3 0,-2 3 0,0 0 0,-1-2 0,-4 2 0,1 0 0,3-2 0,-2 2 0,5-4 0,-6 4 0,7-2 0,-4 2 0,4-3 0,-3 3 0,2-3 0,-2 3 0,3-3 0,0-1 0,-4 1 0,4 0 0,-4-1 0,4 1 0,0-1 0,0 1 0,0-1 0,0 1 0,0-1 0,0 1 0,0-1 0,0 1 0,0-1 0,0 1 0,0-1 0,0 1 0,0-1 0,0 1 0,0 0 0,0-1 0,0 1 0,0-1 0,0 1 0,0-1 0,0 1 0,0 0 0,0-1 0,0 1 0,0-1 0,0 1 0,0-1 0,0-3 0,0 2 0,0-3 0,0 5 0,0-1 0,0 1 0,0-5 0,0 4 0,0-4 0,0 1 0,0 2 0,0-2 0,0-1 0,0 4 0,0-8 0,0 3 0,0-3 0,0 3 0,0-3 0,0 5 0,0-6 0,0 1 0,0 0 0,0-1 0,0 4 0,0-2 0,0 6 0,0-7 0,0 8 0,0-4 0,0 5 0,0-1 0,0 1 0,0-1 0,0 1 0,0-1 0,0 1 0,0-1 0,0 1 0,0-1 0,0 1 0,0-1 0,0 1 0,0-1 0,0 1 0,0-1 0,0 1 0,0 0 0,0-1 0,0 0 0,0 1 0,0-1 0,0 1 0,0-1 0,0-3 0,0 2 0,0-2 0,0 3 0,0 1 0,0-1 0,0 1 0,0-5 0,0 3 0,0-2 0,0-1 0,0 4 0,0-4 0,0 1 0,0 2 0,0-3 0,0 5 0,0-5 0,0 4 0,0-4 0,0 5 0,4 2 0,-3-1 0,2 1 0,0-2 0,-2-1 0,6 1 0,-6-1 0,2 1 0,0-1 0,-2 1 0,3-1 0,-1 1 0,-2-1 0,2 1 0,-3-1 0,3 1 0,-2-1 0,3 1 0,-1-1 0,-2 1 0,6-1 0,-7 1 0,7-1 0,-6 1 0,6-1 0,-3 1 0,0 0 0,2-1 0,-5 1 0,6-1 0,-3 1 0,0-1 0,2 1 0,-2 0 0,1-1 0,1 4 0,-5-2 0,6 5 0,-3-6 0,3 3 0,1 0 0,-4-3 0,2 7 0,-1-4 0,-1 1 0,2 2 0,-1-2 0,-1-1 0,2 3 0,-1-2 0,-1 0 0,3 2 0,-3-2 0,3-1 0,1 4 0,-1-4 0,0 4 0,1 0 0,0-3 0,-1 2 0,1-2 0,-1 0 0,1 2 0,-1-3 0,1 4 0,-1-3 0,1 2 0,-4-5 0,2 5 0,-1-6 0,2 6 0,1-5 0,-1 5 0,0-6 0,1 3 0,-1 0 0,-3-3 0,3 3 0,-3 0 0,0-3 0,3 6 0,-3-5 0,0 2 0,3-1 0,-3-1 0,3 2 0,1 0 0,-4-3 0,3 3 0,-3 0 0,0-3 0,3 6 0,-3-5 0,3 2 0,1-4 0,-1 4 0,-3-2 0,3 5 0,-3-6 0,3 6 0,1-5 0,-1 5 0,0-2 0,1-1 0,-1 3 0,0-2 0,1 3 0,-1 0 0,5 0 0,-4-3 0,8 2 0,-7-2 0,6 3 0,-6 0 0,2 0 0,-3 0 0,3 0 0,-2 0 0,3 0 0,-5 0 0,1 0 0,-1 0 0,1 0 0,-1 0 0,1 0 0,-1 0 0,1 0 0,-1 0 0,1 0 0,-1 0 0,0 0 0,0 0 0,1 0 0,-1 0 0,1 0 0,-1 0 0,0 0 0,1 0 0,-1 0 0,0 0 0,1 0 0,-1 0 0,1 0 0,-1 0 0,1 0 0,-1 0 0,1 0 0,-1 0 0,0 0 0,1 0 0,-1 0 0,1 0 0,-1 0 0,1 0 0,-1 0 0,0 0 0,1 0 0,-1 0 0,1 0 0,-1 0 0,0 0 0,0 0 0,1 3 0,-1-2 0,1 5 0,-1-5 0,0 6 0,0-3 0,0 0 0,1 2 0,-1-5 0,-3 6 0,3-6 0,-7 5 0,7-5 0,-6 6 0,5-3 0,-5 3 0,5-3 0,-5 3 0,5-7 0,-2 4 0,4-4 0,-1 0 0,0 0 0,0 0 0,1 0 0,0 3 0,-1-2 0,0 2 0,1-3 0,-1 0 0,1 0 0,-1 0 0,1 0 0,-1 0 0,5 0 0,-3 4 0,2-4 0,-3 4 0,3 0 0,-2-4 0,2 7 0,-3-6 0,-1 3 0,1-1 0,-1-2 0,1 2 0,0 1 0,-1-4 0,1 7 0,-1-3 0,0 3 0,0 0 0,-3 1 0,3-1 0,-6 0 0,5-3 0,-5 3 0,3-3 0,-1 0 0,-2 3 0,2-3 0,0 0 0,-2 3 0,6-3 0,-3 4 0,0-1 0,3 1 0,-6-1 0,6 1 0,-3 3 0,4-2 0,-4 3 0,3-5 0,-3 1 0,0 3 0,3-2 0,-6 2 0,6-3 0,-7-1 0,7 1 0,-6-1 0,5-3 0,-5 3 0,6-3 0,-7 3 0,7-3 0,-6 2 0,2-2 0,0 0 0,-2 3 0,2-3 0,-3 3 0,4-3 0,-4 2 0,4-2 0,-4 4 0,0-1 0,0 0 0,3-3 0,-2 3 0,2-3 0,-3 4 0,0-1 0,0 1 0,0-1 0,0 5 0,0-3 0,0 2 0,0-3 0,0 3 0,0-2 0,0 2 0,0-3 0,0-1 0,0 1 0,0 3 0,0-2 0,0 3 0,0-5 0,0 1 0,0-1 0,0 1 0,0-1 0,0 0 0,-3 1 0,2-1 0,-5-3 0,2 3 0,-4-6 0,4 5 0,-2-5 0,1 2 0,1 1 0,-2-4 0,5 7 0,-6-6 0,3 5 0,0-2 0,-2 3 0,5 0 0,-5 1 0,2-1 0,0 0 0,-3-3 0,6 3 0,-2-3 0,0 4 0,2-1 0,-3 0 0,1 0 0,2 1 0,-2-1 0,0 0 0,2 1 0,-2-1 0,3 0 0,0 0 0,0 1 0,0-1 0,0 0 0,0 1 0,0-1 0,0 1 0,0-1 0,0 1 0,0-1 0,0 1 0,0-1 0,0 0 0,0 1 0,-3-1 0,2 1 0,-2-1 0,3 1 0,0-1 0,0 0 0,0 1 0,0-1 0,0 1 0,0 0 0,0-1 0,0 1 0,0-1 0,0 1 0,0-1 0,0 1 0,0-1 0,0 1 0,0 3 0,0-2 0,-4 2 0,3-3 0,-2 0 0,3-1 0,0 1 0,0 3 0,0-2 0,0 2 0,0-3 0,0-1 0,0 1 0,0-1 0,0 1 0,0-1 0,0 1 0,0-1 0,0 0 0,0 0 0,0 0 0,0 0 0,0 0 0,0 0 0,0 0 0,0 0 0,0 0 0,0 0 0,0 0 0,0 1 0,0-1 0,0 0 0,0 0 0,0 1 0,0-1 0,0 0 0,0 0 0,0 0 0,0 1 0,0-1 0,0 0 0,0 1 0,0-1 0,0 1 0,0-1 0,0 0 0,0 1 0,0-1 0,0 1 0,0-1 0,0 0 0,0 1 0,0-1 0,0 1 0,0-1 0,0 1 0,0-1 0,0 1 0,0 0 0,0-1 0,0 0 0,0 1 0,0-1 0,0 1 0,0-1 0,0 1 0,0-1 0,0 0 0,0 1 0,0-1 0,0 0 0,0 0 0,0 0 0,3 0 0,1-3 0,0 2 0,2-5 0,-2 5 0,3-5 0,0 5 0,0-5 0,1 2 0,-1-3 0,0 0 0,1 0 0,-1 0 0,0 0 0,0 0 0,0 0 0,1 0 0,-1 0 0,0 0 0,1 0 0,-1 0 0,0 0 0,0 0 0,-3-3 0,3 2 0,-6-5 0,2 2 0,-3-4 0,3 1 0,-2-1 0,2 1 0,-3-1 0,0 1 0,4-1 0,-3-3 0,2 2 0,-3-7 0,0 8 0,4-8 0,-3 8 0,2-8 0,-3 3 0,0 1 0,4-4 0,-3 4 0,3-1 0,-4-3 0,0 4 0,3-5 0,-2 0 0,3 1 0,-4-1 0,0 0 0,0-4 0,4 3 0,-3-3 0,2-1 0,-3 4 0,4-3 0,-3-1 0,3 4 0,-1-3 0,-2-1 0,3 4 0,0-3 0,-3 4 0,2 1 0,1-1 0,-3 0 0,6 1 0,-6 3 0,3-2 0,-1 6 0,-2-3 0,2 5 0,1-5 0,-3 4 0,3-4 0,-4 1 0,3 2 0,-2-3 0,2 5 0,-3-5 0,4 4 0,-3-4 0,2 5 0,-3-5 0,3 3 0,-2-2 0,2 3 0,-3 1 0,0-5 0,4 4 0,-3-8 0,2 7 0,1-6 0,-3 6 0,2-6 0,-3 2 0,0 0 0,0-2 0,0 2 0,0 1 0,4-4 0,-3 4 0,3-5 0,-4 0 0,0 5 0,0-4 0,0 7 0,3-6 0,-2 6 0,3-2 0,-4 3 0,3 1 0,-2-1 0,2 1 0,-3-1 0,4 0 0,-3-3 0,2 2 0,0-2 0,-2-1 0,3 4 0,-1-8 0,-2 7 0,6-5 0,-6 1 0,2-3 0,1 4 0,-3-4 0,2 7 0,1-6 0,-3 6 0,2-2 0,1-1 0,-3 3 0,3-2 0,-1 3 0,-2-3 0,6 2 0,-7-2 0,7 3 0,-6 1 0,6-1 0,-3 0 0,0 1 0,3-1 0,-3-3 0,3 3 0,1-3 0,-1 4 0,-3 0 0,2 0 0,-5-1 0,6 1 0,-3-1 0,0 1 0,-1 0 0,0-1 0,1 1 0,1-1 0,1 4 0,-5-2 0,6 5 0,-7-6 0,7 6 0,-6-5 0,6 5 0,-3-5 0,3 5 0,0-2 0,0 3 0,0 0 0,0 0 0,1 0 0,-1 0 0,0 0 0,0 3 0,0-2 0,0 2 0,0-3 0,0 0 0,0 0 0,0 0 0,0 0 0,1 0 0,-1 0 0,0 0 0,1 0 0,-1 0 0,0 0 0,0-3 0,1 2 0,-4-6 0,2 7 0,-2-7 0,4 3 0,-1 0 0,0-3 0,1 7 0,-1-7 0,0 7 0,0-4 0,1 4 0,-1 0 0,0 0 0,0 0 0,0 0 0,1 0 0,-1 4 0,-3 0 0,3 3 0,-6 1 0,5-4 0,-5 2 0,2-1 0,-3 2 0,4 1 0,-3-1 0,2 1 0,-3-1 0,0 1 0,0-1 0,0 1 0,0-1 0,0 1 0,0-1 0,3-3 0,-2 3 0,2-3 0,-3 3 0,0 0 0,3-3 0,-2 3 0,3-3 0,-4 4 0,3-1 0,-2 1 0,2-1 0,-3 1 0,0-1 0,0 1 0,0-1 0,0 1 0,0-1 0,0 1 0,0-1 0,0 1 0,0-1 0,0 1 0,0-1 0,0 0 0,0 1 0,0-1 0,0 0 0,0 1 0,0-1 0,0 1 0,0-1 0,0 1 0,0-1 0,0 1 0,0-1 0,0 1 0,0-1 0,0 1 0,0-1 0,0 1 0,0-1 0,0 0 0,0 1 0,0-1 0,0 0 0,0 1 0,0-1 0,0 0 0,0 1 0,0-1 0,0 0 0,0 0 0,0 1 0,0-1 0,0 0 0,0 1 0,0-1 0,0 0 0,-3 1 0,2-1 0,-5 0 0,2 1 0,-3-1 0,3 0 0,-3-3 0,6 2 0,-5-5 0,5 6 0,-6-3 0,3 0 0,0 3 0,-3-3 0,3 3 0,-3-2 0,-1 1 0,4-2 0,-2 0 0,2 2 0,-3-5 0,3 5 0,-3-5 0,3 6 0,-3-3 0,-1 3 0,1-3 0,-1 3 0,1-3 0,0 0 0,3 3 0,-3-6 0,7 5 0,-7-5 0,6 6 0,-6-6 0,7 5 0,-7-1 0,3 2 0,0 0 0,-3-3 0,6 3 0,-5-6 0,5 5 0,-3-2 0,1 1 0,2 1 0,-5-2 0,5 4 0,-2-1 0,-1 1 0,4-1 0,-4 1 0,1-1 0,2 1 0,-6-1 0,7 1 0,-4-1 0,1 1 0,2 4 0,-6-4 0,3 8 0,0-8 0,0 8 0,1-8 0,-2 8 0,1-3 0,-4 8 0,3-3 0,0 8 0,-2-8 0,6 8 0,-7-3 0,7 0 0,-7 3 0,3-8 0,0 3 0,-3 1 0,7-4 0,-6 3 0,2-4 0,0-1 0,-2 1 0,2 0 0,1 0 0,-4-1 0,4-3 0,-1 2 0,-2-2 0,3 4 0,-1-1 0,-2 1 0,6 0 0,-7-1 0,4 1 0,-1 0 0,-2-1 0,6 1 0,-3 0 0,0-1 0,3-3 0,-2 3 0,-1-8 0,4 8 0,-4-8 0,4 7 0,-3-2 0,2 2 0,-3 2 0,4 0 0,-3-5 0,2 4 0,-3-3 0,4 3 0,0-3 0,-3 3 0,2-8 0,-3 8 0,4-8 0,0 8 0,0-7 0,0 2 0,0 1 0,0-4 0,0 4 0,0-5 0,0 5 0,0-3 0,0 2 0,0-3 0,0-1 0,0 1 0,0-1 0,0 0 0,0 0 0,0 1 0,3-4 0,-2 2 0,3-2 0,-4 4 0,0-1 0,0 0 0,0 1 0,0-1 0,0 1 0,0-1 0,0 1 0,0-1 0,0 1 0,0-1 0,0 0 0,0 1 0,0-1 0,0 1 0,0-1 0,0 0 0,0 1 0,0 0 0,0-1 0,0 1 0,0-1 0,0 1 0,0-1 0,0 1 0,0-1 0,0 5 0,0-4 0,0 4 0,0 0 0,0 0 0,0 1 0,0 3 0,0-4 0,0 5 0,0 0 0,0-1 0,0 6 0,0-4 0,0 3 0,0 0 0,0-3 0,0 4 0,-4-5 0,3-1 0,-3 1 0,1-5 0,2 4 0,-2-8 0,-1 7 0,3-6 0,-2 2 0,3-4 0,-3-3 0,2 3 0,-2-3 0,0 3 0,-2 0 0,2 0 0,-1 0 0,1 1 0,2-1 0,-2 1 0,-1 0 0,3-1 0,-2 0 0,0 1 0,2-1 0,-6 1 0,6-1 0,-5 1 0,5-1 0,-6 1 0,6-1 0,-2 1 0,0 0 0,2-1 0,-6-3 0,6 3 0,-5-6 0,5 5 0,-6-2 0,3 1 0,-3 1 0,0-5 0,0 2 0,3 0 0,-2-2 0,5 6 0,-5-7 0,5 3 0,-2-3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6:43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2626 649 24575,'0'20'0,"0"-5"0,0 5 0,0-6 0,0 8 0,4 2 0,0-6 0,1 6 0,2-7 0,-6-1 0,6-3 0,-6 3 0,3-8 0,-1 4 0,-2-5 0,2 5 0,-3-4 0,4 4 0,-4-4 0,4-1 0,-4 0 0,3 1 0,-2-1 0,2 1 0,-3-1 0,0 0 0,0 1 0,4-4 0,-4 3 0,4-3 0,-4 3 0,3 1 0,-2-1 0,2 0 0,-3 1 0,0 0 0,0-1 0,0 1 0,0-1 0,0 1 0,0-1 0,0 1 0,0-1 0,0 1 0,4-1 0,-4 1 0,4-1 0,-4 5 0,0-3 0,4 6 0,-4-2 0,4-1 0,-4 4 0,0-3 0,0 3 0,0-3 0,0 3 0,0-4 0,0 1 0,0 2 0,0-6 0,0 7 0,0-4 0,0 5 0,0 0 0,0-5 0,0 4 0,4-4 0,-3 5 0,3 0 0,-4-5 0,0 4 0,0-3 0,0-1 0,3 4 0,-2-3 0,3-1 0,-4 4 0,0-3 0,0 3 0,0-3 0,0 2 0,0 1 0,3 5 0,-2-4 0,2-2 0,-3-8 0,0 1 0,0 4 0,0-4 0,0 4 0,0-5 0,0 1 0,0-1 0,0 1 0,0-1 0,4-3 0,-1 0 0,5-4 0,-4 6 0,-1 3 0,-3 11 0,0-2 0,0 3 0,0-4 0,-4 0 0,3-1 0,-6 1 0,6-4 0,-6 2 0,6-6 0,-7 6 0,7-6 0,-6 7 0,6-4 0,-6 1 0,2 3 0,1-4 0,-3 5 0,6 0 0,-3-5 0,0 4 0,3-4 0,-2 5 0,-1 0 0,3-1 0,-3 1 0,1 0 0,2-1 0,-3 6 0,4-4 0,-4 3 0,3-8 0,-2 2 0,-1-2 0,3 4 0,-6-5 0,6 4 0,-2-3 0,0-1 0,2 4 0,-3-8 0,1 8 0,2-7 0,-3 6 0,1-6 0,2 6 0,-3-2 0,4 4 0,-3-1 0,2-3 0,-3 3 0,0-4 0,4 5 0,-8 4 0,3-3 0,0 4 0,-3-1 0,7-3 0,-7 4 0,8-1 0,-4-3 0,0 8 0,3-8 0,-7 3 0,7 1 0,-6-4 0,6 8 0,-7-8 0,7 3 0,-2-4 0,-1 0 0,3-1 0,-3 1 0,4 0 0,0-1 0,-3 1 0,2 0 0,-3-1 0,4 1 0,0 0 0,0-1 0,0-3 0,-4 3 0,3-4 0,-2 5 0,3-4 0,0 2 0,0-6 0,0 6 0,0-6 0,0 7 0,0-8 0,0 15 0,0-12 0,0 12 0,0-11 0,0 5 0,0 0 0,0 0 0,0-1 0,0-3 0,0 3 0,0-4 0,0 1 0,0 2 0,0-6 0,0 7 0,0-4 0,0 1 0,0 3 0,0-4 0,0 5 0,0-1 0,0-3 0,0 3 0,0-4 0,0 5 0,0 0 0,0-1 0,0 1 0,0 0 0,0-1 0,0 1 0,0 0 0,0-5 0,0 4 0,0-7 0,0 6 0,0-6 0,0 2 0,0-3 0,0-1 0,0 5 0,0-3 0,0 2 0,0 1 0,0 0 0,0 4 0,0-4 0,0 4 0,0-4 0,0 1 0,-4 3 0,3-4 0,-3 1 0,4 3 0,0-4 0,0 5 0,0-4 0,0 2 0,0-6 0,0 6 0,0-2 0,0 0 0,-3 2 0,2-6 0,-3 2 0,4 1 0,0-3 0,-3 2 0,2-3 0,-3-1 0,4 1 0,0-1 0,-3 1 0,2-1 0,-2 5 0,3-4 0,0 4 0,0-5 0,0 1 0,-4 4 0,3-4 0,-2 4 0,3-5 0,0 1 0,0-1 0,0 1 0,-4-1 0,3 1 0,-2-1 0,3 1 0,0 3 0,-3-3 0,2 3 0,-3 1 0,4-4 0,0 4 0,-3-5 0,2 1 0,-2-1 0,3 1 0,0 4 0,0-4 0,0 4 0,-3-5 0,2 1 0,-3-1 0,4 1 0,0-1 0,0 1 0,-3 0 0,2-1 0,-2 1 0,3-1 0,0 1 0,0-1 0,-3-3 0,2 3 0,-3-3 0,4 4 0,0-1 0,0 0 0,0 1 0,0-1 0,0 1 0,-3-4 0,2 3 0,-2-3 0,3 4 0,0-1 0,0 1 0,0-1 0,-4 1 0,4-1 0,-4 1 0,4-1 0,0 1 0,0-1 0,0 1 0,0 0 0,0-1 0,0 1 0,0-1 0,0 1 0,0-1 0,0 1 0,0-1 0,0 1 0,0-1 0,0 1 0,0 3 0,0-2 0,0 3 0,0-1 0,0-2 0,0 2 0,0-3 0,0-1 0,0 1 0,0-1 0,0 1 0,0-1 0,0 0 0,0 1 0,0-1 0,0 0 0,0 0 0,0 0 0,0 0 0,0 1 0,0-1 0,4-3 0,-4 2 0,7-2 0,-3 4 0,4-1 0,-4 1 0,2-1 0,-5 1 0,6-1 0,-6 1 0,5-1 0,-5 1 0,6-1 0,-3 1 0,0-1 0,3 5 0,-2 1 0,0-1 0,2 9 0,-1-3 0,2 5 0,1 3 0,0-3 0,0 4 0,0 1 0,1 4 0,-1-3 0,1 4 0,-2 1 0,1-10 0,0 14 0,0-14 0,0 9 0,0-11 0,0 4 0,0-8 0,-4 0 0,2-3 0,-6-6 0,3 3 0,-4-5 0,0 1 0,0-1 0,3-3 0,-2 3 0,2-3 0,-6 0 0,-1-1 0,-3-3 0,-1 0 0,1 0 0,-1 0 0,1 0 0,-5 0 0,4 0 0,-4-4 0,1 0 0,2-4 0,-7 0 0,8 4 0,-8-4 0,8 4 0,-8-8 0,7 7 0,-6-10 0,2 10 0,1-7 0,-4 4 0,3 0 0,1 0 0,-4-1 0,7 2 0,-6 2 0,6-1 0,-6 5 0,2-6 0,0 2 0,-2 1 0,2 0 0,0 1 0,-2 2 0,2-2 0,1 0 0,-4 2 0,3-3 0,-3 1 0,-1 2 0,0-7 0,1 7 0,-1-6 0,0 6 0,0-6 0,1 6 0,-1-7 0,5 4 0,-4 0 0,7-3 0,-2 6 0,3-6 0,1 7 0,-1-7 0,-3 6 0,5-6 0,-4 6 0,6-2 0,-4 0 0,0-1 0,1-1 0,-1-1 0,1 5 0,-1-6 0,4 3 0,-3 0 0,3-3 0,-3 3 0,-1 0 0,1 1 0,3-1 0,-3 4 0,3-7 0,-3 6 0,-1-5 0,1 5 0,3-5 0,-3 5 0,3-6 0,-3 3 0,0-3 0,0 3 0,3-2 0,-3 5 0,7-6 0,-4 4 0,4-4 0,0 0 0,0 0 0,0-1 0,0 1 0,0 0 0,0 0 0,0-1 0,0 1 0,0-1 0,0 1 0,4 3 0,-3-3 0,5 3 0,-2-3 0,4-1 0,-1 1 0,0-1 0,-2 1 0,1 0 0,-5-1 0,6 1 0,-6-1 0,2 1 0,-3 0 0,0 0 0,0 0 0,0-1 0,0 1 0,0-1 0,0 1 0,0-5 0,0 4 0,0-4 0,0 1 0,0 2 0,0-3 0,0 1 0,0 2 0,0-6 0,0 6 0,0-7 0,0 4 0,0-5 0,0 0 0,0-4 0,0 3 0,0-3 0,0-1 0,0 4 0,0-3 0,0-1 0,0 4 0,0-3 0,0 4 0,0 1 0,0-1 0,0 4 0,0-2 0,0 2 0,0 0 0,0-2 0,0 2 0,0-3 0,0 3 0,0-3 0,0 4 0,0-1 0,0-3 0,0 8 0,0-8 0,0 4 0,0-1 0,0-3 0,0 4 0,0-1 0,0-3 0,0 8 0,0-8 0,0 4 0,0-5 0,0 4 0,0-2 0,0 2 0,0-4 0,0 1 0,0-1 0,0-4 0,0 3 0,0-4 0,0 5 0,0 1 0,0-1 0,0 0 0,0 1 0,0-1 0,0 0 0,0 1 0,0 3 0,0-3 0,0 4 0,0-1 0,0-2 0,0 2 0,0-4 0,0 5 0,0-4 0,0 3 0,0-3 0,0 3 0,0-3 0,0 4 0,0-1 0,0-2 0,0 2 0,0-4 0,0 5 0,0-4 0,0 3 0,0-3 0,0 3 0,0-3 0,0 4 0,0-1 0,0-2 0,0-1 0,0 2 0,0-5 0,0 11 0,0-4 0,0 0 0,0 4 0,0-4 0,0 1 0,0 2 0,0-7 0,0 8 0,0-8 0,0 8 0,0-8 0,0 7 0,0-2 0,0-1 0,0 4 0,0-8 0,0 8 0,0-8 0,0 3 0,0 1 0,0-4 0,0 3 0,0 1 0,0-4 0,0 8 0,0-8 0,0 7 0,0-6 0,0 6 0,0-7 0,4 4 0,0-5 0,1 5 0,2-4 0,-6 7 0,3-2 0,0-1 0,-3 4 0,6-7 0,-7 6 0,4-2 0,-4 4 0,0-1 0,0 1 0,0-1 0,3 1 0,-2-1 0,2 1 0,-3-1 0,0 1 0,0-1 0,0 1 0,0-1 0,4 0 0,-4 1 0,4-1 0,-4 1 0,0-1 0,3 1 0,-2-5 0,2 4 0,1-4 0,-3 5 0,2-1 0,0 0 0,-2 1 0,2-1 0,-3 1 0,0-1 0,0 1 0,0 0 0,0-1 0,0 1 0,0 0 0,0 0 0,0 0 0,0 6 0,-3 5 0,-1 4 0,-4 3 0,4-3 0,-3-1 0,3-2 0,0 1 0,-3-2 0,3 4 0,-3-1 0,-1 1 0,4 0 0,-3-1 0,3 1 0,0-1 0,-3 1 0,3-1 0,0 1 0,-3 3 0,3-2 0,-1 2 0,-2-3 0,6 0 0,-5-1 0,2 1 0,-1-1 0,2 1 0,0-1 0,2 1 0,-6-1 0,6 1 0,-5-4 0,5 3 0,-3-3 0,1 3 0,2 1 0,-5-1 0,5 1 0,-6 0 0,6-1 0,-6 1 0,3-1 0,-3 1 0,3-1 0,-3 1 0,6-1 0,-6 1 0,3-1 0,-3 1 0,-1-1 0,4 1 0,-3-1 0,3 5 0,-4-3 0,0 2 0,1-3 0,-1-1 0,1 1 0,-1-1 0,1 1 0,-1-1 0,1 1 0,-1-1 0,0 1 0,-3 0 0,2-1 0,-2 1 0,-1 0 0,4 0 0,-4 0 0,0 0 0,4-1 0,-4 1 0,1 0 0,2 0 0,-3 0 0,5-1 0,-5 1 0,4 0 0,-4 0 0,1-1 0,2 5 0,-7-3 0,7 3 0,-3 0 0,0-3 0,3 3 0,-6 0 0,6-4 0,-7 4 0,8 0 0,-4-3 0,0 3 0,3-1 0,-7-1 0,7 5 0,-3-6 0,1 7 0,2-8 0,-3 4 0,4 0 0,-3-3 0,2 2 0,-3-3 0,4 4 0,-3-3 0,2 2 0,-3-3 0,5 0 0,-5-1 0,3 5 0,-2-3 0,-1 3 0,3 0 0,-3-3 0,4 2 0,-3-3 0,2 0 0,-7 0 0,8 0 0,-4 4 0,4-4 0,-4 4 0,4-4 0,-4 0 0,5-1 0,-1 5 0,0-4 0,0 4 0,1-5 0,-1 1 0,-4 0 0,4-1 0,-4 1 0,5 0 0,-1-1 0,0 5 0,1-4 0,-1 4 0,-4-4 0,4 0 0,-4-1 0,5 1 0,-1 0 0,1-1 0,-1 1 0,4-1 0,-3-3 0,3 3 0,-4-6 0,1 6 0,0-3 0,-1 3 0,1-3 0,3 3 0,-3-6 0,7 5 0,-7-2 0,7 3 0,-7-3 0,6 3 0,-2-3 0,0 3 0,2 1 0,-2-1 0,-1 1 0,0-1 0,0 1 0,-2-1 0,5 0 0,-6 5 0,3-3 0,-1 6 0,-2-6 0,7 6 0,-7-6 0,6 7 0,-6-8 0,3 8 0,0-4 0,-3 1 0,6-2 0,-6 1 0,6-3 0,-7 6 0,7-6 0,-6 2 0,6-3 0,-6 4 0,6-4 0,-6 4 0,7-1 0,-7-2 0,6 2 0,-2 1 0,-1-3 0,4 2 0,-8 1 0,8-4 0,-8 4 0,8 0 0,-4-4 0,1 4 0,2-5 0,-2 5 0,-1-4 0,4 4 0,-4-5 0,4 1 0,0 0 0,0-1 0,0 1 0,0-1 0,0 1 0,0-1 0,0 1 0,0-1 0,0 1 0,0-1 0,0 5 0,0-4 0,0 4 0,0-4 0,0-1 0,0 1 0,0 3 0,0-2 0,0 2 0,0 1 0,0-3 0,0 2 0,-3-3 0,2-1 0,-2 8 0,3-5 0,0 4 0,0-6 0,-4 0 0,4-1 0,-4 1 0,4-1 0,0 1 0,0-1 0,-3 1 0,2-1 0,-2 1 0,-1-1 0,3 1 0,-5-1 0,5 1 0,-6-4 0,3-1 0,0 0 0,-3-2 0,6 6 0,-5-6 0,5 5 0,-6-5 0,3 6 0,-4-6 0,4 6 0,-2-3 0,1 0 0,-2 3 0,-1-3 0,1 0 0,-1 3 0,1-6 0,-1 5 0,1-2 0,-1 4 0,1-4 0,-1 3 0,-4-6 0,4 2 0,-4-3 0,5 0 0,-1 0 0,1 0 0,-1 0 0,1 0 0,-1 0 0,1 0 0,-1 0 0,1 0 0,-1 0 0,0 0 0,1 0 0,-1 0 0,1 0 0,-1 0 0,1 0 0,-1 0 0,1 0 0,-1 0 0,1 0 0,-1-3 0,1-2 0,0-2 0,2 0 0,-1-1 0,5 1 0,-6-1 0,7 1 0,-4 0 0,4-1 0,-3 0 0,2 1 0,-2-1 0,3 1 0,0-1 0,0 1 0,0-1 0,0 1 0,0-1 0,0 1 0,0-1 0,0 1 0,0-5 0,0 4 0,0-4 0,0 0 0,0 4 0,0-4 0,0 5 0,0-5 0,0 3 0,0-2 0,0 3 0,0 1 0,0-1 0,0 1 0,-4-1 0,4 1 0,-7-1 0,6 1 0,-6 3 0,6-3 0,-5 3 0,5-4 0,-2 1 0,-1-1 0,3 1 0,-2-4 0,0 3 0,2-7 0,-2 7 0,-1-8 0,3 7 0,-3-6 0,4 6 0,0-7 0,0 4 0,0-5 0,0 5 0,0-4 0,0 3 0,0 1 0,0-4 0,0 3 0,0 1 0,0-4 0,0 8 0,0-8 0,0 8 0,0-8 0,0 7 0,0-2 0,0-1 0,0 4 0,0-4 0,0 0 0,0 4 0,0-8 0,0 8 0,0-8 0,0 7 0,0-2 0,0-1 0,-3 4 0,2-8 0,-2 7 0,-1-2 0,3-1 0,-5 4 0,5-4 0,-6 0 0,6 4 0,-3-8 0,1 8 0,2-4 0,-6 0 0,6 4 0,-3-8 0,4 8 0,-3-4 0,2 5 0,-2-1 0,3-3 0,0 2 0,0-3 0,-3 5 0,2-1 0,-3 1 0,4-1 0,0 1 0,0-1 0,0 1 0,0-1 0,0 1 0,0-1 0,0 1 0,0-1 0,0 0 0,0 1 0,0 0 0,0-1 0,0 1 0,0-1 0,0 1 0,0-1 0,4 1 0,0 3 0,3-3 0,1 6 0,-4-5 0,3 1 0,-3 1 0,4-2 0,-1 5 0,1-3 0,-1 1 0,5 2 0,-4-6 0,4 3 0,-1 0 0,-2-3 0,3 7 0,-1-7 0,-2 6 0,2-3 0,-3 1 0,-1-2 0,1 1 0,-1-3 0,1 7 0,4-7 0,-4 2 0,4-3 0,-5 4 0,5-3 0,-4 3 0,8-4 0,-7 0 0,2 4 0,1-4 0,-4 4 0,4-4 0,-5 4 0,1-3 0,0 3 0,-1 0 0,1-3 0,-1 7 0,1-7 0,-1 3 0,1-1 0,-1-1 0,1 2 0,-1-1 0,1-1 0,-4 1 0,3-2 0,-3-1 0,3 1 0,1-1 0,-1 1 0,-2-1 0,1 1 0,-1-1 0,2 1 0,1-5 0,0 0 0,-1 0 0,1 1 0,-4-1 0,3 4 0,-3-8 0,1 8 0,2-4 0,-3 0 0,1 4 0,2-8 0,-6 8 0,6-8 0,-2 3 0,0 1 0,2-4 0,-6 3 0,10-7 0,-10 3 0,10 1 0,-10 0 0,5 8 0,-1-8 0,-1 3 0,4-3 0,-4 3 0,0-3 0,3 4 0,-6-1 0,7-2 0,-7 2 0,6 0 0,-3-2 0,4 2 0,1-8 0,-1 3 0,2-9 0,-2 5 0,1-6 0,1 1 0,-1-6 0,0 4 0,5-4 0,-4 6 0,3-1 0,-4 1 0,0 4 0,0 2 0,-1 4 0,1 0 0,-1 1 0,4-8 0,-3 5 0,3-5 0,-4 11 0,1-2 0,-1 2 0,-4 0 0,4-2 0,-4 6 0,4-2 0,-1 3 0,1 1 0,-4-1 0,3 0 0,-3 1 0,0-1 0,3 1 0,-3 3 0,0-3 0,3 6 0,-6-6 0,5 3 0,-2-3 0,4 0 0,-4-1 0,2 1 0,-2 0 0,0-1 0,3 1 0,-6-1 0,5 1 0,-5-1 0,6 1 0,-6-5 0,5 3 0,-1-2 0,-1-1 0,2 4 0,-1-8 0,3 8 0,-4-8 0,3 3 0,-2-3 0,0-1 0,2 0 0,-2 1 0,-1-1 0,4 0 0,-3-4 0,3 3 0,-3-4 0,-1 6 0,-1-1 0,2 0 0,0 1 0,-2-1 0,1 0 0,-3 5 0,3-4 0,0 3 0,-4 1 0,8-4 0,-7 7 0,6-6 0,-6 6 0,7-6 0,-8 6 0,4-7 0,0 8 0,-4-8 0,7 8 0,-6-8 0,6 7 0,-7-6 0,4 6 0,-1-6 0,-2 6 0,7-7 0,-7 8 0,2-8 0,-3 8 0,4-8 0,-3 7 0,3-6 0,-4 6 0,0-7 0,3 8 0,-2-8 0,2 4 0,-3-5 0,0 4 0,4-2 0,-3 2 0,3 1 0,-4-4 0,3 3 0,-2-3 0,3-1 0,-4 4 0,4-2 0,-3 2 0,2 0 0,1 2 0,-3-1 0,2 4 0,0-4 0,-2 0 0,2 4 0,1-4 0,-3 5 0,2-1 0,-3-3 0,0 2 0,0-3 0,0 1 0,3 2 0,-2-2 0,3 3 0,-4 1 0,0-1 0,0-3 0,0 2 0,0-3 0,3 5 0,-2-1 0,2 1 0,-3-5 0,0 4 0,0-4 0,0-3 0,0 6 0,0-10 0,0 10 0,0-2 0,0 3 0,0-3 0,0 2 0,0-3 0,0 1 0,0 2 0,0-2 0,0 3 0,0-3 0,0 2 0,0-2 0,0-1 0,-3 3 0,2-2 0,-6 3 0,6 1 0,-5-1 0,5 1 0,-3-1 0,1 4 0,-1-3 0,0 3 0,-3 0 0,6-3 0,-6 6 0,7-5 0,-7 1 0,3 1 0,0-2 0,-3 1 0,6-2 0,-2-1 0,-1 1 0,0-1 0,0 1 0,1 0 0,0 2 0,2-1 0,-3 1 0,1-2 0,-1 0 0,0-1 0,-3 1 0,7-1 0,-7 1 0,3-4 0,-4 2 0,1-1 0,3 2 0,-3 0 0,6 1 0,-6 3 0,3-3 0,0 3 0,-3-4 0,6 1 0,-5-1 0,2 1 0,-4-1 0,4 1 0,1 0 0,-1 2 0,4-1 0,-7 5 0,6-6 0,-5 3 0,5-3 0,-6-1 0,7 1 0,-7 0 0,6-1 0,-5 1 0,5-1 0,-6 1 0,6-1 0,-2 0 0,0 1 0,2-1 0,-6 1 0,6-1 0,-6 4 0,7-3 0,-7 3 0,6-3 0,-6-1 0,7 1 0,-7-1 0,6 1 0,-6-1 0,6 1 0,-5-1 0,1-4 0,1 4 0,-3-4 0,6 5 0,-6-5 0,6 4 0,-6-4 0,6 0 0,-5 4 0,5-8 0,-6 8 0,6-8 0,-6 7 0,3-6 0,0 2 0,-3 1 0,6-4 0,-6 7 0,2-6 0,-2 6 0,2-7 0,-1 8 0,5-4 0,-6 5 0,6-1 0,-5 1 0,5-1 0,-3 1 0,4-1 0,0 1 0,-3 3 0,2-2 0,-5 5 0,5-5 0,-6 2 0,6-4 0,-5 1 0,5 0 0,-2 0 0,0 3 0,2-2 0,-2 2 0,-1 0 0,4-3 0,-7 3 0,6-4 0,-5 1 0,5 0 0,-5 3 0,5-3 0,-3 3 0,1 0 0,2-3 0,-2 3 0,3-4 0,-3 1 0,2 0 0,-3-1 0,4 1 0,0 0 0,0-1 0,0 1 0,0-1 0,0 1 0,0-1 0,0 1 0,0-1 0,0 1 0,-3 3 0,3-2 0,-7 5 0,3-2 0,-3 3 0,3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7:08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614 1979 24575,'0'-14'0,"0"3"0,0-3 0,0 5 0,0-1 0,0 2 0,0 1 0,0-1 0,0 1 0,0-1 0,0 1 0,4 3 0,-3-3 0,2 3 0,0-4 0,-2 1 0,2-1 0,-3 1 0,0 0 0,4 3 0,-3-3 0,2 3 0,-3-3 0,0 0 0,0 0 0,0-1 0,0 1 0,0 0 0,0 0 0,0-1 0,0 1 0,0-1 0,0 1 0,0-1 0,0 1 0,0-1 0,0 1 0,0-1 0,0 1 0,0-1 0,0 1 0,-3 0 0,-1 0 0,-1-1 0,-1 4 0,5-3 0,-6 3 0,7-3 0,-7-1 0,3 1 0,0-1 0,-3 1 0,6 0 0,-5-1 0,5 1 0,-2-1 0,-1 1 0,3 0 0,-2-1 0,3 1 0,-3-1 0,-1 1 0,-1 0 0,-1 3 0,2-3 0,-4 6 0,1-6 0,0 6 0,-1-5 0,0 5 0,1-6 0,-1 6 0,1-5 0,0 5 0,3-5 0,-3 5 0,6-6 0,-6 6 0,6-5 0,-2 2 0,3-3 0,0-1 0,0 1 0,0 0 0,0 0 0,0 0 0,0-1 0,0 1 0,0-1 0,0 1 0,-4-5 0,4 4 0,-8-4 0,4 0 0,0 4 0,-4-8 0,7 8 0,-6-8 0,6 7 0,-3-6 0,1 6 0,2-6 0,-2 6 0,3-3 0,0 5 0,0-1 0,0-3 0,0 2 0,0-6 0,0 6 0,0-7 0,0 4 0,0-1 0,0-3 0,-4 4 0,3-1 0,-3-3 0,1 8 0,2-8 0,-2 8 0,-1-8 0,3 7 0,-6-6 0,6 6 0,-6-2 0,2-1 0,1 3 0,-3-2 0,6 3 0,-6 1 0,3 3 0,0-3 0,-3 3 0,3 0 0,0-3 0,-3 6 0,3-6 0,-3 3 0,-1 0 0,1-2 0,0 2 0,-1-4 0,1 1 0,3-1 0,-3 4 0,3-3 0,-4 3 0,4-3 0,-3-1 0,7 1 0,-7 0 0,6-1 0,-2 1 0,3 0 0,0 0 0,0-1 0,0 1 0,0 0 0,0 0 0,0 0 0,0-1 0,0 1 0,0-1 0,4 4 0,-4-2 0,4 2 0,-1-1 0,-2-1 0,2 1 0,-3-2 0,0-1 0,0 1 0,0 0 0,0-1 0,0 1 0,0-1 0,4 1 0,-3-5 0,2 3 0,-3-2 0,0 3 0,0 1 0,3-1 0,-2 1 0,2 0 0,0 3 0,-2-3 0,6 6 0,-3-5 0,3 5 0,0-2 0,1 0 0,-4-1 0,2-1 0,-1-1 0,2 5 0,-3-6 0,3 3 0,-3-4 0,4 4 0,-1-2 0,-3 1 0,3-2 0,-6-1 0,6 1 0,-6-1 0,5 1 0,-5-1 0,2 1 0,-3-5 0,0 4 0,4-4 0,-3 5 0,2-1 0,-3 1 0,0-1 0,0 1 0,0-1 0,0 1 0,0-1 0,3 4 0,-2-3 0,2 3 0,-3-3 0,4 2 0,-3-1 0,5 5 0,-5-6 0,6 7 0,-3-4 0,0 1 0,3-1 0,-3 0 0,4-3 0,-4 3 0,3 0 0,-3-3 0,3 3 0,1-4 0,-1 4 0,1-3 0,-1 3 0,5-4 0,-3 4 0,2-3 0,-3 6 0,-1-6 0,1 6 0,3-6 0,-2 6 0,7-6 0,-4 2 0,5-3 0,-5 3 0,4-2 0,-3 2 0,3-3 0,-3 3 0,3-2 0,-4 2 0,5-3 0,0 0 0,-1 3 0,1-2 0,0 2 0,-5 0 0,4-2 0,-3 2 0,-1-3 0,4 4 0,-3 0 0,-1 1 0,4 2 0,-4-6 0,1 6 0,3-6 0,-8 6 0,8-7 0,-8 8 0,4-7 0,-4 6 0,3-6 0,-2 6 0,2-3 0,-3 1 0,-1 2 0,1-3 0,-1 4 0,1 0 0,-1-3 0,5 2 0,-3-2 0,2 3 0,-3 0 0,3 0 0,-2 0 0,2 0 0,-3 0 0,0 0 0,-1 0 0,4 0 0,-3 0 0,3 0 0,-3 0 0,-1 0 0,1 0 0,-1 0 0,1 0 0,-1 0 0,1 0 0,-1 0 0,1 0 0,-1 0 0,5 0 0,-4 0 0,8 0 0,-7 0 0,6 0 0,-2 4 0,-1-3 0,4 2 0,-7-3 0,2 4 0,-3-4 0,-1 4 0,5-4 0,-4 3 0,4-2 0,-4 2 0,-1-3 0,5 4 0,-4 0 0,8 5 0,-3-1 0,3 0 0,1 0 0,0 1 0,-1-1 0,1 4 0,5-2 0,-5 5 0,1-1 0,-2 2 0,-3 1 0,0 0 0,3 0 0,-7-1 0,3-3 0,0 2 0,-4-2 0,8 4 0,-7-5 0,3 4 0,-4-7 0,0 2 0,-1 1 0,5-3 0,-3 2 0,3-3 0,-5 0 0,1-1 0,-1 1 0,1-1 0,-1 1 0,1-4 0,-1 2 0,0-5 0,-3 6 0,3-6 0,-7 5 0,7-5 0,-6 5 0,5-5 0,-2 2 0,0 1 0,3-4 0,-3 7 0,3-3 0,1 4 0,-1-4 0,1 2 0,-1-2 0,1 1 0,-1 1 0,1-1 0,-1-1 0,1 2 0,-1-1 0,1 2 0,-1-3 0,1 3 0,0-3 0,-1 0 0,-3 3 0,3-3 0,-3 4 0,4-1 0,-1 0 0,-3 1 0,2-1 0,-5 0 0,2 0 0,-3 0 0,0 0 0,0 0 0,-3-3 0,-1-1 0,-4 0 0,1-2 0,-1 3 0,1-4 0,0 0 0,-1 0 0,1 0 0,0 0 0,-1 0 0,1 0 0,-1 0 0,1 0 0,-1 0 0,1 0 0,-1 0 0,0 0 0,1 0 0,-1 0 0,1 0 0,-1 0 0,1 0 0,-1 0 0,1 0 0,0 0 0,-1 0 0,1 0 0,2-4 0,-1 3 0,1-2 0,-2 0 0,0 2 0,0-2 0,0 3 0,0 0 0,0 0 0,0 0 0,-1 0 0,1 3 0,0 1 0,3 3 0,-3-3 0,7 3 0,-4-3 0,1 4 0,2-1 0,-2 1 0,3-1 0,0 0 0,0 0 0,0 0 0,0 1 0,0-1 0,0 0 0,0 0 0,0 0 0,0 0 0,0 1 0,0-1 0,0 1 0,0-1 0,0 0 0,0 1 0,0-1 0,0 1 0,0-1 0,0 1 0,0-1 0,3 1 0,-2-1 0,2 1 0,1-1 0,-4 1 0,4-1 0,-1 1 0,-2 0 0,6-1 0,-7 1 0,4 3 0,-1-2 0,-2 2 0,2-3 0,-3 3 0,0-2 0,0 7 0,0-8 0,0 8 0,0-8 0,0 8 0,0-7 0,0 6 0,0-2 0,0-1 0,0 4 0,0-7 0,0 6 0,0-2 0,4 0 0,-3 2 0,2-2 0,-3-1 0,0 4 0,0-3 0,0 3 0,0 1 0,0-4 0,0 2 0,0-2 0,0 0 0,0 2 0,0-6 0,0 2 0,0-3 0,0-1 0,0 1 0,0 0 0,0-1 0,0 1 0,0-1 0,0 1 0,0-1 0,0 1 0,0-1 0,0 1 0,0-1 0,0 1 0,0-1 0,0 1 0,0-1 0,0 1 0,0 0 0,0-1 0,0 1 0,0-1 0,0 1 0,0-1 0,0 1 0,0-1 0,0 5 0,0-4 0,0 4 0,0 0 0,0-4 0,-3 4 0,2-5 0,-3 1 0,1-1 0,2 1 0,-2-1 0,-1 1 0,4-1 0,-4 1 0,1 0 0,2-1 0,-6 1 0,7-1 0,-7 1 0,3-1 0,0 1 0,-3-1 0,3 1 0,-1-1 0,-1 1 0,2-1 0,-4 1 0,0-1 0,4 1 0,-2 0 0,1-1 0,-2 1 0,3-1 0,-3 1 0,6-1 0,-6 1 0,7-1 0,-7-3 0,6 3 0,-6-3 0,7 4 0,-7-4 0,6 3 0,-6-3 0,6 3 0,-5 1 0,5-1 0,-6-3 0,6 3 0,-2-3 0,0 0 0,2 3 0,-2-3 0,-1 0 0,3 3 0,-5-3 0,5 3 0,-6-3 0,7 3 0,-7-3 0,6 3 0,-5 0 0,5 0 0,-2 0 0,3 0 0,0 0 0,0 0 0,0 0 0,0 0 0,0 1 0,0-1 0,0 0 0,0 0 0,0 0 0,0 1 0,0-1 0,0 1 0,0-1 0,0 1 0,0-1 0,0 1 0,0-1 0,0 1 0,0-1 0,0 1 0,4-1 0,0 1 0,0-1 0,2 1 0,-5-1 0,6 1 0,-6-1 0,5 1 0,-2-1 0,1 1 0,1-1 0,-5 1 0,6-1 0,-3 1 0,0-1 0,3 1 0,-3 0 0,4-1 0,-1 1 0,-3 3 0,3-2 0,-3 2 0,4-3 0,-4 3 0,3-2 0,-3 3 0,3-5 0,-2 1 0,1-1 0,-2 1 0,1-1 0,1 1 0,-2-4 0,1 3 0,1-3 0,-1 0 0,-1 3 0,2-6 0,-5 5 0,6-5 0,-3 6 0,4-3 0,-1 3 0,1-2 0,-4 1 0,2-5 0,-2 6 0,4-7 0,-4 7 0,3-6 0,-6 6 0,5-7 0,-1 7 0,-1-3 0,2 1 0,-5 1 0,6-2 0,-3 4 0,3-1 0,-3 0 0,3-3 0,-6 3 0,5-3 0,-2 3 0,0 1 0,3-1 0,-6 1 0,5-4 0,-5 3 0,6-3 0,-3 3 0,0 1 0,3-4 0,-6 3 0,6-3 0,-3 3 0,0 1 0,3-1 0,-3 5 0,4-3 0,0 2 0,-4-3 0,3-1 0,-3 1 0,3-1 0,1 1 0,-4-1 0,3 1 0,-3-1 0,0 1 0,3 0 0,-3-1 0,0 1 0,3-1 0,-6 1 0,5-4 0,-5 3 0,6-3 0,-3 3 0,3 1 0,-3-1 0,3 0 0,-6 1 0,6 0 0,-3-1 0,0 1 0,3-1 0,-6 1 0,5-1 0,-5 1 0,6-1 0,-6 1 0,5-1 0,-5 1 0,6-1 0,-3 1 0,0-1 0,-1 1 0,1-1 0,0 0 0,0 1 0,2-1 0,-5 1 0,2-1 0,1-2 0,-3 1 0,2-2 0,0 4 0,-2 0 0,6-1 0,-6 1 0,2-1 0,-3 1 0,3-1 0,-2 1 0,6-1 0,-6 0 0,2 1 0,-3 0 0,0-1 0,3 0 0,-2 1 0,2-1 0,-3 1 0,0-1 0,0 0 0,0 1 0,0 0 0,0-1 0,0 0 0,0 1 0,4-1 0,-4 1 0,4-1 0,-4 0 0,0 1 0,0-1 0,0 1 0,0-1 0,0 1 0,0-1 0,0 1 0,0-1 0,0 0 0,0 1 0,0 0 0,0-1 0,0 5 0,0-4 0,0 4 0,0-1 0,0-2 0,0 7 0,0-8 0,0 8 0,0-8 0,0 8 0,0-3 0,0-1 0,0 4 0,0-8 0,0 8 0,0-3 0,0-1 0,0 4 0,0-7 0,-4 6 0,3-2 0,-6 3 0,6-3 0,-7 3 0,8-4 0,-8 5 0,7 0 0,-6-5 0,6 4 0,-6-3 0,6-1 0,-6 4 0,6-8 0,-6 8 0,6-7 0,-7 6 0,7-6 0,-6 2 0,3-3 0,0 4 0,0-4 0,1 4 0,2-5 0,-2 1 0,0-1 0,2 1 0,-3-1 0,1-2 0,2 1 0,-2-2 0,3 4 0,-3-1 0,2 1 0,-2-1 0,-1 1 0,4-1 0,-4 0 0,1 1 0,2-1 0,-6 1 0,6-1 0,-2 1 0,0-1 0,2 1 0,-2-1 0,-1 1 0,3-1 0,-5 1 0,5-1 0,-2 1 0,-1-1 0,3 1 0,-2 0 0,0-1 0,2 1 0,-3-1 0,1 1 0,2-1 0,-2 1 0,0-1 0,2 1 0,-6-1 0,6 1 0,-2-1 0,3 0 0,-3 1 0,2-1 0,-2 1 0,-1-4 0,4 2 0,-4-2 0,4 4 0,0-1 0,-3 0 0,2 1 0,-2-1 0,3 0 0,0 0 0,0 0 0,0 0 0,0 1 0,0-1 0,0 0 0,0 0 0,0 0 0,0 1 0,0-1 0,0 0 0,0 1 0,3-1 0,-2 1 0,2-1 0,-3 1 0,4-1 0,-4 1 0,4-1 0,-4 1 0,3-1 0,-2 0 0,2 1 0,-3 0 0,0-1 0,0 0 0,0 1 0,0-1 0,0 0 0,0 0 0,0 1 0,0-1 0,0 0 0,0 1 0,0-1 0,0 0 0,0 1 0,0-1 0,0 1 0,4-4 0,-4 2 0,4-2 0,-4 4 0,0-1 0,0 1 0,0-1 0,3-3 0,-2 3 0,2-3 0,-3 4 0,0-1 0,4 1 0,-3-1 0,2 0 0,0 1 0,-2-1 0,2 1 0,-3-1 0,4-3 0,-3 3 0,2-3 0,-3 3 0,0 1 0,0-1 0,3-3 0,-2 3 0,2-3 0,1 3 0,-4 0 0,4 1 0,-4-1 0,0 0 0,0 0 0,0 0 0,0 0 0,0 1 0,0-1 0,0 0 0,0 0 0,0 1 0,0-1 0,0 1 0,0-1 0,0 0 0,0 1 0,0-1 0,0 1 0,0-1 0,0 1 0,0 0 0,-4-1 0,0-3 0,-3-1 0,0-3 0,0 0 0,0 0 0,0 3 0,-1 2 0,0 11 0,4-4 0,0 14 0,4-9 0,0 9 0,0-4 0,0 1 0,0 3 0,0-8 0,0 4 0,0-6 0,0 1 0,0-4 0,0-2 0,0 1 0,0-4 0,0 8 0,0-7 0,0 2 0,0-3 0,0-1 0,0 1 0,0-1 0,0 1 0,0-1 0,0 5 0,0-3 0,0 2 0,0-3 0,0 3 0,0-2 0,0 6 0,0-6 0,0 7 0,0-8 0,0 8 0,0-3 0,0 3 0,0 1 0,0 0 0,0-1 0,0 1 0,0 0 0,0-1 0,0-3 0,0 3 0,0-4 0,0 5 0,0-4 0,0 2 0,0-2 0,0-1 0,0 4 0,0-7 0,0 6 0,0-6 0,-4 2 0,3 1 0,-2 1 0,3-1 0,0 4 0,-4-3 0,3 3 0,-2 1 0,3 0 0,0-1 0,-4 1 0,3 0 0,-3-1 0,4 1 0,0 0 0,-3-5 0,2 4 0,-2-3 0,3 3 0,0 1 0,0-4 0,0 2 0,0-6 0,0 6 0,0-6 0,0 3 0,0-1 0,0-2 0,-4 2 0,4 1 0,-4-3 0,4 6 0,0-6 0,0 2 0,0 1 0,0-4 0,0 8 0,0-7 0,0 2 0,0 1 0,0-4 0,-3 8 0,2-7 0,-3 6 0,4-6 0,0 7 0,-4-4 0,3 5 0,-2-5 0,3 4 0,-4-3 0,3-1 0,-3 4 0,4-8 0,0 8 0,-3-7 0,2 2 0,-2 1 0,3 4 0,-4-3 0,4 6 0,-4-10 0,4 6 0,0-2 0,0 0 0,0 2 0,0-2 0,-3 4 0,2-5 0,-3 4 0,4-3 0,0-1 0,0 4 0,0-3 0,0-1 0,-4 4 0,3-4 0,-2 1 0,-1 3 0,3-4 0,-3 5 0,4-4 0,0 2 0,-3-6 0,2 6 0,-2-6 0,3 2 0,0-3 0,0-1 0,0 5 0,-4-3 0,3 2 0,-2-3 0,3-1 0,0 1 0,0-1 0,0 1 0,0-1 0,0 1 0,0-1 0,0 1 0,0-1 0,0 1 0,0 0 0,-3 2 0,2-1 0,-2 1 0,3-2 0,0-1 0,0 1 0,0-1 0,0 0 0,0 1 0,0-1 0,0 1 0,0-1 0,0 1 0,0-1 0,0 1 0,0-1 0,0 1 0,0-1 0,0 1 0,0-1 0,0 1 0,0-1 0,0 1 0,0-1 0,0 1 0,0-1 0,0 1 0,0-1 0,0 5 0,0-3 0,0 2 0,0 1 0,0-4 0,0 4 0,0-5 0,0 1 0,0 0 0,0-1 0,0 1 0,0-1 0,0 1 0,0-1 0,0 1 0,0-1 0,0 1 0,0-1 0,0 1 0,0-1 0,0 1 0,0 0 0,0-1 0,0 1 0,0-1 0,0 0 0,0 1 0,0-1 0,3 1 0,-2-1 0,5 0 0,-5 0 0,5 1 0,-5-1 0,2 0 0,1-3 0,-3 3 0,5-6 0,-5 6 0,6-3 0,-3 3 0,3-3 0,-3 3 0,3-6 0,-3 5 0,0-2 0,3 1 0,-3 1 0,3-2 0,1 4 0,-1-1 0,0-3 0,-3 3 0,3-7 0,-3 7 0,4-3 0,-1 4 0,1-1 0,-1 1 0,1-4 0,-4 2 0,2-1 0,-1-1 0,2 3 0,1-3 0,-1 3 0,1-3 0,-1 3 0,-3-3 0,3 4 0,-3-1 0,4-2 0,-1 1 0,-2-2 0,1 4 0,-2-4 0,4 3 0,-4-3 0,3 0 0,-3 3 0,0-3 0,3 0 0,-6 3 0,5-6 0,-5 5 0,6-1 0,-3 2 0,0 0 0,3-3 0,-6 3 0,5-6 0,-5 5 0,6-5 0,-6 6 0,5-6 0,-5 5 0,2-1 0,1-1 0,-3 2 0,5-5 0,-5 6 0,6-6 0,-6 6 0,2-3 0,0 3 0,-2 0 0,2 0 0,-3 0 0,0 0 0,0 1 0,0-1 0,0 0 0,-3-2 0,-1-2 0,-3-3 0,0 0 0,3-4 0,-3 3 0,3-2 0,-3 3 0,-1-3 0,1 2 0,-1-2 0,1-1 0,0 3 0,-1-2 0,1 0 0,-1 2 0,1-3 0,-5 4 0,4-3 0,-8 2 0,3-6 0,-3 6 0,-1-6 0,0 6 0,-4-7 0,3 3 0,-4 0 0,1-2 0,3 2 0,-3 0 0,4-2 0,0 6 0,1-3 0,-1 4 0,0 0 0,1-4 0,3 3 0,1-2 0,1 3 0,2 0 0,-2 0 0,3 0 0,0 0 0,1-4 0,-5 3 0,4-2 0,-4 3 0,5 0 0,-5 0 0,3 0 0,-2-3 0,3 2 0,1-3 0,-1 4 0,1 0 0,-5-3 0,4 2 0,-4-3 0,5 1 0,-1 2 0,0-2 0,1 3 0,-1 0 0,1-4 0,-1 3 0,1-2 0,-1 3 0,1-3 0,-1 2 0,1-2 0,0 3 0,-1 0 0,0 0 0,1 0 0,0 0 0,-1 0 0,1 0 0,-1-3 0,1 2 0,0-5 0,3 2 0,1-3 0,3-1 0,0 1 0,0-1 0,0 1 0,-4-1 0,3 1 0,-2-1 0,3 1 0,0-1 0,0 1 0,-3-1 0,2 1 0,-3-5 0,1 4 0,2-8 0,-5 7 0,5-6 0,-3 2 0,1-4 0,2 1 0,-7-6 0,7 4 0,-3-8 0,0 3 0,3-4 0,-3-1 0,4 1 0,0-1 0,-4 1 0,3 4 0,-3-3 0,0 3 0,-1 1 0,0-4 0,-3 8 0,7-8 0,-6 8 0,6-4 0,-3 6 0,4-1 0,-3 0 0,2 1 0,-3-1 0,4 0 0,0 5 0,0-4 0,0 3 0,0 1 0,0-4 0,0 3 0,0-3 0,0-1 0,0 0 0,0 1 0,0-1 0,0 0 0,0 1 0,0-1 0,0 0 0,0 1 0,0-1 0,0 0 0,0-4 0,0 3 0,0-4 0,0 1 0,0 3 0,0-8 0,0 8 0,0-8 0,0 8 0,0-4 0,0 1 0,0 7 0,0-11 0,0 15 0,0-10 0,0 7 0,0 0 0,0-2 0,0 6 0,0-7 0,0 4 0,0-1 0,0-2 0,0 2 0,0-4 0,0 5 0,0-4 0,0 3 0,0-3 0,0-6 0,0 4 0,0-3 0,0-1 0,0 5 0,0-5 0,0 1 0,0-2 0,0 0 0,0-3 0,0 8 0,0-3 0,0-1 0,0 4 0,0-8 0,0 8 0,0-3 0,0-1 0,-4 5 0,3-10 0,-2 9 0,3-8 0,0 8 0,0-8 0,-4 8 0,3-8 0,-3 8 0,4-3 0,0-1 0,0 4 0,-3-3 0,2 4 0,-3 0 0,4 1 0,0-1 0,0 4 0,-4-2 0,3 2 0,-2 1 0,3-4 0,0 7 0,0-6 0,0 6 0,-4-6 0,3 6 0,-3-3 0,1 1 0,2 2 0,-6-2 0,6 3 0,-6 1 0,3 3 0,-3 0 0,0 4 0,3 4 0,1 0 0,0 3 0,2 1 0,-2-1 0,3 1 0,0-1 0,0 1 0,-4-1 0,4 5 0,-4-3 0,4 6 0,0-2 0,-3 3 0,2 1 0,-3-4 0,4 2 0,-4-2 0,3 4 0,-2-5 0,3 4 0,-4 1 0,3 1 0,-4 9 0,1-5 0,3 1 0,-7 3 0,7-3 0,-7-1 0,8 0 0,-8-5 0,3-1 0,1-3 0,-4 3 0,7-8 0,-6 8 0,6-8 0,-6 8 0,2-7 0,1 6 0,-3-2 0,3-1 0,-1 4 0,-2-3 0,2 3 0,1-3 0,-4 7 0,4-10 0,-1 15 0,-2-11 0,2 8 0,0-6 0,-2 6 0,2-4 0,0 3 0,-3-4 0,3 4 0,-3-7 0,3 11 0,-2-11 0,3 8 0,-4-10 0,3 4 0,-2-4 0,6 5 0,-6 0 0,6-5 0,-6 4 0,6-3 0,-7 3 0,7 1 0,-2 0 0,-1-5 0,3 4 0,-2-3 0,3-1 0,0 4 0,-4-4 0,3 1 0,-2 3 0,3-4 0,0 1 0,0 3 0,0-4 0,0 5 0,0 0 0,0-5 0,0 9 0,0-12 0,0 17 0,0-13 0,0 9 0,0-5 0,0 4 0,0-3 0,0 3 0,0 1 0,0 0 0,0 1 0,0 3 0,0-8 0,0 8 0,0-3 0,0 0 0,0 3 0,3-8 0,-2 8 0,7-4 0,-7 1 0,7 3 0,-7-8 0,7 9 0,-7-10 0,7 10 0,-6-9 0,6 8 0,-7-8 0,7 8 0,-7-8 0,7 3 0,-7 1 0,2-4 0,-3 3 0,4-8 0,-4 2 0,4-2 0,-4 4 0,0-5 0,3 4 0,-2-8 0,3 4 0,-4-4 0,0-1 0,0 1 0,3-1 0,-2 1 0,3-1 0,-4 1 0,0-1 0,0 1 0,3-1 0,-2 0 0,2 1 0,-3-1 0,3 0 0,-2 1 0,2-1 0,0 0 0,-2 0 0,6 1 0,-7-1 0,4 0 0,-1 1 0,-2-1 0,5 0 0,-5 1 0,2-1 0,1 0 0,-4 1 0,4-1 0,-1 0 0,-2 1 0,2-1 0,0 1 0,-2-1 0,6 1 0,-6-1 0,2 1 0,0-1 0,-2 1 0,6-1 0,-6 1 0,5-1 0,-5 1 0,3-1 0,-1-3 0,1 3 0,0-3 0,3 4 0,-6-1 0,6 1 0,-7 0 0,7-1 0,-3 1 0,0-1 0,3 1 0,-6-1 0,6 1 0,-3-1 0,0 1 0,3 3 0,-3-2 0,1 2 0,-2-3 0,1 0 0,-4-1 0,4 1 0,-1-1 0,-2 1 0,2-1 0,-3 1 0,4-1 0,-4 1 0,4-1 0,-4 1 0,0-1 0,0 1 0,0 0 0,0-1 0,0 1 0,0-1 0,0 1 0,0-1 0,0 1 0,0-1 0,0 1 0,0-1 0,0 1 0,-3-4 0,-1-1 0,-7-3 0,3 0 0,-3 0 0,3 0 0,1 0 0,-5 0 0,4 0 0,-4 0 0,0-4 0,4 0 0,-8-1 0,8-1 0,-8 5 0,7-6 0,-6 6 0,2-6 0,1 6 0,-4-6 0,7 6 0,-6-6 0,6 6 0,-7-3 0,4 0 0,-5 3 0,0-6 0,1 6 0,-1-3 0,0 1 0,1 2 0,-1-7 0,0 7 0,1-6 0,-1 6 0,0-6 0,1 6 0,-1-3 0,4 1 0,-2 2 0,6-6 0,-7 3 0,8-1 0,-4 2 0,5-1 0,-5 3 0,4-5 0,-4 5 0,5-6 0,-5 6 0,3-5 0,-2 5 0,0-6 0,3 6 0,-3-2 0,3 3 0,1-3 0,-1 2 0,0-3 0,1 4 0,0 0 0,-1-3 0,1 2 0,-1-2 0,1 3 0,-1-3 0,1 2 0,-1-2 0,4-1 0,-2 4 0,5-7 0,-6 6 0,3-5 0,-3 2 0,0-4 0,-1 4 0,4-2 0,-2 2 0,1 0 0,-2-3 0,3 3 0,-3-1 0,3-1 0,0 2 0,-3-1 0,6-1 0,-6 2 0,7-4 0,-7 1 0,6-1 0,-2 1 0,3-1 0,0 1 0,0-5 0,0 4 0,0-8 0,0 4 0,0-1 0,0-3 0,0 4 0,0-5 0,0 0 0,0 5 0,3-4 0,-2 3 0,3 1 0,0-4 0,-3 8 0,6-4 0,-6 0 0,2 4 0,1-8 0,-3 8 0,2-4 0,-3 4 0,4 1 0,-4-1 0,4 1 0,-4-1 0,0 1 0,0-1 0,0 1 0,0-1 0,0 1 0,0-1 0,0 1 0,0-1 0,0 1 0,0-1 0,0-4 0,0 4 0,0-4 0,0 1 0,0 2 0,0-7 0,0 4 0,0-1 0,0-2 0,0 2 0,0 0 0,0-2 0,0 6 0,0-7 0,0 4 0,0-1 0,0-2 0,0 6 0,0-7 0,0 8 0,0-8 0,0 3 0,0 1 0,0-4 0,0 4 0,0-1 0,0-3 0,0 8 0,0-8 0,0 4 0,0-5 0,0 4 0,0-2 0,-4 2 0,3-4 0,-3 1 0,4-1 0,0 0 0,0 1 0,-3-1 0,2 0 0,-3 1 0,4 3 0,0-3 0,-4 4 0,3-5 0,-2 0 0,3 1 0,-4-1 0,3-4 0,-3 3 0,4-4 0,-3 6 0,2-1 0,-3-5 0,4 5 0,-4-5 0,3 5 0,-2 1 0,-1-1 0,3-4 0,-3 3 0,4-4 0,-3 6 0,2-1 0,-3 0 0,4 1 0,-4-1 0,3-5 0,-2 5 0,3-5 0,0 1 0,0-2 0,-4-5 0,3 1 0,-3 0 0,4-1 0,0 1 0,0-6 0,0 4 0,0-4 0,0 0 0,0 4 0,0-4 0,0 6 0,0-1 0,0 1 0,0 4 0,0-3 0,0 8 0,0-3 0,0 4 0,0 0 0,0 1 0,0-1 0,0 0 0,0 1 0,0-1 0,-4 5 0,3-4 0,-2 3 0,3-3 0,0-1 0,0 4 0,0-2 0,-4 2 0,3-4 0,-2 1 0,3-1 0,0 4 0,0-2 0,0 2 0,0 0 0,0-2 0,0 6 0,0-6 0,0 6 0,0-3 0,0 1 0,0 2 0,0-2 0,0 3 0,0-3 0,0 2 0,0-3 0,0 1 0,0 2 0,0-2 0,0-1 0,0-1 0,0-3 0,0 3 0,0-2 0,0 2 0,0-4 0,0 1 0,-4-5 0,3 4 0,-3-3 0,4 7 0,0-2 0,0 2 0,0 1 0,0 0 0,0 4 0,0 1 0,0-1 0,-3 1 0,2-1 0,-2 1 0,-1 3 0,4-3 0,-4 3 0,1-4 0,2 1 0,-6-1 0,3 1 0,-3-1 0,-1 0 0,-3 1 0,2-1 0,-3 3 0,5-1 0,-1 5 0,1-2 0,3-1 0,-3 3 0,3-5 0,-4 5 0,1-6 0,-1 7 0,-3-7 0,2 2 0,-2-2 0,3 2 0,1-1 0,-1 5 0,1-6 0,-1 3 0,1-3 0,3 0 0,-2 3 0,5-3 0,-3 3 0,4-3 0,0 0 0,0-1 0,0 1 0,0 0 0,0-1 0,0 1 0,0 0 0,0-1 0,0 1 0,0-1 0,0 1 0,0-1 0,4 1 0,-3-1 0,2 1 0,0-1 0,-2 1 0,6-1 0,-6 1 0,6-5 0,-6 4 0,2-4 0,1 4 0,0 1 0,0-1 0,3 1 0,-3 0 0,3-1 0,-3 1 0,3 2 0,-3-1 0,3 5 0,1-2 0,-1 3 0,1-4 0,-1 4 0,0-4 0,1 1 0,-1 3 0,1-4 0,-1 1 0,1 2 0,-1-6 0,1 7 0,-1-7 0,1 3 0,-1 0 0,1-3 0,-4 3 0,2 0 0,-5-3 0,6 6 0,-6-5 0,2 2 0,0-4 0,-2 1 0,3 0 0,-4-1 0,0 1 0,0-1 0,0 1 0,0 0 0,0-1 0,0 1 0,0-1 0,-4 1 0,0-1 0,-8 0 0,4 4 0,-4-3 0,5 3 0,-1-4 0,1 4 0,0-2 0,2 2 0,-1-4 0,2 0 0,-4 1 0,0-1 0,1 1 0,3-5 0,-3 4 0,3-4 0,-4 5 0,0-5 0,1 4 0,-1-8 0,3 7 0,-2-2 0,3 3 0,0 1 0,-3 2 0,6-1 0,-5 2 0,5-4 0,-6 4 0,6-2 0,-5 5 0,2-5 0,-4 2 0,1 0 0,0-2 0,0 2 0,3-3 0,-3-1 0,7 1 0,-7 0 0,6-1 0,-2 1 0,0 0 0,2-1 0,-2 1 0,3-1 0,-3 1 0,2-1 0,-6 1 0,6-5 0,-5 4 0,5-4 0,-6 0 0,6 4 0,-6-4 0,6 5 0,-6-5 0,6 3 0,-3-2 0,1 3 0,2 1 0,-2-1 0,-1 1 0,4-1 0,-4 1 0,1-1 0,2-3 0,-2 2 0,3-3 0,0 1 0,0 2 0,-4-6 0,3 6 0,-3-7 0,4 8 0,0-4 0,0 1 0,0 2 0,0-6 0,-3 6 0,2-3 0,-2 1 0,3 2 0,0-6 0,0 2 0,0 0 0,0-2 0,0 2 0,0 0 0,0-2 0,0 2 0,0-3 0,0-1 0,0 4 0,0-2 0,0 2 0,0 0 0,0-2 0,0 2 0,0 0 0,0-2 0,0 6 0,0-6 0,0 6 0,0-7 0,0 4 0,0-1 0,0-2 0,0 2 0,0 0 0,0-2 0,0 6 0,0-7 0,0 4 0,0-1 0,0-2 0,0 2 0,0 0 0,0-2 0,0 6 0,0-6 0,0 6 0,0-7 0,0 8 0,0-8 0,0 8 0,0-7 0,0 2 0,0 1 0,0 1 0,4-1 0,-3 4 0,2-4 0,1 4 0,-4 1 0,7 0 0,-6-1 0,5 4 0,-2 1 0,0-3 0,-1-3 0,-3-6 0,0-2 0,3 5 0,2-4 0,3 3 0,0-3 0,0 3 0,0-3 0,0 4 0,0-1 0,0-2 0,0 2 0,0 0 0,1-2 0,-2 6 0,2-7 0,-1 4 0,-4-1 0,3 2 0,-3 3 0,1 0 0,1 1 0,-5-5 0,6 4 0,-3-4 0,4 5 0,-1-5 0,1 4 0,0-4 0,-4 0 0,3 4 0,-3-4 0,4 1 0,-1 2 0,1-3 0,0 5 0,-1-1 0,1 1 0,0 3 0,-1-3 0,1 3 0,-1-4 0,5 0 0,-4 1 0,8-1 0,-8 0 0,8-4 0,-7 3 0,6-3 0,-6 5 0,7-1 0,-8 0 0,8 0 0,-8 0 0,4 0 0,-5 1 0,5-1 0,-3 0 0,2 0 0,-3 1 0,-1-1 0,1 1 0,-1-1 0,1 1 0,-1 2 0,1-1 0,-1 2 0,1-4 0,0 0 0,-1 1 0,-3 0 0,3-1 0,-7 1 0,7-1 0,-3 1 0,0-1 0,3 1 0,-6-1 0,5 1 0,-5-1 0,6 4 0,-6-2 0,5 1 0,-5-6 0,3 2 0,-4-2 0,3 3 0,-2-3 0,2 2 0,0-3 0,-2 5 0,3-5 0,-4 4 0,3-4 0,-2 5 0,2-1 0,-3-4 0,0 4 0,0-4 0,0 1 0,0 2 0,0-2 0,0 3 0,0 0 0,0 1 0,0-1 0,0 1 0,0-1 0,0 1 0,0-1 0,0 1 0,0-1 0,0 1 0,0-1 0,0 1 0,0-1 0,0 1 0,0 0 0,0 3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7:16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2039 24575,'0'-11'0,"0"1"0,0 3 0,0-5 0,0 4 0,0-8 0,0 7 0,0-2 0,0-1 0,0 0 0,0-5 0,0 4 0,0-2 0,0 2 0,-3 0 0,2-2 0,-6 2 0,6 1 0,-6-4 0,2 7 0,1-6 0,-3 2 0,2 0 0,-3-2 0,0 2 0,4 0 0,-4-2 0,3 2 0,-3-3 0,0 3 0,0-3 0,0 4 0,0-5 0,-4 0 0,2 1 0,-6-1 0,7 0 0,-3 0 0,0 1 0,3-1 0,-7 4 0,7 1 0,-2 5 0,3-5 0,0 3 0,0 1 0,1 1 0,-1 3 0,1 0 0,-1-3 0,1 7 0,-1-7 0,1 6 0,0-2 0,0 3 0,-1-3 0,1 2 0,0-2 0,0 3 0,3-4 0,-2 3 0,5-5 0,-5 5 0,1-6 0,1 3 0,1-3 0,3 0 0,0-1 0,0 1 0,0 0 0,0-1 0,0 1 0,0-1 0,4 4 0,0-2 0,3 2 0,1-4 0,-1 4 0,1-3 0,-1 3 0,-2-4 0,1 1 0,-2 3 0,1-3 0,1 3 0,-1-4 0,2 1 0,0-1 0,-3 1 0,3 0 0,-3-1 0,0 1 0,3-5 0,-6 3 0,6-2 0,-2-1 0,-1 4 0,0-4 0,-1 5 0,-2-5 0,3 3 0,-1-2 0,-2 3 0,2 1 0,-3-5 0,3 4 0,-2-4 0,3 0 0,-4 4 0,3-4 0,-2 5 0,6-5 0,-6 3 0,2-2 0,1 3 0,-3-3 0,5 2 0,-5-2 0,6-1 0,-6 3 0,3-2 0,0-1 0,-3 4 0,2-4 0,-3 5 0,0-5 0,0 3 0,0-2 0,0 3 0,0 1 0,0-1 0,0 1 0,0-1 0,0 1 0,-3 3 0,-1-3 0,-8 6 0,4-2 0,-4 3 0,4-3 0,1 2 0,-1-3 0,1 4 0,0 0 0,-1-3 0,1 2 0,3-5 0,-2 5 0,1-6 0,-2 6 0,3-5 0,-3 5 0,3-6 0,-3 7 0,2-7 0,-1 6 0,2-6 0,-4 6 0,0-2 0,1 0 0,-1 2 0,1-6 0,0 3 0,3-3 0,1 0 0,3 0 0,0-1 0,0 1 0,0-1 0,0 1 0,0-1 0,0-3 0,0-1 0,0-1 0,0 2 0,0 1 0,0 1 0,0-2 0,0 4 0,0-1 0,0-3 0,0 2 0,0-3 0,0 1 0,0 2 0,0-6 0,0 6 0,0-2 0,0-1 0,0 3 0,0-2 0,0-1 0,0 4 0,0-4 0,0 4 0,0 1 0,0-5 0,0 4 0,0-4 0,0 5 0,0-1 0,0-3 0,0 2 0,3-7 0,-2 8 0,3-8 0,-4 8 0,0-8 0,0 7 0,0-6 0,0 6 0,3-2 0,-2-1 0,2 3 0,-3-2 0,0-1 0,0 4 0,4-4 0,-3 4 0,2 1 0,0-1 0,-2 1 0,3-1 0,-1 4 0,-2-3 0,5 7 0,-1-7 0,2 6 0,0-5 0,1 5 0,-1-2 0,0 3 0,1 0 0,-1-4 0,1 3 0,-1-2 0,1 3 0,-1 0 0,1 0 0,-1 0 0,1 0 0,-1 0 0,5 0 0,1 0 0,-1 0 0,4-4 0,-3 3 0,-1-2 0,4 3 0,-8 0 0,8-4 0,-7 3 0,6-3 0,-6 4 0,6-3 0,-6 2 0,7-3 0,-8 1 0,4 2 0,-1-2 0,-2 3 0,2-4 0,-3 3 0,4-2 0,-4 3 0,4 0 0,-5-3 0,1 2 0,-1-2 0,1 3 0,-1 0 0,1 0 0,-1 0 0,1-4 0,0 3 0,-1-2 0,0 3 0,1 0 0,-1 0 0,1 0 0,-1 0 0,0 0 0,1 0 0,-1 0 0,1 0 0,-1 3 0,-3 2 0,3 2 0,-3 1 0,0-1 0,3 1 0,-3-1 0,0 1 0,3-1 0,-6 1 0,6 3 0,-3-2 0,1 3 0,1-5 0,-5 1 0,2-1 0,1 1 0,-3-1 0,2 1 0,-3-1 0,4 5 0,-3-4 0,2 4 0,1-4 0,-3-1 0,2 1 0,-3-1 0,3 1 0,-2-1 0,6 1 0,-6-1 0,5-3 0,-5 2 0,5-5 0,-5 6 0,6-6 0,-3 2 0,0 0 0,2-2 0,-2 2 0,4 1 0,-1-4 0,1 7 0,-1-3 0,0 0 0,1 3 0,-1-6 0,1 5 0,-1-5 0,1 3 0,-1-4 0,1 0 0,-1 0 0,1 0 0,0 0 0,-1 0 0,0 0 0,1 0 0,-1 0 0,0 0 0,0 0 0,1 0 0,-1 0 0,-3-4 0,2 0 0,-5-3 0,5 3 0,-5-3 0,2 3 0,1 0 0,-3-3 0,2 3 0,0-3 0,-2-1 0,6 1 0,-3-1 0,0 0 0,3 1 0,-2-5 0,-1 4 0,3-4 0,-3 5 0,4-5 0,0 4 0,0-8 0,0 3 0,-4 1 0,4-4 0,-4 7 0,1-6 0,1 6 0,-2-2 0,0 3 0,3 4 0,-6-2 0,6 5 0,-4-3 0,5 4 0,-1 0 0,0 0 0,0 0 0,1 0 0,-1 0 0,1 0 0,-1 0 0,1 0 0,-1 0 0,1 0 0,-1 0 0,1 0 0,-1-3 0,1 2 0,0-2 0,3 3 0,-2 0 0,2-4 0,-3 4 0,-1-4 0,1 4 0,-1-3 0,1 2 0,0-2 0,3-1 0,-2 3 0,2-3 0,-3 1 0,-1 2 0,1-2 0,-1 3 0,1 0 0,-1 0 0,1-3 0,-1 2 0,1-3 0,0 4 0,-1 0 0,1 0 0,-1 0 0,1 0 0,-1 0 0,0 0 0,1 0 0,-1 0 0,1 0 0,-1 4 0,1-3 0,0 5 0,-1-2 0,0 4 0,1-4 0,-4 2 0,3-1 0,-3-1 0,0 3 0,3-7 0,-6 7 0,5-3 0,-2 0 0,0 3 0,3-3 0,-6 3 0,5-2 0,-1 1 0,-1-2 0,2 4 0,-1-4 0,-1 3 0,2-3 0,-5 4 0,6-4 0,-6 2 0,6-1 0,-3 2 0,0 1 0,2-4 0,-5 2 0,6-2 0,-6 4 0,5-1 0,-2 0 0,0 1 0,0-1 0,-1-3 0,-2 3 0,2-3 0,-3 4 0,0-1 0,0 0 0,0 0 0,0 0 0,0 0 0,0 1 0,0-1 0,0 0 0,0 1 0,-3-1 0,2 1 0,-5-4 0,5 2 0,-6-2 0,3 4 0,0-1 0,-3 1 0,3-4 0,0 3 0,-3-3 0,7 3 0,-7-3 0,6 3 0,-6-3 0,3 4 0,0-1 0,-2 1 0,2-1 0,0 0 0,-3 1 0,3-1 0,-4-3 0,4 3 0,-3-3 0,3 4 0,0-1 0,-3-2 0,7 1 0,-7-2 0,6 4 0,-6-4 0,6 3 0,-5-3 0,5 3 0,-2 1 0,3-1 0,-3-3 0,2 2 0,-3-2 0,4 4 0,0-1 0,0 1 0,0-1 0,0 0 0,0 1 0,0-1 0,0 1 0,0-1 0,0 1 0,0-1 0,0 1 0,0-1 0,0 1 0,0 3 0,0-2 0,0 3 0,0-1 0,0-2 0,0 6 0,4-6 0,-3 2 0,2 1 0,-3-3 0,0 2 0,0-3 0,3-1 0,-2 5 0,2-4 0,-3 4 0,0-4 0,0-1 0,0 1 0,0-1 0,0 1 0,0-1 0,4 1 0,-3-1 0,2 1 0,-3-1 0,0 1 0,0-1 0,0 1 0,0 0 0,3-1 0,-2 1 0,3-1 0,-4 1 0,0-1 0,3 1 0,-2-1 0,2 1 0,-3-1 0,0 1 0,3-1 0,-2 1 0,3-1 0,-4 1 0,0-1 0,0 0 0,3 1 0,-2-1 0,2 1 0,-3-1 0,0 0 0,0 0 0,0 0 0,0 0 0,0 1 0,0-1 0,0 0 0,0 0 0,0 0 0,0 0 0,0 0 0,0 0 0,0 0 0,0 0 0,0 0 0,0 0 0,0 0 0,0 0 0,0 0 0,0 0 0,0 0 0,0 0 0,0 0 0,0-3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7:41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1961 0 24575,'8'17'0,"0"-3"0,0-2 0,-1-4 0,-2 8 0,2-7 0,-7 2 0,4-3 0,-4-1 0,0 1 0,3-4 0,-2 3 0,2-3 0,-3 3 0,0 0 0,0 0 0,0 0 0,0 0 0,0 1 0,0-1 0,0 0 0,0 1 0,0-1 0,0 0 0,0 0 0,0 1 0,-3-1 0,2 0 0,-6 1 0,3-4 0,0 3 0,-3-3 0,3 3 0,0 1 0,-3-4 0,3 3 0,-3-3 0,3 3 0,-3 1 0,3-1 0,-4 1 0,1-1 0,3 0 0,-2 1 0,2-1 0,0 0 0,-3-3 0,6 3 0,-5-7 0,5 7 0,-5-6 0,5 6 0,-6-6 0,6 5 0,-6-5 0,7 6 0,-7-3 0,6 3 0,-5-3 0,5 3 0,-6-6 0,6 5 0,-2-1 0,0-1 0,2 3 0,-6-7 0,6 7 0,-5-3 0,2 4 0,0-1 0,-3 0 0,6 1 0,-2 0 0,0-4 0,2 2 0,-6-1 0,3 2 0,0 1 0,-3-1 0,6 1 0,-6-1 0,7 1 0,-7-1 0,3 1 0,0-1 0,-3 1 0,6-1 0,-6 1 0,3-1 0,0 1 0,-2-4 0,5 2 0,-6-5 0,6 5 0,-5-1 0,2-1 0,-1 2 0,2-2 0,0 1 0,2 1 0,-6-5 0,6 5 0,-5-2 0,5 4 0,-2-1 0,0-3 0,2 2 0,-3-2 0,4 4 0,-3-1 0,3 0 0,-4 1 0,4-1 0,0 1 0,-3-1 0,2 0 0,-2 1 0,3-1 0,0 0 0,-3 1 0,2-1 0,-2 1 0,3-1 0,0 1 0,0-1 0,0 1 0,0-1 0,0 0 0,0 1 0,-3-1 0,2 1 0,-2-1 0,3 1 0,0-1 0,0 1 0,0-1 0,0 1 0,0-1 0,0 1 0,0-1 0,0 1 0,0-1 0,0 0 0,0 1 0,0-1 0,0 0 0,0 0 0,0 0 0,0 0 0,0 0 0,0 0 0,0 0 0,0 0 0,0 0 0,0 0 0,0 1 0,3-1 0,-2 0 0,5-3 0,-5 3 0,2-3 0,-3 3 0,4-3 0,-4 3 0,4-3 0,-1 4 0,-2-1 0,6-2 0,-7 1 0,4-1 0,-1 2 0,-2 1 0,6-1 0,-7 1 0,7-1 0,-6 1 0,6-1 0,-3 1 0,0-1 0,2 0 0,-5 1 0,6-1 0,-3 1 0,0-1 0,3 1 0,-3-4 0,0 3 0,3-7 0,-7 7 0,7-6 0,-3 6 0,1-3 0,1 0 0,-5 3 0,6-7 0,-6 7 0,5-6 0,-5 6 0,6-6 0,-6 5 0,5-5 0,-5 6 0,6-6 0,-6 5 0,5-5 0,-5 6 0,6-3 0,-3 3 0,0 1 0,3-4 0,-7 3 0,4-3 0,-1 3 0,-2 1 0,6-1 0,-6 0 0,5-2 0,-2 1 0,1-1 0,1 2 0,-5 1 0,6-1 0,-3 1 0,0-1 0,3 1 0,-3-1 0,0 1 0,3-4 0,-3 3 0,0-3 0,3 3 0,-3 1 0,4-1 0,-1 1 0,1-1 0,-1 1 0,0-1 0,1 1 0,-4-1 0,2 0 0,-1 1 0,2 0 0,1-1 0,-1 1 0,-3-1 0,3 1 0,-3-1 0,1 1 0,2 3 0,-3-2 0,0 2 0,3-3 0,-6 0 0,6-1 0,-7 1 0,7-1 0,-6 1 0,6-1 0,-6 1 0,5-1 0,-5 1 0,6-1 0,-6 1 0,2-1 0,0 1 0,-2-1 0,2 5 0,-3-3 0,4 2 0,-3-3 0,2 3 0,-3-2 0,3 2 0,-2-3 0,3 0 0,-4-1 0,0 1 0,0-1 0,0 5 0,0-4 0,0 4 0,0-5 0,0 1 0,0 4 0,0-4 0,0 4 0,0-5 0,0 1 0,0-1 0,0 1 0,0-1 0,0 1 0,0-1 0,0 1 0,0-1 0,0 5 0,0-3 0,0 2 0,0-3 0,0-1 0,0 1 0,0-1 0,0 1 0,0-1 0,0 1 0,0-1 0,0 1 0,0-1 0,0 1 0,0 0 0,0-1 0,0 1 0,0-1 0,0 1 0,0-1 0,0 4 0,0-3 0,0 3 0,0-3 0,0-1 0,0 1 0,0-1 0,0 1 0,0 0 0,0-1 0,0 1 0,0-1 0,0 1 0,0-1 0,0 1 0,0-1 0,0 1 0,0-1 0,0 1 0,0-1 0,0 1 0,0-1 0,0 1 0,0 0 0,0-1 0,0 1 0,0-1 0,0 1 0,-4-1 0,3 1 0,-2-1 0,0 1 0,2-1 0,-5 0 0,5 1 0,-6-1 0,7 0 0,-7 1 0,6-1 0,-6 0 0,6 1 0,-5-4 0,5 2 0,-2-1 0,-1 2 0,3 1 0,-5-4 0,5 3 0,-6-3 0,6 3 0,-5 1 0,5-1 0,-6 1 0,3-1 0,0 1 0,-3-1 0,7 1 0,-7-1 0,3 1 0,0-1 0,-3 0 0,6 1 0,-5-1 0,5 0 0,-6 1 0,7-1 0,-4 0 0,4 4 0,0 2 0,0 4 0,0 4 0,0-3 0,0 3 0,0-4 0,0 0 0,0-1 0,0 1 0,0 0 0,0-1 0,0 1 0,0 0 0,0-5 0,0 4 0,0-3 0,0 3 0,0-3 0,0 2 0,0-2 0,0 0 0,0 2 0,0-2 0,0 0 0,0 2 0,0-6 0,0 6 0,0-6 0,0 7 0,0-8 0,0 8 0,0-8 0,0 4 0,0-5 0,0 1 0,0-1 0,0 5 0,0-3 0,0 2 0,0-3 0,0-1 0,0 1 0,0-1 0,0 1 0,0-1 0,0 1 0,0-1 0,0 1 0,0-1 0,0 0 0,0 1 0,0-1 0,0 0 0,0 1 0,0-1 0,0 1 0,0-1 0,0 0 0,0 1 0,0-1 0,0 0 0,0 1 0,0-1 0,0 0 0,0 1 0,0-1 0,0 1 0,0-1 0,0 1 0,0-1 0,0 1 0,0-1 0,0 1 0,0-1 0,0 1 0,0-1 0,0 1 0,0-1 0,-3 1 0,2 4 0,-2 0 0,3 1 0,0-2 0,0 1 0,0 1 0,0-1 0,0 0 0,0-1 0,0-2 0,0 3 0,0-1 0,0-2 0,0 6 0,0-2 0,0 4 0,0-5 0,0 4 0,0-3 0,0 3 0,0 1 0,0 0 0,0-5 0,0 4 0,0-3 0,0-1 0,0 4 0,0-4 0,0 1 0,0 3 0,0-4 0,0 1 0,0 3 0,0-8 0,0 8 0,0-8 0,0 8 0,0-7 0,0 6 0,0-6 0,0 6 0,0-6 0,0 7 0,0-8 0,0 8 0,0-8 0,0 4 0,0 0 0,0-4 0,0 4 0,0-1 0,0-2 0,0 2 0,0-3 0,0 4 0,0-4 0,0 4 0,0-5 0,0 1 0,0-1 0,0 1 0,0-1 0,0 1 0,0 0 0,0-1 0,0 1 0,3-1 0,-2 1 0,2 3 0,-3-3 0,4 3 0,-3-4 0,2 1 0,-3-1 0,3 1 0,-2-1 0,2 1 0,-3-1 0,4 1 0,-3-1 0,2 1 0,-3 0 0,3-1 0,-2 1 0,2-1 0,-3 1 0,4-1 0,-3 1 0,2-1 0,-3 1 0,3-1 0,-2 1 0,3-1 0,-1 1 0,-2-1 0,2 1 0,0 0 0,-2-1 0,6 1 0,-6-1 0,2 1 0,0-4 0,-2 3 0,3-3 0,-4 3 0,3 1 0,-2-1 0,5 1 0,-5-1 0,6-3 0,-6 3 0,2-3 0,-3 3 0,0 1 0,0-1 0,3-3 0,-2 2 0,2-2 0,-3 4 0,0-1 0,0 0 0,0 0 0,0 0 0,0 1 0,0-1 0,0 1 0,0-1 0,0 1 0,0-1 0,0 0 0,0 1 0,0-1 0,0 1 0,0 0 0,0-1 0,0 1 0,0-1 0,0 1 0,0-1 0,0 1 0,0-1 0,0 1 0,0-1 0,0 0 0,-3-3 0,-1-1 0,0 0 0,-3-2 0,3 3 0,-4-4 0,1 3 0,0-2 0,-1 2 0,1-3 0,-1 0 0,0 0 0,1 0 0,-1 0 0,1 0 0,-5 0 0,4 0 0,-4 0 0,5 0 0,0 0 0,-1 0 0,0 0 0,1 0 0,-1 0 0,1 0 0,-1 0 0,1 0 0,-1 0 0,1 0 0,-1 0 0,1 0 0,-1 0 0,1 0 0,0 0 0,-1 0 0,1 0 0,3 6 0,1 8 0,3 12 0,0 9 0,0-1 0,0 4 0,0-4 0,0 1 0,0-3 0,0-4 0,0-1 0,0 1 0,0-6 0,0 5 0,0-10 0,0 5 0,0-5 0,0-5 0,-3 4 0,2-8 0,-3 8 0,4-8 0,0 4 0,0-5 0,0 1 0,0-1 0,0 1 0,-3-1 0,2 1 0,-2-1 0,3 0 0,-3-3 0,2 3 0,-3-3 0,4 3 0,-3 0 0,2 1 0,-2-1 0,0 0 0,2 0 0,-2 0 0,3 1 0,0-1 0,0 1 0,0-1 0,-4 1 0,4-1 0,-4 1 0,4-1 0,0 1 0,0-1 0,0 1 0,0 0 0,0-1 0,0 1 0,0-1 0,0 1 0,0 3 0,0-2 0,0 2 0,0-3 0,0-1 0,0 1 0,0-1 0,0 1 0,0-1 0,0 1 0,0-1 0,0 1 0,0-1 0,0 0 0,0 1 0,0-1 0,0 1 0,0-1 0,0 0 0,0 1 0,0-1 0,0 0 0,0 1 0,0-1 0,0 0 0,0 0 0,0 1 0,0-1 0,0 1 0,0-1 0,0 1 0,0-1 0,0 1 0,0-1 0,4 1 0,-4-1 0,7 1 0,-6-1 0,6 1 0,-7-1 0,7 1 0,-6-1 0,6 1 0,-6 0 0,2-1 0,0 1 0,-2-1 0,6 0 0,-7 1 0,7-4 0,-6 3 0,5-3 0,-2 3 0,1 1 0,1-4 0,-5 2 0,6-1 0,-3 2 0,3 0 0,0 1 0,1-1 0,-1 0 0,0 1 0,1-1 0,-4 0 0,2-3 0,-5 3 0,6-3 0,-3 0 0,0 3 0,3-3 0,-6 4 0,5-4 0,-5 3 0,6-3 0,-6 3 0,6 1 0,-3-1 0,0 1 0,2-1 0,-5 1 0,5-4 0,-5 2 0,6-2 0,-6 4 0,2 0 0,0-4 0,-2 2 0,3-1 0,-1 2 0,-2 0 0,2 1 0,0-1 0,-2 1 0,3-1 0,-4 1 0,3-4 0,-2 2 0,2-1 0,-3 2 0,0 1 0,0-1 0,0 1 0,4-1 0,-4 0 0,4 1 0,-4-1 0,3 1 0,-2 0 0,2-1 0,-3 1 0,0-1 0,0 1 0,0-1 0,0 1 0,0-1 0,0 1 0,0-1 0,0 1 0,0-1 0,0 1 0,0-1 0,0 0 0,0 1 0,0-1 0,0 0 0,0 1 0,0-1 0,0 0 0,0 1 0,0-1 0,-3-3 0,-1-1 0,-4 0 0,1-2 0,-1 2 0,1-3 0,-1 0 0,-3 0 0,2 0 0,-2 0 0,3 0 0,1 0 0,-5 0 0,4 0 0,-8 0 0,8 0 0,-8 0 0,7 0 0,-6 0 0,2 0 0,1 0 0,-4 0 0,3 0 0,1 0 0,-4 0 0,7 0 0,-6 0 0,6 0 0,-6 0 0,2 0 0,0 0 0,-2 0 0,2 0 0,0 0 0,-2 0 0,6 0 0,-6 0 0,6 0 0,-7 0 0,8 0 0,-8 0 0,8 0 0,-4 0 0,4 0 0,-3 0 0,2 0 0,-2 0 0,3 0 0,1 0 0,-1 0 0,1 0 0,-1 0 0,1 0 0,-1 0 0,1 0 0,0 0 0,-1 0 0,1 0 0,-1 0 0,1 0 0,-1-3 0,0 2 0,1-2 0,-1-1 0,1 3 0,-1-2 0,1 0 0,-1-2 0,1 1 0,-1-2 0,1 5 0,-1-6 0,1 6 0,-1-5 0,1 1 0,-1-2 0,4 0 0,1 0 0,3-1 0,0 1 0,0 0 0,0-1 0,0 1 0,0-1 0,0 1 0,0-1 0,0 1 0,0-1 0,0 1 0,0-1 0,4-3 0,-3 2 0,6-2 0,-6-1 0,5 3 0,-5-6 0,6 6 0,-6-2 0,2-1 0,1 3 0,-4-2 0,4 3 0,-4 1 0,0-1 0,0 1 0,0-1 0,0 1 0,0-1 0,0 1 0,0-1 0,0-4 0,0 4 0,0-4 0,0 1 0,0 2 0,0-2 0,0-1 0,0 3 0,0-6 0,0 2 0,0 0 0,0-2 0,0 2 0,0 1 0,0-4 0,0 3 0,0-3 0,0-1 0,0 4 0,-4-2 0,3 2 0,-3-3 0,1-1 0,2 0 0,-3 1 0,0-1 0,3 0 0,-2 0 0,-1-4 0,3 3 0,-3-8 0,0 3 0,2 1 0,-2-5 0,4 5 0,0-6 0,0 1 0,0-6 0,0 4 0,0-4 0,0 6 0,0-1 0,0 1 0,0 0 0,0-1 0,0 1 0,0 4 0,0 2 0,0 4 0,0 0 0,0 5 0,0-4 0,0 3 0,0 1 0,0-4 0,0 7 0,0-6 0,0 6 0,0-6 0,0 6 0,0-3 0,0 5 0,0-1 0,0 1 0,0-1 0,0 1 0,0-1 0,0 1 0,0 0 0,0 0 0,-3 3 0,-1 1 0,-3 3 0,0 0 0,-4 0 0,3 0 0,-3 0 0,4 0 0,-1 0 0,1 0 0,-1 0 0,0 0 0,1 0 0,-1 0 0,1 0 0,0 0 0,-1 0 0,1 0 0,-1 0 0,1 0 0,-1 0 0,1 0 0,-1 0 0,1 0 0,0 3 0,-1-2 0,1 2 0,3 0 0,-2-2 0,1 3 0,-2-4 0,0 3 0,-1-2 0,1 5 0,0-5 0,0 5 0,-1-5 0,1 6 0,-1-7 0,1 4 0,0-4 0,-1 0 0,1 0 0,-1 0 0,1 0 0,-1 0 0,1 0 0,3 3 0,1 1 0,3 3 0,0 0 0,0 0 0,0 0 0,0 0 0,0 1 0,0-1 0,0 1 0,0-1 0,0 0 0,0 1 0,3-1 0,2 5 0,-1-3 0,4 6 0,-4-2 0,1 3 0,2-3 0,-6 3 0,6-4 0,-6 1 0,6 3 0,-6-8 0,6 8 0,-6-8 0,7 8 0,-7-3 0,2 3 0,1 1 0,-3 0 0,6-5 0,-6 4 0,2-4 0,-3 1 0,0-1 0,0-5 0,0 1 0,4 3 0,-3-2 0,3 2 0,-4-3 0,0 3 0,0 1 0,0 5 0,0-5 0,0 3 0,0-6 0,0 2 0,0-3 0,0 3 0,0-2 0,0 2 0,0-3 0,0-1 0,0 5 0,0-3 0,0 2 0,0-3 0,0-1 0,0 1 0,0-1 0,0 5 0,0-4 0,0 4 0,0-4 0,0 3 0,0-2 0,0 2 0,0-3 0,0-1 0,0 1 0,0-1 0,0 5 0,0-3 0,-4 2 0,4-3 0,-4-1 0,1 1 0,2-1 0,-2 1 0,3 3 0,-4-2 0,3 3 0,-2-5 0,0 1 0,2-1 0,-6 4 0,6-3 0,-2 3 0,3-3 0,-3-1 0,2 1 0,-2-1 0,-1 1 0,3-1 0,-2 1 0,0 0 0,2-1 0,-3 1 0,4-1 0,-3 1 0,2-1 0,-2 1 0,3-1 0,-3 1 0,2-1 0,-3 1 0,1-1 0,2 1 0,-2-1 0,0 1 0,2-1 0,-3 1 0,4 0 0,-3-1 0,-1 0 0,0 1 0,1-1 0,3 1 0,-4-1 0,4 1 0,-4-1 0,4 1 0,0-1 0,-3 1 0,2-1 0,-6 1 0,7-1 0,-4 1 0,1-4 0,2 3 0,-2-3 0,3 3 0,-3 1 0,2-1 0,-6 0 0,3 0 0,-3 1 0,0-4 0,0 2 0,-1-5 0,1 6 0,-1-7 0,1 4 0,0-4 0,-5 3 0,4-2 0,-4 6 0,4-6 0,1 2 0,-1 1 0,1-3 0,-1 5 0,1-5 0,-5 6 0,4-2 0,-4-1 0,4 3 0,1-6 0,-1 5 0,1-2 0,-5 1 0,4 1 0,-4-1 0,5-1 0,-1 2 0,-3-1 0,2-1 0,-3 3 0,1-2 0,2-1 0,-6 0 0,6-1 0,-2-2 0,-1 6 0,4-6 0,-8 3 0,7-1 0,-6-2 0,6 2 0,-6-3 0,6 0 0,-7 0 0,4 0 0,-1 0 0,-3 0 0,8 0 0,-8 0 0,8 0 0,-4 0 0,1 0 0,2 0 0,-3 0 0,5 0 0,-1 0 0,1 0 0,-1 0 0,1 0 0,-1 0 0,1 0 0,-1 0 0,1 0 0,-1 0 0,1 0 0,-1 0 0,1 0 0,-1 0 0,1-3 0,-1 2 0,1-2 0,-1 3 0,1-3 0,-1 2 0,1-6 0,-1 7 0,1-4 0,3 1 0,-2 2 0,5-6 0,-2 4 0,3-5 0,0 1 0,0 0 0,0 0 0,0-1 0,0 1 0,0-1 0,0 1 0,0 0 0,0-1 0,0-3 0,0 3 0,0-3 0,0 3 0,0-3 0,0 2 0,0-6 0,0 2 0,0 0 0,0 2 0,0-1 0,0 4 0,0-4 0,0 5 0,0-1 0,0 1 0,0-1 0,0 1 0,0 0 0,3 3 0,1-3 0,4 3 0,-1-3 0,0 0 0,-3-1 0,3 4 0,-3-7 0,1 6 0,2-6 0,-3 3 0,4-3 0,-4-2 0,3 0 0,-2-2 0,2 6 0,2-7 0,-2 8 0,-2-8 0,1 8 0,-1-8 0,3 8 0,-1-4 0,1 0 0,0 4 0,0-8 0,0 8 0,0-4 0,0 0 0,-4 4 0,3-4 0,-3 5 0,4-5 0,0 4 0,-4-4 0,3 8 0,-6-3 0,2 3 0,1-8 0,0 7 0,1-6 0,-2 3 0,0 0 0,1-4 0,1 5 0,2-5 0,-3 4 0,0-8 0,3 7 0,-3-2 0,1 3 0,2-3 0,-6 2 0,2-7 0,-3 8 0,4-4 0,-4 1 0,4 2 0,-4-2 0,0-1 0,0 3 0,3-2 0,-2 3 0,2 1 0,-3-1 0,0 1 0,0-1 0,0 1 0,0-1 0,0-3 0,0 2 0,0-3 0,0 5 0,0-1 0,0 1 0,0-1 0,0 1 0,0-1 0,0 1 0,0-1 0,0 1 0,0-1 0,0 1 0,0-5 0,0 3 0,0-2 0,0 3 0,0-3 0,0 2 0,0-3 0,0 1 0,-3 2 0,2-2 0,-2-1 0,-1 4 0,4-4 0,-8 0 0,8 4 0,-4-4 0,1 5 0,2-1 0,-3 1 0,1-1 0,2 1 0,-2-1 0,-1 1 0,4-1 0,-7 0 0,6 1 0,-2-1 0,-1 1 0,0-1 0,0-3 0,-3 2 0,7-2 0,-7 3 0,6 1 0,-2-1 0,-1-3 0,3 2 0,-6-3 0,6 5 0,-2-1 0,-1 1 0,4-1 0,-4 1 0,4-1 0,-3 1 0,2-1 0,-6 1 0,3-1 0,0 1 0,1-1 0,0 4 0,2-2 0,-6 1 0,6-2 0,-5 0 0,5-1 0,-6 4 0,6-3 0,-2 3 0,0-3 0,2-1 0,-6 4 0,6-3 0,-5 3 0,5-3 0,-6 2 0,6-1 0,-5 5 0,5-6 0,-6 6 0,6-5 0,-5 5 0,5-6 0,-6 6 0,3-5 0,-3 5 0,-1-5 0,1 2 0,0 0 0,-1-3 0,1 6 0,-1-5 0,1 1 0,-1-2 0,1 0 0,0-1 0,2 1 0,-1-1 0,5 1 0,-6 0 0,7-1 0,-4 1 0,4 0 0,0-1 0,0 1 0,0-1 0,0 1 0,0-1 0,0 1 0,0-5 0,0 3 0,0-6 0,0 6 0,0-6 0,0 6 0,0-7 0,0 4 0,0-5 0,0 4 0,0-2 0,0 2 0,0 1 0,0-4 0,0 3 0,0-3 0,0 3 0,0-2 0,0 2 0,0-4 0,4 1 0,-3-1 0,3 0 0,-4 1 0,4-1 0,-4-5 0,4 5 0,-4-5 0,0 5 0,0 1 0,0-1 0,0 0 0,0 1 0,0-1 0,0 0 0,0 1 0,4-1 0,-3 0 0,2 1 0,1-1 0,-3 4 0,7-2 0,-8 2 0,4 0 0,0-2 0,-3 6 0,3-2 0,-1-1 0,-2-1 0,3 1 0,-4-4 0,0 7 0,0-6 0,4 2 0,-4 1 0,4-4 0,0 3 0,-3-3 0,3 3 0,-1-3 0,-2 4 0,3-5 0,-4 0 0,0 1 0,4-1 0,-3 0 0,2 1 0,-3-1 0,0 0 0,0 1 0,0-6 0,4 8 0,-4-6 0,4 7 0,-1-3 0,-2-1 0,3 0 0,0 1 0,-3 3 0,6-3 0,-6 4 0,7-5 0,-4 4 0,0-2 0,3 2 0,-2 0 0,-1-2 0,3 6 0,-3-6 0,1 6 0,2-7 0,-3 8 0,1-4 0,2 1 0,-6-2 0,3 0 0,-1-2 0,-2 2 0,3 1 0,0-4 0,-3 3 0,2 1 0,1-4 0,-3 4 0,3-5 0,-1 4 0,-2-2 0,2 6 0,0-3 0,-2 5 0,3-1 0,-4 1 0,0 0 0,0-1 0,0 1 0,0 0 0,0-1 0,0 1 0,0 0 0,0 0 0,0 0 0,0-1 0,0 8 0,0 15 0,0-14 0,0-4 0,0-20 0,0-7 0,0 8 0,0 6 0,0 3 0,0-3 0,0 8 0,0-4 0,0 5 0,0-1 0,0 1 0,0-1 0,-4 1 0,3-1 0,-2 1 0,3-1 0,-3 1 0,2 0 0,-2 0 0,3-1 0,0 1 0,-3 3 0,2-3 0,-3 3 0,4-3 0,-3 3 0,3-2 0,-7 5 0,3-2 0,-3-1 0,-1 4 0,1-7 0,-1 6 0,1-6 0,-1 3 0,-3-4 0,2-3 0,-7 1 0,7-5 0,-3 6 0,0-3 0,3 0 0,-3 3 0,0-3 0,4 5 0,-4-1 0,1 0 0,2 4 0,-2-4 0,3 4 0,1-3 0,-5 3 0,3-3 0,1 3 0,1-4 0,3 1 0,-3 2 0,-1-1 0,1 2 0,-1-4 0,0-4 0,1 4 0,2-4 0,-2 5 0,3-1 0,-3 1 0,2-1 0,-1 1 0,2-1 0,-1 1 0,2-1 0,0 0 0,2-3 0,-6 2 0,6-2 0,-2 3 0,3 1 0,0-1 0,0-3 0,0 2 0,0-7 0,0 8 0,0-4 0,0 1 0,0-2 0,0 0 0,0-2 0,0 6 0,0-7 0,0 8 0,0-8 0,0 4 0,0-1 0,0-3 0,0 4 0,0-1 0,0-2 0,0 6 0,0-7 0,0 8 0,3-4 0,-2 1 0,3 2 0,-4-7 0,0 8 0,0-8 0,3 4 0,-2-1 0,3 1 0,0 1 0,-3 2 0,6-6 0,-6 2 0,6 0 0,-6-2 0,5 6 0,-1-7 0,-1 4 0,4-5 0,-7 0 0,6 5 0,-6-4 0,6 4 0,-3-5 0,5 0 0,-5 5 0,4-4 0,-4 3 0,4 1 0,0-4 0,0 7 0,0-2 0,0-1 0,-1 4 0,1-4 0,0 0 0,0 4 0,0-4 0,-1 5 0,1-1 0,-1 1 0,1-1 0,-1 1 0,1-1 0,0 1 0,-1-1 0,-3 0 0,3-2 0,-3 1 0,0-2 0,3 4 0,-3-1 0,0 1 0,3 0 0,-3-1 0,0 1 0,3-1 0,-6 0 0,5 1 0,-2-1 0,1 1 0,1-1 0,-1 4 0,2-3 0,-3 3 0,3-3 0,-3 3 0,4-3 0,-1 3 0,1-4 0,-1 4 0,1-3 0,-1 3 0,1-3 0,-1-1 0,1 0 0,0 1 0,-1-1 0,1-3 0,0 2 0,-1-2 0,1-1 0,0 4 0,0-4 0,-1 5 0,1-5 0,0 3 0,0-2 0,-1 3 0,1-3 0,0 2 0,-4-3 0,3 8 0,-3-2 0,0 1 0,3-2 0,-3-1 0,4 1 0,-1-1 0,0 1 0,1 3 0,-4-2 0,2 1 0,-1 1 0,2-2 0,1 2 0,-1-1 0,-3-1 0,3 5 0,-6-6 0,5 3 0,-5-3 0,2 0 0,0 3 0,-2-3 0,6 3 0,-6-3 0,2-1 0,0 1 0,-2 0 0,2 0 0,1 3 0,-4-3 0,4 3 0,-1 0 0,-2-3 0,6 6 0,-6-6 0,5 3 0,-5-3 0,6 2 0,-6-1 0,2 1 0,0-2 0,-2 0 0,2-1 0,-3 1 0,4 3 0,-3-3 0,2 3 0,-3-4 0,0 1 0,0 0 0,0 0 0,0 0 0,0-1 0,0 1 0,0 0 0,0 0 0,0 0 0,0 0 0,0 0 0,0-1 0,0 1 0,0 0 0,0-1 0,0 1 0,0 0 0,0 0 0,0-1 0,0 1 0,3 0 0,-2 0 0,6 3 0,-7-2 0,4 2 0,-4-4 0,3 4 0,-2-3 0,2 3 0,-3-3 0,0 0 0,0 0 0,-3 3 0,-1 1 0,0 3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7:51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9 940 24575,'0'-16'0,"0"2"0,0 7 0,0-5 0,0 0 0,0-4 0,0 4 0,0-4 0,0 8 0,0-8 0,0 7 0,0-6 0,0 2 0,0 1 0,0-4 0,0 7 0,0-6 0,0 2 0,0-4 0,0-3 0,0 3 0,0-3 0,0 7 0,0-3 0,0 8 0,0-4 0,0 1 0,0 2 0,0-6 0,0 6 0,-3-7 0,2 8 0,-3-8 0,4 8 0,0-8 0,0 7 0,0-6 0,0 6 0,0-2 0,0-1 0,0 4 0,0-4 0,0 0 0,0 4 0,0-8 0,0 8 0,0-4 0,0 0 0,0 4 0,0-8 0,0 8 0,0-8 0,0 7 0,0-2 0,0-1 0,0 4 0,0-4 0,0 5 0,0-1 0,3 1 0,-2-1 0,2 0 0,-3 1 0,0-1 0,4 4 0,-3-6 0,5 5 0,-5-6 0,6 7 0,-3-2 0,3 5 0,-3-6 0,2 7 0,-2-7 0,4 6 0,-1-5 0,1 5 0,-4-6 0,3 6 0,-3-5 0,3 5 0,1-6 0,-1 7 0,1-7 0,-1 6 0,1-2 0,-1 0 0,1 2 0,-1-6 0,1 6 0,-1-6 0,1 7 0,3-7 0,-2 6 0,7-3 0,-8 1 0,4 2 0,-1-3 0,-2 1 0,7 2 0,-8-2 0,4 3 0,-1-4 0,-2 3 0,7-2 0,-8 3 0,4-4 0,-5 3 0,5-2 0,-4 0 0,4 2 0,-5-3 0,1 4 0,0-3 0,-1 2 0,1-2 0,-1 3 0,1-3 0,-1 2 0,1-3 0,-1 4 0,1 0 0,-1 0 0,5 0 0,-4 0 0,4 0 0,0 0 0,-4 0 0,8 0 0,-3 0 0,-1 0 0,4 0 0,-8 0 0,8 0 0,-7 0 0,6 0 0,-6 0 0,2 0 0,-3 0 0,-1 0 0,1 0 0,0 0 0,-1 0 0,1 0 0,-1 0 0,1 0 0,-1 0 0,1 0 0,-1 0 0,0 0 0,1 0 0,-1 0 0,0 0 0,1 0 0,-1 0 0,0 4 0,1-3 0,0 2 0,-1 0 0,0-2 0,1 2 0,-1-3 0,1 0 0,-1 0 0,0 0 0,1 3 0,0-2 0,-1 3 0,1-4 0,-1 0 0,1 0 0,-1 3 0,1-2 0,-1 2 0,1-3 0,3 4 0,-2-3 0,3 2 0,-1 1 0,-2-3 0,2 3 0,1 0 0,1-4 0,-1 8 0,4-8 0,-8 4 0,8-1 0,-7-2 0,2 6 0,1-6 0,-4 6 0,4-6 0,-5 5 0,1-5 0,0 6 0,-1-6 0,1 2 0,-1 1 0,1-4 0,-1 7 0,1-6 0,-1 5 0,1-5 0,-1 6 0,0-7 0,-3 7 0,3-7 0,-3 7 0,3-3 0,0 3 0,0 0 0,1-3 0,-4 3 0,3-3 0,-3 0 0,0 3 0,3-3 0,-3 4 0,3-1 0,-3 1 0,3-1 0,-6 0 0,5 1 0,-5 0 0,6-1 0,-3 1 0,0-1 0,3 1 0,-6-1 0,6 1 0,-7-1 0,7 1 0,-3-4 0,0 3 0,0-3 0,-1 3 0,-2 1 0,5-1 0,-5 0 0,2 1 0,1-4 0,-3 2 0,2-2 0,-3 4 0,3-1 0,-2 1 0,3-1 0,-4 0 0,3 1 0,-2-1 0,2 1 0,-3-1 0,0 1 0,3 0 0,-2-1 0,3 0 0,-4 1 0,3-1 0,-2 1 0,2-1 0,-3 1 0,0-1 0,0 1 0,0-1 0,0 1 0,0-1 0,0 1 0,0-1 0,0 0 0,0 1 0,0-1 0,0 0 0,0 1 0,0-1 0,0 1 0,0-1 0,0 0 0,0 0 0,0 1 0,0-1 0,0 1 0,0-1 0,0 0 0,0 1 0,0-1 0,0 1 0,0-1 0,0 1 0,0-1 0,0 0 0,0 1 0,0-1 0,-3 1 0,2 0 0,-2-1 0,3 1 0,-4-1 0,3 1 0,-2-1 0,3 1 0,0-1 0,-3 1 0,2-1 0,-2 1 0,3-1 0,0 1 0,0-1 0,0 1 0,-4 0 0,3-1 0,-2 1 0,3-1 0,0 1 0,-3-1 0,2 0 0,-2 1 0,3-1 0,0 1 0,-4-1 0,4 1 0,-4 0 0,4-1 0,0 1 0,0-1 0,-3 1 0,2-1 0,-2 1 0,3-1 0,-4 1 0,4-1 0,-4 1 0,4-1 0,0 5 0,-3-4 0,2 4 0,-2-4 0,-1-1 0,4 5 0,-4-4 0,1 4 0,2-5 0,-2 1 0,-1 0 0,3-1 0,-2 1 0,0-1 0,2 1 0,-2-1 0,-1 1 0,3-1 0,-2 1 0,0-4 0,2 3 0,-3-3 0,1 3 0,2 1 0,-5-1 0,5 1 0,-6-1 0,6 1 0,-5-1 0,2 1 0,0-1 0,-3 0 0,3 1 0,-4-1 0,1 1 0,-1-1 0,4 1 0,-2-1 0,1 1 0,1-1 0,-2-3 0,5 3 0,-6-6 0,6 6 0,-5-6 0,5 5 0,-6-5 0,7 6 0,-7-6 0,6 5 0,-2-2 0,0 0 0,2 3 0,-5-7 0,5 7 0,-6-7 0,6 7 0,-5-3 0,2 0 0,0 2 0,-3-5 0,6 6 0,-5-3 0,2 3 0,0 0 0,-2-3 0,5 3 0,-3-3 0,1 0 0,2 3 0,-6-6 0,7 6 0,-4-3 0,1 0 0,2 3 0,-6-3 0,7 3 0,-7 1 0,6-1 0,-6 1 0,6-1 0,-5 1 0,5-1 0,-2 1 0,3-1 0,-4 1 0,3-1 0,-2 1 0,3-1 0,-4 5 0,3-3 0,-2 2 0,3 1 0,0-4 0,0 8 0,0-7 0,0 2 0,0-3 0,0-1 0,0 1 0,0-1 0,0 1 0,0-1 0,0 1 0,0-1 0,0 1 0,0-1 0,0 1 0,0-1 0,0 1 0,0-1 0,0 0 0,0 0 0,0 0 0,0 0 0,0 1 0,0-1 0,0 0 0,3 0 0,1-3 0,3 2 0,0-2 0,1 4 0,-1-4 0,0 2 0,1-2 0,-1 0 0,0 3 0,1-6 0,-1 5 0,1-2 0,0 1 0,-1 1 0,1-5 0,-1 3 0,1-4 0,-1 3 0,0-2 0,1 2 0,-1-3 0,0 0 0,1 3 0,-1-2 0,1 2 0,-4 1 0,2-4 0,-2 4 0,4-4 0,-4 3 0,3-2 0,-3 2 0,3 1 0,1-4 0,0 7 0,-1-6 0,1 6 0,-1-6 0,1 5 0,-1-2 0,1 1 0,-1-2 0,1 0 0,-1-2 0,1 2 0,-1 1 0,1-3 0,-1 2 0,1-3 0,0 3 0,-1-2 0,1 3 0,-1-4 0,1 0 0,-1 3 0,1-2 0,-1 2 0,1-3 0,-1 3 0,1-2 0,-1 3 0,1-4 0,-1 3 0,1-2 0,-1 2 0,1-3 0,0 0 0,-1 0 0,1 0 0,-1 3 0,1-2 0,-1 3 0,1-4 0,-1 0 0,1 0 0,3 0 0,-2 0 0,3 0 0,-5 0 0,1 0 0,-1 0 0,1 0 0,-1 0 0,1 0 0,-1 0 0,1 0 0,-1 0 0,1 0 0,-1 0 0,1 0 0,-1 0 0,0 0 0,1 0 0,-1 0 0,1 0 0,-1-4 0,1 3 0,-1-5 0,1 5 0,0-6 0,-1 6 0,-3-5 0,3 5 0,-3-6 0,4 3 0,-1 0 0,1-3 0,-1 6 0,1-5 0,-1 2 0,1-1 0,-1-1 0,-3 2 0,3 0 0,-3-3 0,4 3 0,-1-4 0,0 1 0,-3-1 0,3 4 0,-3-2 0,4 1 0,-1-2 0,1-1 0,-1 1 0,1 3 0,-1-3 0,-3 3 0,3-3 0,-3-1 0,4 0 0,-4 1 0,3 3 0,-3-3 0,0 3 0,3-4 0,-3 1 0,3-1 0,1 1 0,-1-1 0,1 1 0,-4 0 0,3 2 0,-3-1 0,3 1 0,1 1 0,-1-2 0,1 1 0,-1-2 0,1 3 0,-1 1 0,1 3 0,-1-4 0,1 4 0,-1-4 0,1 4 0,-1-3 0,1 2 0,-1-2 0,1 3 0,-1 0 0,1-4 0,-1 3 0,1-5 0,3 5 0,2-2 0,0-1 0,2 3 0,-6-2 0,7 3 0,-4 0 0,1-3 0,2 2 0,-6-2 0,7 3 0,-8 0 0,4 0 0,-5 0 0,1 0 0,-1 0 0,1 0 0,0 0 0,-1 0 0,1 0 0,-1 0 0,1 0 0,-1 0 0,1 0 0,-1 0 0,0 0 0,1 0 0,-1 0 0,-3 3 0,-1 1 0,-3 3 0,0 1 0,0-1 0,0 0 0,0 1 0,0-1 0,0 0 0,0 0 0,0 1 0,0-1 0,0 0 0,0 0 0,0 0 0,0 0 0,0 0 0,-3 0 0,2 0 0,-5 0 0,2 0 0,0 0 0,-3-3 0,7 3 0,-7-3 0,6 3 0,-5-3 0,2 3 0,-4-3 0,1 0 0,3 2 0,-3-5 0,3 6 0,-4-3 0,1 0 0,3 3 0,-3-6 0,3 5 0,-4-5 0,1 6 0,-1-6 0,1 2 0,-1-3 0,1 0 0,-1 3 0,1-2 0,-1 2 0,1 1 0,0-4 0,-1 4 0,1-4 0,-1 3 0,-4-2 0,4 2 0,-4 1 0,1 0 0,2 0 0,-7 4 0,8-4 0,-4 4 0,1-4 0,-1 3 0,0-3 0,-3 4 0,6-1 0,-6 2 0,6-2 0,-3 1 0,1 0 0,2 0 0,-2 0 0,3 3 0,0-2 0,0 2 0,1-3 0,-1-1 0,-3 1 0,2 4 0,-3-3 0,4 2 0,0 1 0,-3-3 0,2 3 0,-3-4 0,5-1 0,-1 5 0,0-4 0,0 4 0,4-5 0,-3 1 0,3-1 0,-3 1 0,-1 0 0,4-1 0,-3 1 0,3-1 0,0 1 0,-3-1 0,6 1 0,-5-1 0,5 0 0,-3 1 0,1-5 0,2 4 0,-2-3 0,-1 0 0,4 3 0,-4-3 0,1 3 0,2 1 0,-2-1 0,3 0 0,0 1 0,0-1 0,0 0 0,0 1 0,0-1 0,0 0 0,0 1 0,0-1 0,0 1 0,0-1 0,0 1 0,-3-1 0,2 1 0,-2-1 0,3 5 0,0-3 0,-4 6 0,3-2 0,-3 0 0,4 2 0,-3-2 0,2 3 0,-3 1 0,0 0 0,3 4 0,-6-3 0,6 8 0,-6-8 0,6 8 0,-7-8 0,7 9 0,-6-10 0,6 5 0,-6-5 0,6 4 0,-3-3 0,0 3 0,3-4 0,-2 0 0,3-5 0,-4 4 0,3-3 0,-3 3 0,4 1 0,0 0 0,0-1 0,0 1 0,0-4 0,-3 2 0,2-2 0,-3 4 0,4-5 0,0 4 0,0-7 0,0 6 0,0-6 0,0 6 0,0-6 0,-4 7 0,3-8 0,-2 4 0,3-1 0,0-2 0,0 3 0,0-5 0,0 5 0,0-4 0,0 4 0,0-5 0,0 5 0,0-3 0,0 6 0,0-6 0,0 2 0,0 1 0,0 1 0,0-1 0,0 4 0,0-8 0,0 8 0,0-7 0,0 6 0,0-6 0,0 7 0,0-8 0,0 4 0,0-1 0,0-2 0,0 2 0,0-3 0,0 4 0,0-4 0,0 4 0,0-5 0,0 1 0,0-1 0,0 1 0,0-1 0,0 1 0,0-1 0,0 1 0,0 0 0,0-1 0,0 1 0,3-1 0,-2 1 0,2-1 0,0 1 0,-2-1 0,3 1 0,-4-1 0,3 1 0,-2-1 0,6 1 0,-7-1 0,7 1 0,-6-1 0,6-2 0,-7 1 0,7-1 0,-6 2 0,5 0 0,-5 1 0,2-1 0,1-3 0,-3 3 0,2-3 0,0 3 0,-2 1 0,2-1 0,1-3 0,-3 3 0,2-3 0,0 0 0,-2 3 0,2-3 0,-3 3 0,0 0 0,0-4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8:06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3776 2922 24575,'15'0'0,"-4"0"0,1 0 0,-5 0 0,1 0 0,-1 0 0,1 0 0,-1 0 0,1 0 0,-1 0 0,-3 4 0,3-3 0,-3 2 0,0 0 0,3-2 0,-3 6 0,4-6 0,-4 5 0,3-5 0,-3 6 0,3-6 0,-2 5 0,1-5 0,-2 6 0,4-6 0,-4 5 0,3-5 0,-3 6 0,3-3 0,1 0 0,0 3 0,-1-6 0,-3 6 0,3-3 0,-3 0 0,4 3 0,-1-3 0,1 0 0,-1 3 0,1-3 0,-1 3 0,1 1 0,-1-1 0,1 1 0,-1-4 0,1 3 0,0-3 0,-1 4 0,-3-1 0,3 1 0,-3-1 0,4 5 0,0-4 0,0 4 0,-1-5 0,1 5 0,0-4 0,-1 4 0,1 0 0,0-4 0,0 8 0,0-8 0,0 4 0,-1-4 0,1-1 0,0 5 0,-1-4 0,2 8 0,-2-7 0,1 6 0,0-2 0,0-1 0,1 4 0,-1-3 0,0-1 0,0 4 0,0-7 0,-4 6 0,3-2 0,-6-1 0,6 4 0,-6-3 0,7 3 0,-7-3 0,2 3 0,1-4 0,-3 5 0,3-4 0,-4 2 0,3-2 0,-2 4 0,3-1 0,-4-3 0,0 3 0,0-4 0,0 5 0,0-5 0,0 4 0,4-3 0,-3-1 0,2 4 0,-3-8 0,0 8 0,0-7 0,0 6 0,0-6 0,0 7 0,0-8 0,4 4 0,-3-1 0,2-2 0,-3 2 0,4 1 0,-3-3 0,2 2 0,-3 1 0,0-4 0,0 4 0,0-1 0,0-2 0,0 6 0,0-3 0,0 0 0,0 0 0,4-5 0,-4 5 0,4-4 0,-4 4 0,0 0 0,0-4 0,0 8 0,0-8 0,0 8 0,0-7 0,0 6 0,0-6 0,0 7 0,0-8 0,0 8 0,0-8 0,0 8 0,0-8 0,0 8 0,0-7 0,0 6 0,0-6 0,0 2 0,0 1 0,0-3 0,0 6 0,0-6 0,0 2 0,0 1 0,0-3 0,0 2 0,0 1 0,0-4 0,0 4 0,0-1 0,0-2 0,0 7 0,0-4 0,0 1 0,-4 3 0,3-4 0,-3 1 0,1 2 0,2-2 0,-7 4 0,8-1 0,-8 1 0,7-4 0,-6 2 0,2-2 0,0 4 0,-2-1 0,2 1 0,1 0 0,-4-1 0,4 1 0,-4-4 0,0 2 0,0-2 0,3 4 0,-3 4 0,4-7 0,-5 11 0,1-11 0,-1 7 0,1-8 0,0 2 0,0-2 0,3 4 0,-2-1 0,2 1 0,1-4 0,-4 2 0,4-2 0,-4-1 0,3 4 0,-2-7 0,7 6 0,-8-2 0,4 0 0,0 2 0,-3-6 0,2 6 0,-2-6 0,2 7 0,-2-4 0,3 1 0,-1 3 0,-1-8 0,1 8 0,-3-8 0,0 8 0,1-8 0,-2 8 0,2-7 0,-2 6 0,2-6 0,-1 7 0,-4-4 0,3 1 0,-3 2 0,4-6 0,0 7 0,-3-7 0,1 6 0,-1-6 0,3 3 0,-4-1 0,4-2 0,-4 7 0,4-8 0,0 4 0,-3-1 0,2-2 0,-2 2 0,3-3 0,1-1 0,-5 5 0,3-3 0,-2 2 0,0 4 0,-2-5 0,0 9 0,2-10 0,3 2 0,0 1 0,0-3 0,1 2 0,-5-3 0,3 4 0,-3-3 0,4 2 0,1-3 0,-1-1 0,1 1 0,-1-1 0,1 1 0,-1-1 0,1 1 0,-1-1 0,4 1 0,-3-4 0,3 3 0,-3-6 0,-1 5 0,1-1 0,-1-1 0,1 2 0,-1-5 0,4 6 0,-3-7 0,3 4 0,-3-1 0,-1-2 0,1 2 0,0-3 0,-1 0 0,1 0 0,-1 0 0,1 0 0,-1 0 0,1 0 0,-1 0 0,-3 0 0,2 0 0,-2 0 0,3 0 0,-4 0 0,4 0 0,-4 0 0,1-4 0,-2 3 0,-4-6 0,5 3 0,-9-1 0,8-2 0,-9 2 0,1-3 0,3-1 0,-8 0 0,3 0 0,-4-4 0,-1 3 0,-5-4 0,4 1 0,-4 3 0,0-8 0,4 3 0,-3-4 0,4 1 0,1 4 0,-2-9 0,1 12 0,5-11 0,-3 8 0,8-3 0,-4 3 0,6-1 0,3 2 0,-3 0 0,3 1 0,0 0 0,1 3 0,5-3 0,-5 5 0,7-1 0,-6 0 0,7 1 0,-4-1 0,1 0 0,-1 1 0,4-1 0,-3 1 0,3-1 0,-4-3 0,1 2 0,-1-2 0,4 3 0,-3 1 0,6-1 0,-6-4 0,6 4 0,-3-4 0,4 1 0,-3 2 0,2-2 0,-2 3 0,3-3 0,0 2 0,0-7 0,0 8 0,0-8 0,0 4 0,0-5 0,0 0 0,0 5 0,0-4 0,0 3 0,0 1 0,0 0 0,0 1 0,0 2 0,0-2 0,0 3 0,0 1 0,0-1 0,0 0 0,0 1 0,0-1 0,0 1 0,0-1 0,0 1 0,0-1 0,0 1 0,0-1 0,0 1 0,0 0 0,0-1 0,0 1 0,0-1 0,0 0 0,0 1 0,0-1 0,0 1 0,0-1 0,0 1 0,0-1 0,0 1 0,0 6 0,0 9 0,0 1 0,0 5 0,0-6 0,0-1 0,0 1 0,0-1 0,0 1 0,3-1 0,-2 5 0,6 0 0,-2 5 0,3 0 0,0-1 0,-3 6 0,2-5 0,-2 5 0,4-1 0,-5-3 0,4 8 0,-7-8 0,3 3 0,0-4 0,-3-1 0,3-3 0,-4 3 0,0-4 0,0 1 0,0 2 0,0-6 0,0 7 0,0-8 0,0 4 0,0-5 0,0 1 0,0-1 0,0 1 0,0 0 0,0-1 0,0 1 0,0-1 0,0 1 0,0-1 0,0 1 0,0-1 0,0 1 0,0-1 0,0 0 0,0 1 0,0-1 0,0 0 0,0 1 0,0-1 0,0 0 0,0 0 0,0 1 0,0-1 0,0 1 0,0-1 0,0 0 0,0 1 0,0-1 0,0 1 0,0-1 0,0 0 0,0 1 0,0-1 0,0 1 0,0-1 0,0 1 0,0-1 0,0 1 0,0-1 0,0 1 0,0 3 0,-4-2 0,0 6 0,0-6 0,-4 7 0,4-8 0,-4 8 0,0-4 0,0 1 0,3 3 0,-6-4 0,6 1 0,-3 2 0,-3-6 0,6 3 0,-7 0 0,4-3 0,1 2 0,-1-3 0,1-1 0,-1 1 0,1-1 0,-1 1 0,0-1 0,1 1 0,-1-1 0,1 1 0,-1-1 0,-3 1 0,2 0 0,-2 0 0,3-1 0,1 1 0,-1-1 0,-4 1 0,4 4 0,-4-3 0,4 2 0,-3-3 0,2 4 0,-7-3 0,7 3 0,-2-4 0,-1 3 0,3-2 0,-2 2 0,3-3 0,1-1 0,-1 1 0,1-1 0,-1 1 0,1 0 0,-1-1 0,1 1 0,2-1 0,-1-3 0,2 3 0,-1-3 0,-1 0 0,1 3 0,-2-3 0,0 0 0,-1 3 0,1-7 0,0 4 0,0-4 0,0 0 0,0 0 0,0 0 0,-1 0 0,1 0 0,0 0 0,0 0 0,-1-4 0,1 0 0,-1-3 0,1-1 0,-5 4 0,3-7 0,-7 6 0,8-7 0,-8 4 0,7 0 0,-6-4 0,6 4 0,-6-4 0,6 0 0,-7 3 0,7-7 0,-3 3 0,4-3 0,-1-1 0,1 0 0,0 5 0,0-4 0,0 3 0,0 1 0,0 0 0,4 1 0,-3 2 0,6-3 0,-6 1 0,6 2 0,-3-6 0,1 6 0,2-7 0,-2 8 0,3-8 0,-3 8 0,2-4 0,-3 4 0,4-3 0,-3 2 0,2-2 0,-2 3 0,3-3 0,-3 2 0,2-2 0,-3-1 0,4 4 0,0-4 0,0 5 0,-3-1 0,2 0 0,-2 1 0,3-1 0,0 1 0,0 0 0,0-1 0,0 1 0,0 0 0,0 0 0,0-1 0,-3 4 0,-1-2 0,-3 5 0,-1-2 0,1 3 0,-1 0 0,1 0 0,-5 0 0,3-3 0,-6 2 0,2-2 0,-4-1 0,5 3 0,-4-6 0,4 6 0,-5-7 0,0 7 0,1-6 0,3 3 0,-3-1 0,4-2 0,-5 6 0,0-6 0,5 6 0,-4-7 0,3 7 0,-3-6 0,-1 6 0,4-6 0,-2 6 0,2-6 0,-3 6 0,-1-6 0,5 3 0,-4-5 0,3 5 0,1-3 0,-4 6 0,3-6 0,1 6 0,-4-3 0,8 1 0,-4 2 0,4-2 0,1 3 0,-5 0 0,4 0 0,-4-3 0,5 2 0,-1-3 0,1 4 0,-1 0 0,1 0 0,-1 0 0,1 0 0,-1 0 0,0-3 0,1 2 0,-1-2 0,1 3 0,0 0 0,-1 0 0,1 0 0,-1 0 0,1 0 0,-1 0 0,1 0 0,-1 0 0,1-3 0,6 2 0,5-2 0,4 3 0,3 0 0,-3 0 0,-1 0 0,1 3 0,-4 1 0,2 0 0,-1 3 0,-1-3 0,3 4 0,-7-1 0,4 1 0,-1-1 0,-2 1 0,2-1 0,-3 1 0,0-1 0,0 1 0,0-1 0,0 1 0,0-1 0,0 1 0,0 3 0,0-2 0,0 2 0,0-3 0,0 3 0,0-2 0,-3 3 0,-1-5 0,0 1 0,-3-1 0,2 5 0,-2-4 0,-1 4 0,-4 0 0,4-4 0,-4 4 0,5-5 0,-5 5 0,3-4 0,-2 4 0,3-5 0,-3 1 0,2 0 0,-2 0 0,-1-4 0,4 3 0,-4-3 0,4 3 0,1 1 0,-5 0 0,4-4 0,-4 3 0,5-3 0,-5 4 0,4 0 0,-4 0 0,0-1 0,4-2 0,-4 2 0,1-3 0,2 4 0,-2-3 0,-1 2 0,3-3 0,-2 0 0,-1 0 0,4-4 0,-4 3 0,5-2 0,-1 2 0,1-3 0,-1 0 0,1 0 0,-1 0 0,1 0 0,-1 0 0,1 0 0,-1 0 0,1 0 0,-1 0 0,-3 0 0,2 0 0,-2-3 0,-1-2 0,3 1 0,-6-3 0,2 6 0,1-6 0,-4 2 0,3-3 0,-3 4 0,3-3 0,-2 2 0,2-3 0,0 0 0,-2-4 0,2 3 0,-4-7 0,5 8 0,-4-8 0,4 3 0,-1 1 0,1-4 0,0 3 0,3-3 0,-3 3 0,1-6 0,6 6 0,-6-3 0,11 1 0,-7 6 0,3-3 0,0 1 0,-3 2 0,6-2 0,-6 3 0,3-3 0,-3 6 0,2-5 0,2 2 0,0-1 0,2-2 0,-6-1 0,6 4 0,-3-8 0,1 8 0,2-8 0,-2 7 0,3-2 0,0-1 0,0 4 0,0-4 0,0 5 0,0-1 0,0 0 0,0 1 0,0-1 0,0 1 0,0-1 0,0 1 0,0-1 0,0 1 0,0-1 0,3 1 0,-2-1 0,6 1 0,-3 2 0,0-1 0,3 2 0,-7-4 0,4 1 0,-1 3 0,-2-3 0,2 3 0,-3-3 0,-3 3 0,-1 1 0,-3 3 0,-1 0 0,-3 0 0,2-3 0,-6 2 0,2-3 0,1 1 0,-4 2 0,7-6 0,-6 7 0,6-7 0,-7 6 0,8-6 0,-4 3 0,1-4 0,2 4 0,-2-3 0,6 3 0,-1-4 0,2 1 0,-1-1 0,-1 4 0,5-3 0,-3 3 0,4-3 0,0-1 0,0 1 0,-3 0 0,2-1 0,-2 1 0,3-1 0,0 1 0,0-1 0,0 1 0,0-1 0,0-3 0,0 2 0,0-3 0,0 1 0,0 2 0,0-6 0,0 6 0,0-3 0,0 1 0,0 2 0,0-2 0,0 3 0,0 1 0,0-1 0,0 1 0,3-1 0,1 1 0,1-5 0,1 4 0,-1-4 0,-1 4 0,-1 1 0,0-1 0,-2 1 0,3-1 0,-1-3 0,-2 2 0,3-2 0,-4-1 0,0 4 0,4-8 0,-4 7 0,4-6 0,0 6 0,-4-2 0,7-1 0,-6 4 0,3-8 0,0 3 0,-3-3 0,2 3 0,1-3 0,-3 4 0,3-5 0,-1 5 0,-2-4 0,6 3 0,-6-3 0,6-1 0,-2 0 0,3 1 0,-3-1 0,2 0 0,-2-4 0,4 3 0,-4-3 0,2-1 0,-1 0 0,2-1 0,1-3 0,0 3 0,0 0 0,0-3 0,-1 8 0,-3-3 0,3 4 0,-4 1 0,1-1 0,2 0 0,-2 5 0,-1-4 0,3 8 0,-6-8 0,5 7 0,-5-6 0,6 2 0,-6 1 0,7-4 0,-7 7 0,6-6 0,-6 2 0,3 1 0,-1-4 0,-2 8 0,7-8 0,-7 0 0,6 3 0,-7-2 0,7 3 0,-6 4 0,6-4 0,-6 4 0,6 1 0,-6-1 0,6-3 0,-6 2 0,6-2 0,-6 3 0,5 1 0,-5-1 0,6 1 0,-6-1 0,5 0 0,-1 1 0,-1-1 0,2 1 0,-5-1 0,6 1 0,-6-1 0,2 1 0,0-1 0,-2 1 0,6-1 0,-6 1 0,6-1 0,-7 1 0,7-1 0,-6 1 0,6-1 0,-7 1 0,7-1 0,-6 0 0,6 1 0,-6-1 0,5 1 0,-5-1 0,6 1 0,-6-1 0,5 1 0,-2 3 0,1-3 0,1 3 0,-5-4 0,6 1 0,-7-1 0,4 1 0,-1 3 0,-2-3 0,2 3 0,0-3 0,-2-1 0,5 1 0,-2 0 0,0-1 0,3 4 0,-6-2 0,5 1 0,-1 1 0,-1-2 0,2 1 0,-1-2 0,-1-1 0,2 4 0,-1-2 0,2 1 0,-3-2 0,3-1 0,-3 1 0,4 3 0,-4-3 0,3 3 0,-3-4 0,3 1 0,1-1 0,-1 1 0,-3 0 0,3-1 0,-3 4 0,3-3 0,-2 3 0,1 0 0,-5-3 0,6 3 0,-3-3 0,3 2 0,-2-1 0,1 2 0,-1-4 0,2 0 0,0 1 0,-2 0 0,1 3 0,-5-3 0,6 6 0,-7-6 0,7 7 0,-6-7 0,6 6 0,-3-5 0,3 5 0,0-6 0,1 7 0,-1-4 0,-3 1 0,3 2 0,-3-2 0,3 0 0,0-1 0,1 0 0,-5-3 0,4 7 0,-3-7 0,0 3 0,-1-3 0,1 3 0,-4-2 0,4 1 0,-1-2 0,-2 0 0,2-1 0,-3 1 0,0-1 0,0 1 0,0-1 0,0 1 0,0-1 0,0 1 0,0-1 0,0 1 0,0-1 0,0 1 0,4 3 0,-4-3 0,4 3 0,-4-3 0,0 0 0,0 0 0,3-1 0,-2 1 0,2 0 0,-3-1 0,4 4 0,-4-3 0,4 3 0,-4-3 0,0-1 0,0 1 0,0-1 0,0 1 0,3-1 0,-2 0 0,2 1 0,-3-5 0,0 4 0,0-4 0,0 5 0,4-1 0,-4 1 0,4-1 0,-4 1 0,0 0 0,0 0 0,0 0 0,0 0 0,0 0 0,0 0 0,0-1 0,-4 1 0,4 0 0,-7-1 0,6 1 0,-2-1 0,3 0 0,-4-3 0,3 2 0,-2-2 0,3-1 0,0 4 0,0-8 0,-4 7 0,3-6 0,-2 2 0,0 1 0,2-4 0,-6 7 0,3-2 0,0-1 0,-3 4 0,3-4 0,0 4 0,-3 1 0,3-1 0,0 1 0,0-1 0,1 1 0,2-1 0,-2 1 0,-1 3 0,4-3 0,-4 3 0,4-3 0,-3 0 0,2 0 0,-2-1 0,0 1 0,2 0 0,-2 0 0,3 0 0,0 0 0,0 0 0,0 0 0,3 0 0,-2 0 0,5-1 0,-2 1 0,4-1 0,-4 1 0,2 0 0,-5-1 0,6 1 0,-6-1 0,5 0 0,-5 1 0,6 3 0,-6-3 0,2 3 0,0-4 0,-2 1 0,3-1 0,-1 1 0,-2 0 0,2-1 0,-3 1 0,0-1 0,0 1 0,0-1 0,0 1 0,0 0 0,3-1 0,-2 0 0,2 1 0,-3-1 0,4 4 0,-4-2 0,4 1 0,-4-2 0,3 3 0,-2-3 0,6 3 0,-7-4 0,7 1 0,-6 0 0,2-1 0,1 1 0,0 0 0,0-1 0,2 1 0,-5 0 0,2-1 0,0 4 0,-2-2 0,3 1 0,-1-2 0,-2 0 0,5-1 0,-5 1 0,2-1 0,1 1 0,-4-1 0,7 1 0,-6 0 0,5-1 0,-5 1 0,6-1 0,-3 1 0,0 0 0,3 3 0,-3-3 0,0 3 0,3 0 0,-7-3 0,7 3 0,-3-4 0,4 1 0,-1-1 0,1 1 0,-1-1 0,-2 1 0,1-1 0,-2 1 0,4-1 0,-1 4 0,1-3 0,-1 3 0,5-4 0,-3 1 0,2-1 0,-3 0 0,-1 4 0,1-3 0,-1 3 0,1 0 0,-1-3 0,1 3 0,-1-3 0,1 2 0,-1-1 0,1 2 0,3-1 0,-2-1 0,3 1 0,-5 1 0,1-2 0,-1 5 0,1-6 0,-1 3 0,5 0 0,-4-3 0,4 6 0,-4-5 0,-1 5 0,1-6 0,-1 3 0,1-4 0,-1 4 0,1-3 0,-1 7 0,1-7 0,-1 3 0,1-4 0,-1 4 0,1-3 0,-1 6 0,1-5 0,-1 5 0,1-6 0,0 6 0,-1-5 0,1 2 0,-1-1 0,1-1 0,-1 5 0,1-6 0,-1 6 0,1-5 0,-1 5 0,1-6 0,-1 6 0,1-5 0,-1 5 0,1-6 0,0 6 0,-1-2 0,1 3 0,-1-3 0,1 2 0,-1-3 0,1 1 0,-1 2 0,1-2 0,-1 3 0,1-4 0,-1 4 0,4-4 0,-6 1 0,5 2 0,-6-2 0,4 0 0,-1 2 0,-3-6 0,3 6 0,-3-5 0,3 5 0,-3-5 0,2 5 0,-5-6 0,6 6 0,-6-5 0,6 5 0,-3-2 0,3-1 0,0 4 0,1-7 0,-1 6 0,1-6 0,-1 7 0,1-7 0,-1 3 0,1 0 0,-1 0 0,1 1 0,-1-1 0,1 0 0,-1-3 0,1 3 0,-1 0 0,1-3 0,-1 6 0,1-6 0,-1 3 0,1-3 0,0 3 0,-1-3 0,1 6 0,-1-6 0,-3 3 0,3 0 0,-6-3 0,6 6 0,-7-5 0,7 5 0,-6-6 0,2 3 0,-3-3 0,0-1 0,0 1 0,0-1 0,0 1 0,0 0 0,0-1 0,0 1 0,0-1 0,0 1 0,0-1 0,0 1 0,0-1 0,0 1 0,0-1 0,0 1 0,0-1 0,0 1 0,0-1 0,0 1 0,0-1 0,0 1 0,0-1 0,0 1 0,0 0 0,0-1 0,0 1 0,0-1 0,0 1 0,0 0 0,0-1 0,0 1 0,0-1 0,4 1 0,-4-1 0,4 1 0,-4-1 0,0 1 0,0-1 0,0 1 0,0-1 0,0 1 0,0-1 0,0 1 0,0-1 0,0 1 0,0-1 0,0 1 0,0-1 0,0 1 0,0-1 0,0 0 0,0 1 0,0-1 0,0 1 0,0-1 0,0-3 0,0 2 0,0-6 0,0 6 0,0-7 0,0 8 0,0-8 0,0 8 0,0-8 0,0 7 0,0-2 0,0 3 0,0 1 0,0-1 0,0-3 0,0 2 0,0-2 0,0 3 0,0 1 0,0-5 0,0 0 0,0 0 0,0 1 0,0 3 0,0 1 0,-4-1 0,4-3 0,-4 2 0,1-2 0,2-1 0,-6 4 0,7-4 0,-7 5 0,6-1 0,-2-4 0,-1 4 0,4-3 0,-4 3 0,4 1 0,0 0 0,0 0 0,0-1 0,0 1 0,0 0 0,0 0 0,0 0 0,0 0 0,0 0 0,0 0 0,0-1 0,0 1 0,0 0 0,0-1 0,4 1 0,-4-1 0,7-3 0,-6 2 0,3-3 0,-4 5 0,0-1 0,4-3 0,-3 2 0,2-2 0,-3 3 0,0 0 0,0 1 0,0-1 0,0 1 0,0-1 0,0 1 0,0-1 0,0 1 0,0-1 0,0 1 0,0 0 0,0 0 0,0 0 0,0 0 0,0 0 0,0-1 0,0 1 0,0 0 0,0-1 0,0 1 0,0 0 0,0 0 0,0 0 0,-3 3 0,-1 0 0,0-2 0,8 1 0,5-9 0,7 1 0,1-3 0,-8 7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2:30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284 1272 24575,'0'-16'0,"0"2"0,0 1 0,0 2 0,0 0 0,0 2 0,0-3 0,0 1 0,0 2 0,0-2 0,0 3 0,0-3 0,0 2 0,3-2 0,-2-1 0,2 3 0,1-2 0,-3 3 0,2 1 0,0-1 0,-2 1 0,3-1 0,-4 1 0,0-1 0,0 1 0,0-1 0,0 1 0,0 0 0,0 0 0,-4 3 0,4-3 0,-7 7 0,3-7 0,-3 3 0,0-3 0,3 0 0,-3 3 0,6-3 0,-5 3 0,1 0 0,1-3 0,-2 3 0,5-4 0,-6 4 0,6-3 0,-6 6 0,7-5 0,-7 2 0,6-4 0,-6 4 0,7-3 0,-7 3 0,3-3 0,-4-1 0,1 4 0,0-2 0,-1 5 0,4-6 0,-3 3 0,3-3 0,-3-1 0,3 1 0,1 0 0,3-1 0,-3 4 0,2-2 0,-3 2 0,4-4 0,0 1 0,0 0 0,0 0 0,0-1 0,0 1 0,0 0 0,0-1 0,0 1 0,0-4 0,0 3 0,0-7 0,0 6 0,0-2 0,0 3 0,0 1 0,0-1 0,0 1 0,0-1 0,0-3 0,0 2 0,0-3 0,0 5 0,0-5 0,0 4 0,0-4 0,0 1 0,0 2 0,0-3 0,0 1 0,0 2 0,0-2 0,0 3 0,0 1 0,0-1 0,0 1 0,0-1 0,0 0 0,0 1 0,0 0 0,0-1 0,0 1 0,0-1 0,0 1 0,0-1 0,0 1 0,0-1 0,0 1 0,0-1 0,4 0 0,-3 1 0,2-1 0,0 1 0,-2-1 0,3 1 0,-4-1 0,3 1 0,-2-1 0,2 1 0,0-1 0,-2 1 0,6 2 0,-6-1 0,5 2 0,-2-4 0,1 1 0,1 3 0,-2 0 0,1 1 0,1 2 0,-2-6 0,4 7 0,-1-7 0,1 6 0,0-2 0,-1-1 0,1 4 0,3-7 0,-2 6 0,6-7 0,-6 7 0,7-6 0,-8 6 0,8-7 0,-8 8 0,8-8 0,-7 7 0,6-6 0,-6 3 0,7-1 0,-8-2 0,4 6 0,-1-6 0,-2 6 0,2-6 0,-3 7 0,-1-4 0,1 1 0,0 2 0,-1-6 0,1 6 0,-1-5 0,0 5 0,-3-5 0,3 2 0,-3-1 0,-1-1 0,4 5 0,-6-6 0,5 7 0,-5-7 0,5 6 0,-5-6 0,5 7 0,-5-7 0,5 3 0,-2 0 0,0-3 0,3 6 0,-3-5 0,3 2 0,0 0 0,1-2 0,-1 5 0,0-2 0,-2-1 0,1 3 0,-2-2 0,4 3 0,0 0 0,-1 0 0,0 0 0,1 0 0,-1 0 0,0 0 0,1 0 0,-1 0 0,0 0 0,1 0 0,-1 3 0,0 1 0,0 3 0,-3 1 0,3-1 0,-6 1 0,6-1 0,-7 1 0,7 4 0,-6-4 0,3 4 0,0-1 0,-3-2 0,2 2 0,1 1 0,-3-3 0,3 2 0,-4-3 0,0-1 0,3 1 0,-2-1 0,2 1 0,1-1 0,-3 1 0,5 0 0,-5-1 0,2 1 0,1-1 0,-3 1 0,5-1 0,-5 1 0,6-1 0,-6 1 0,5-1 0,-5 1 0,6-1 0,-3-2 0,0 1 0,3-2 0,-3 4 0,3-4 0,1-1 0,-4 0 0,3-2 0,-3 6 0,3-6 0,1 2 0,-1-3 0,1 4 0,0-4 0,3 4 0,-2-1 0,6-2 0,-2 6 0,4-6 0,-5 6 0,4-6 0,-3 6 0,-1-6 0,0 6 0,-1-6 0,-2 5 0,3-5 0,-5 6 0,1-3 0,-1 4 0,1-4 0,-1 2 0,1-1 0,-1 2 0,-3 1 0,3-4 0,-6 2 0,5-2 0,-5 4 0,2-1 0,0-3 0,-2 3 0,3-3 0,-1 3 0,-2 0 0,5-3 0,-5 3 0,6-6 0,-3 2 0,3-3 0,0 0 0,0 0 0,0 0 0,0 0 0,0 0 0,0-3 0,0 2 0,-3-6 0,3 6 0,-6-5 0,5 2 0,-2-4 0,0 1 0,3 3 0,-6-3 0,5 6 0,-5-5 0,3 2 0,-1-4 0,-2 1 0,5-1 0,-1 0 0,-1-3 0,2 2 0,-1-2 0,2 3 0,-3 1 0,3-1 0,-3 4 0,4-3 0,-4 3 0,3-3 0,-3-1 0,3 1 0,1-1 0,-4 1 0,2-1 0,-5 1 0,6 3 0,-6-3 0,5 3 0,-5-4 0,6 1 0,-6-1 0,6 0 0,-7 1 0,7-1 0,-3 1 0,0-1 0,3 1 0,-6-1 0,6 1 0,-3-5 0,1 4 0,2-4 0,-3 4 0,0 1 0,3-5 0,-6 4 0,3-4 0,-1 1 0,-2 2 0,6-3 0,-6 5 0,3-5 0,-4 4 0,3-4 0,-2 5 0,5-1 0,-5 1 0,3-1 0,-1 4 0,-2-2 0,5 5 0,-5-6 0,6 6 0,-3-5 0,3 5 0,0-2 0,0 3 0,1 0 0,-1 0 0,0 0 0,1 0 0,-1 0 0,1 0 0,-1 0 0,0 0 0,1 0 0,-1 0 0,1 0 0,-1 0 0,1 0 0,-1 0 0,0 0 0,0 0 0,0 3 0,1-2 0,-4 5 0,2-2 0,-5 4 0,6-4 0,-6 3 0,5-3 0,-5 3 0,6-3 0,-6 3 0,5-6 0,-5 5 0,5-5 0,-2 6 0,3-6 0,0 2 0,0 0 0,1-2 0,-1 2 0,-3 0 0,3-2 0,-3 5 0,3-5 0,0 6 0,1-7 0,-1 7 0,0-3 0,1 0 0,-1 2 0,1-5 0,-1 6 0,0-7 0,-3 7 0,3-6 0,-3 2 0,0 0 0,2-2 0,-2 3 0,4-4 0,-4 3 0,2-2 0,-1 2 0,2-3 0,1 3 0,-1-2 0,1 3 0,-1-4 0,1 0 0,-1 3 0,0-2 0,1 2 0,0-3 0,-1 4 0,1-4 0,-1 4 0,1-1 0,-1-2 0,5 2 0,-4 1 0,4-4 0,-5 4 0,1-1 0,0-2 0,-1 2 0,1 1 0,-1-3 0,1 2 0,-1 0 0,1-2 0,-1 6 0,1-6 0,-1 2 0,1 0 0,-1 1 0,1 1 0,-1 1 0,5-1 0,-3-1 0,2 3 0,-3-6 0,-1 2 0,1 1 0,-1 0 0,1 0 0,-1 3 0,1-3 0,-1 0 0,0 2 0,-2-2 0,1 0 0,-5 3 0,5-3 0,-5 3 0,6-3 0,-6 2 0,2-2 0,-3 3 0,3-3 0,-2 2 0,3-2 0,-4 4 0,0-1 0,0 0 0,0 1 0,0-1 0,0 1 0,0-1 0,0 1 0,0 0 0,-4-1 0,0 1 0,-4-4 0,4 2 0,-2-1 0,1 2 0,-2 1 0,-1-4 0,1 3 0,-1-3 0,1 3 0,-1 1 0,1-4 0,-1 2 0,1-5 0,-1 6 0,1-3 0,3 4 0,-7 0 0,6-4 0,-4 3 0,3-3 0,2 0 0,-4 3 0,1-3 0,-1 3 0,1-2 0,3 1 0,-3-5 0,6 6 0,-6-7 0,7 7 0,-7-6 0,6 6 0,-6-6 0,7 5 0,-4-2 0,4 4 0,-3-5 0,2 4 0,-2-3 0,3 3 0,0 0 0,0 0 0,0 1 0,-4-4 0,3 2 0,-2-1 0,3 2 0,0 1 0,0-1 0,0 1 0,0-1 0,0 1 0,-3-1 0,2 1 0,-2-1 0,3 1 0,0-1 0,0 1 0,0 0 0,0-1 0,0 1 0,0-1 0,0 1 0,0-1 0,0 1 0,0 3 0,0-2 0,0 3 0,3-5 0,-2 1 0,2-1 0,0 1 0,-2-1 0,6 1 0,-6-1 0,6 1 0,-7-1 0,4 1 0,-1-1 0,-2 1 0,6-1 0,-7 1 0,7-1 0,-6 1 0,6-4 0,-7 3 0,7-3 0,-6 4 0,6-1 0,-6 1 0,5-1 0,-2 1 0,1-1 0,1 1 0,-5-1 0,6 1 0,-3-1 0,0 1 0,3-1 0,-3 5 0,4-4 0,0 8 0,0-3 0,1 3 0,-1 1 0,0 0 0,1-1 0,-1 1 0,-3 0 0,2-1 0,-2 6 0,3-4 0,1 8 0,4 4 0,-3-5 0,2 3 0,-4-11 0,-3 0 0,2-5 0,-6 4 0,2-7 0,1 2 0,-4-3 0,4-1 0,-4 1 0,0-1 0,0 1 0,0-1 0,0 0 0,0 0 0,0 0 0,0 0 0,0 1 0,0-1 0,0 0 0,-4-3 0,0 3 0,-3-3 0,-1 0 0,4 2 0,-2-5 0,2 3 0,-4-4 0,1 3 0,-1-2 0,0 2 0,1-3 0,3 3 0,-3-2 0,4 3 0,-2-1 0,2 1 0,3 3 0,-3 0 0,-1 0 0,0 0 0,-2 1 0,5-1 0,-3 1 0,1-1 0,-1 1 0,-4-1 0,1 1 0,-1-1 0,1 1 0,-1 0 0,0 3 0,1-2 0,-1 6 0,0-6 0,0 3 0,0-1 0,0-2 0,1 2 0,-1 1 0,0-4 0,0 4 0,1-4 0,-1-1 0,1 1 0,-1-1 0,1 1 0,-1-4 0,0 3 0,1-7 0,3 7 0,-3-6 0,3 6 0,-3-7 0,-1 7 0,1-6 0,0 5 0,0-5 0,3 5 0,-2-5 0,5 6 0,-2-3 0,0 0 0,2 2 0,-3-2 0,1 4 0,2-1 0,-5 1 0,5-1 0,-3 1 0,1-1 0,-1 1 0,0 0 0,-3-1 0,2 5 0,1-4 0,-3 4 0,6-1 0,-5-2 0,5 7 0,-6-8 0,6 4 0,-6-1 0,6-2 0,-6 3 0,6-5 0,-5 1 0,5-1 0,-3 1 0,1-1 0,2 1 0,-2-1 0,0 1 0,2-1 0,-3 1 0,1-1 0,2 1 0,-2 0 0,3-1 0,0 1 0,0-1 0,-4-3 0,4 3 0,-4-3 0,4 3 0,0 1 0,0-1 0,0 0 0,0 1 0,0-1 0,0 0 0,0 1 0,0-1 0,0 1 0,0-1 0,-3 1 0,2-1 0,-2 1 0,3 0 0,-4-1 0,4 1 0,-4-1 0,0 5 0,4-4 0,-4 4 0,4-5 0,-3 1 0,2-1 0,-3 1 0,4-1 0,-3 1 0,2 0 0,-2-1 0,3 1 0,-4-1 0,4 1 0,-4-1 0,4 1 0,-3-4 0,2 3 0,-2-3 0,3 3 0,-4-2 0,4 1 0,-7-2 0,6 4 0,-2-1 0,0-3 0,2 3 0,-2-3 0,-1 0 0,3 2 0,-5-5 0,5 6 0,-6-6 0,6 5 0,-5-5 0,5 5 0,-6-5 0,6 6 0,-5-6 0,5 6 0,-5-3 0,5 3 0,-2 0 0,3 0 0,0 0 0,0 0 0,0 0 0,0 0 0,0 0 0,0 0 0,3-3 0,-2 2 0,5-5 0,-5 6 0,6-3 0,-3 0 0,0 3 0,3-6 0,-3 5 0,4-5 0,-1 6 0,1-6 0,-1 6 0,1-7 0,-4 7 0,3-6 0,-3 6 0,4-3 0,-1 3 0,0 0 0,1-3 0,-4 3 0,2-3 0,-2 4 0,4-1 0,-1 0 0,0 0 0,-3 1 0,3-1 0,-7 0 0,3 1 0,1-1 0,0 1 0,0-1 0,2 1 0,-5-1 0,3 1 0,-1-1 0,1 1 0,4-1 0,-4 1 0,2-1 0,-2 0 0,4 1 0,-1-1 0,1-3 0,-1 3 0,1-3 0,-1 0 0,1 3 0,-1-3 0,-3 4 0,3-1 0,-3 1 0,4-1 0,-1 1 0,-3-1 0,3 1 0,-6-1 0,5 1 0,-5-1 0,6-3 0,-6 3 0,5-3 0,-5 4 0,3-1 0,-1 1 0,-2-1 0,6-2 0,-7 1 0,7-2 0,-6 4 0,6-1 0,-7 1 0,7-4 0,-6 3 0,2-3 0,1 4 0,-4-1 0,7-3 0,-6 3 0,6-3 0,-6 4 0,5-4 0,-5 3 0,6-3 0,-3 3 0,0 1 0,3-1 0,-3 1 0,0-1 0,3 1 0,-3-4 0,4 3 0,-1-3 0,1 4 0,-4-1 0,3 1 0,-3-1 0,0 1 0,3-1 0,-3 1 0,0-1 0,3 1 0,-6-1 0,5 1 0,-2-1 0,1 1 0,1 0 0,-5-1 0,6 1 0,-3-1 0,0 1 0,3-1 0,-6 1 0,2-1 0,-3 1 0,3-1 0,-2 1 0,3-1 0,-4 1 0,0-1 0,3 1 0,-2 0 0,2-1 0,-3 1 0,0-1 0,3 1 0,-2-1 0,3 0 0,-4 1 0,0-1 0,3 1 0,-2-1 0,2 1 0,-3-1 0,0 1 0,3 0 0,-2-1 0,3 1 0,-4-1 0,3 1 0,-2-1 0,2 1 0,-3-1 0,0 1 0,0-1 0,0 1 0,0-1 0,0 1 0,0 4 0,4-4 0,-4 4 0,4-5 0,-4 1 0,0-1 0,0 1 0,0-1 0,0 1 0,0-1 0,3 1 0,-2 4 0,2-4 0,-3 4 0,0-5 0,0 1 0,0-1 0,0 1 0,0-1 0,0 1 0,0-1 0,0 1 0,0-1 0,0 1 0,0-1 0,0 1 0,0-1 0,0 1 0,0-1 0,0 1 0,0-1 0,0 0 0,0 1 0,0-1 0,0 0 0,0 1 0,0-1 0,0 1 0,0-1 0,0 0 0,0 1 0,0-1 0,0 1 0,0-1 0,0 0 0,0 0 0,0 1 0,0-1 0,0 1 0,0-1 0,0 0 0,0 1 0,0-1 0,0 1 0,0-1 0,0 1 0,0-1 0,0 1 0,0-1 0,0 0 0,0 0 0,0 0 0,0 1 0,-3-1 0,2 0 0,-5 0 0,5 0 0,-5 1 0,5-1 0,-2 0 0,-1 1 0,4-1 0,-7 1 0,3-1 0,0 0 0,-3 1 0,6-1 0,-5 1 0,2-1 0,-4 1 0,4-1 0,-2 1 0,1-1 0,-2 1 0,3-1 0,-3-3 0,3 3 0,-3-3 0,-1 3 0,4 1 0,-2-4 0,5 2 0,-5-5 0,5 6 0,-3-3 0,4 3 0,0 0 0,0 1 0,0 0 0,-3-1 0,2 1 0,-2-1 0,3 1 0,0-1 0,0 1 0,0-1 0,-4 5 0,3-4 0,-3 8 0,4-3 0,0 3 0,-3 1 0,2 0 0,-3-1 0,0 1 0,3 0 0,-2-1 0,3 1 0,-4 0 0,3-1 0,-6 1 0,6 0 0,-3-1 0,1-3 0,2 3 0,-6-4 0,6 1 0,-3-2 0,4-3 0,-3 0 0,2-1 0,-2 1 0,3-1 0,0 1 0,-4-1 0,4 1 0,-4-1 0,4 1 0,0-1 0,0 1 0,0-1 0,0 1 0,0-1 0,0 1 0,0-1 0,0 1 0,0-1 0,0 1 0,0-1 0,0 1 0,0-1 0,0 1 0,0-1 0,0 1 0,0-1 0,0 1 0,0 0 0,3-1 0,-2 0 0,5 1 0,-5-1 0,6 0 0,-7 1 0,7-4 0,-6 2 0,5-1 0,-5 2 0,6 1 0,-6-1 0,6-3 0,-7 3 0,4-3 0,-1 0 0,-2 3 0,6-3 0,-7 4 0,7-1 0,-6 1 0,6 0 0,-6-1 0,6 5 0,-3-4 0,0 8 0,3-4 0,-2 1 0,-1 3 0,3-4 0,-2 5 0,0 0 0,2-1 0,-2 1 0,-1 0 0,4-1 0,-3 6 0,3-4 0,-3 3 0,3 1 0,-3 0 0,4 6 0,0-1 0,0 1 0,1-1 0,-5 1 0,3-1 0,-3-4 0,0 3 0,2-8 0,-2 3 0,-1-8 0,4 3 0,-7-8 0,6 8 0,-6-8 0,6 4 0,-6-4 0,2-1 0,0 1 0,-2-1 0,3 1 0,-1-1 0,-2 1 0,6-1 0,-7 1 0,4-1 0,-1 1 0,-2-1 0,2 1 0,-3-1 0,4 1 0,-4-1 0,7-2 0,-6 1 0,2-2 0,1 4 0,0-1 0,0 1 0,-1-1 0,0 0 0,1 1 0,1 4 0,1-4 0,-5 8 0,6-4 0,-6 5 0,7 0 0,-4-5 0,0 4 0,3-4 0,-6 5 0,7 0 0,-7-5 0,6 4 0,-6-3 0,6-1 0,-6 0 0,2-1 0,1-2 0,-4 7 0,7-8 0,-6 4 0,2-1 0,1-2 0,-4 2 0,8 1 0,-8-3 0,8 2 0,-8-3 0,4 3 0,-1-2 0,-2 2 0,2-3 0,1 0 0,-4-1 0,4 1 0,-4-1 0,3 1 0,-2-1 0,2 1 0,-3-1 0,0 0 0,0 1 0,0-1 0,3 0 0,-2 1 0,2-1 0,-3 0 0,0 0 0,0 0 0,0 0 0,0 1 0,0-1 0,0 0 0,0 0 0,0 0 0,0 1 0,0-1 0,0 1 0,0-1 0,0 1 0,0-1 0,0 1 0,0-1 0,0 1 0,0-1 0,0 0 0,0 1 0,0-1 0,0 0 0,0 0 0,0 0 0,-3-3 0,2 3 0,-5-7 0,5 7 0,-5-6 0,2 2 0,-4 1 0,1 0 0,-1 0 0,1-1 0,-1 0 0,1-2 0,-5 6 0,4-6 0,-4 6 0,5-6 0,-1 6 0,-4-6 0,4 2 0,-8 1 0,8-3 0,-4 6 0,0-7 0,4 4 0,-8 0 0,8-4 0,-4 4 0,0 0 0,4-3 0,-4 6 0,1-6 0,2 5 0,-2-5 0,3 3 0,1-1 0,-1-2 0,0 2 0,1 0 0,-1-2 0,1 3 0,-1-4 0,1 3 0,-1-2 0,1 6 0,-1-7 0,1 4 0,-1-4 0,1 3 0,-1-2 0,1 2 0,0-3 0,3 4 0,-3-4 0,6 7 0,-5-6 0,2 5 0,0-2 0,1 3 0,3 0 0,0 0 0,-4-3 0,4 2 0,-3-2 0,3 4 0,0-1 0,0 0 0,0 1 0,0-1 0,0 1 0,0-1 0,0 1 0,0-1 0,0 1 0,0-1 0,0 1 0,0-1 0,0 5 0,0-3 0,0 2 0,-4-3 0,3-1 0,-2 1 0,3-1 0,-3 1 0,2 3 0,-3-2 0,4 3 0,0-5 0,-3 1 0,2-1 0,-2 1 0,3-1 0,0 1 0,0-1 0,0 0 0,0 1 0,0-1 0,0 0 0,0 0 0,0 1 0,0-1 0,0 0 0,0 6 0,0 10 0,0 2 0,0 14 0,0-5 0,0 6 0,0 0 0,0-6 0,0-1 0,0-5 0,0-1 0,0 0 0,0-4 0,0-1 0,0-6 0,0-3 0,0 3 0,0-8 0,0 4 0,0-1 0,0-2 0,0 7 0,0-8 0,0 4 0,-8-4 0,7-1 0,-7 5 0,8-3 0,0 2 0,0-3 0,-3-1 0,2 1 0,-2 0 0,3-1 0,0 1 0,-4-1 0,3 1 0,-2-1 0,3 1 0,0-1 0,-3 1 0,2-1 0,-2 1 0,3-1 0,-4 1 0,3-1 0,-2 0 0,3 1 0,0-1 0,0 1 0,0-1 0,0 0 0,0 1 0,0 0 0,0-1 0,0 0 0,0 1 0,0-1 0,0 1 0,0-1 0,0 1 0,0-1 0,0 1 0,0-1 0,0 1 0,0 0 0,0-1 0,0 1 0,0-1 0,0 1 0,0-1 0,0 1 0,0-1 0,0 1 0,0-1 0,0 1 0,0-1 0,0 1 0,3-1 0,-2 1 0,3 0 0,-1-1 0,-2 1 0,5-1 0,-5 1 0,6-1 0,-6 1 0,6-1 0,-7 1 0,7-4 0,-6 2 0,6-5 0,-7 6 0,7-6 0,-3 2 0,3 0 0,1-2 0,-1 2 0,0-3 0,1 0 0,-1 0 0,0 0 0,1 0 0,0 0 0,-1 0 0,1 0 0,-1 0 0,1 0 0,-1 0 0,1 0 0,-1 0 0,1 0 0,-1 0 0,1 0 0,-1 0 0,1 0 0,0 0 0,-1 0 0,1 0 0,-1 3 0,-3 2 0,3-1 0,-3 3 0,4-3 0,-1 3 0,-3 1 0,3-1 0,-3 1 0,4-1 0,-1 1 0,1-1 0,-4 1 0,3 0 0,-6-1 0,5 1 0,-5-1 0,6 1 0,-6-1 0,2 5 0,-3-4 0,4 8 0,-3-7 0,2 2 0,-3-3 0,0-1 0,0 5 0,0-4 0,0 4 0,0-5 0,0 5 0,0-3 0,0 6 0,0-6 0,0 6 0,0-2 0,0 0 0,0-2 0,0 1 0,0-4 0,0 4 0,-3-4 0,2-1 0,-2 1 0,0-1 0,2 1 0,-3-1 0,1-3 0,-1 3 0,-4-6 0,1 2 0,0-3 0,0 0 0,-1 0 0,1 0 0,-1 0 0,1 0 0,-1 0 0,1 0 0,0 0 0,-1 0 0,0 0 0,1 0 0,-1 0 0,1 0 0,-1 0 0,1 0 0,-1 0 0,1 0 0,-1 0 0,-3-3 0,2 2 0,-3-3 0,1 0 0,2 3 0,-6-2 0,2-1 0,-4 3 0,1-3 0,-1 1 0,0 2 0,1-3 0,-6 0 0,4 3 0,-3-7 0,4 7 0,1-6 0,-1 6 0,0-7 0,0 7 0,1-6 0,3 6 0,-3-6 0,4 6 0,-1-3 0,-2 0 0,6 3 0,-7-2 0,8 3 0,-4-4 0,1 3 0,2-2 0,-3 3 0,5 0 0,-1 0 0,1-3 0,-1 2 0,1-2 0,-1 3 0,1 0 0,-1-4 0,1 3 0,-1-2 0,1 0 0,-1 2 0,1-2 0,3 0 0,-3-2 0,6-2 0,-6 3 0,7-3 0,-7 3 0,6-4 0,-2 1 0,-1-1 0,4 1 0,-4-1 0,1 4 0,2-3 0,-2 3 0,3-3 0,-4-1 0,4 1 0,-7 3 0,6-3 0,-2 3 0,0-3 0,2-1 0,-2 1 0,0 3 0,2-3 0,-3 3 0,1-4 0,2 1 0,-2-5 0,-1 4 0,4-8 0,-4 7 0,1-6 0,2 2 0,-3-3 0,4-6 0,0 4 0,0-3 0,0 4 0,0 0 0,0-4 0,0 3 0,0-3 0,0 4 0,0 0 0,0 1 0,0-1 0,0 0 0,0 1 0,-4-1 0,3 0 0,-2 1 0,3 3 0,0-3 0,0 4 0,0-1 0,-4-3 0,3 8 0,-3-4 0,4 1 0,-3 2 0,2-3 0,-2 5 0,3-5 0,0 4 0,0-4 0,0 5 0,0-1 0,0 1 0,0-5 0,-4 3 0,4-6 0,-4 6 0,4-6 0,0 6 0,0-3 0,0 1 0,0 2 0,0-6 0,0 2 0,0 0 0,0-2 0,0 6 0,-4-6 0,4 2 0,-4 0 0,4-2 0,0 2 0,0 0 0,0-2 0,0 2 0,0-4 0,0 5 0,0-4 0,0 4 0,0-1 0,0 1 0,0 5 0,0-5 0,0 4 0,0-4 0,0 5 0,0-1 0,0-4 0,0 4 0,0-4 0,0 1 0,0 2 0,0-2 0,0 3 0,0 0 0,0-3 0,0 2 0,0-2 0,0 3 0,0 1 0,3-1 0,-2 1 0,2-1 0,-3 1 0,0-1 0,0 1 0,0-1 0,4 4 0,-3-3 0,2 3 0,-3-4 0,0 1 0,0 0 0,3-1 0,-2 1 0,2 0 0,-3-1 0,0 1 0,0 0 0,-3 3 0,-1 1 0,-3 3 0,0 0 0,-5 0 0,3 0 0,-6 0 0,6 0 0,-7 0 0,8 0 0,-8 0 0,8 0 0,-8 0 0,4 0 0,-5 0 0,4 0 0,-2 0 0,2 0 0,0 0 0,-2 0 0,2 0 0,0 0 0,-2 0 0,6 0 0,-6 0 0,6 0 0,-3 0 0,5 0 0,-1 0 0,1 0 0,-5 0 0,4 0 0,-4 0 0,5 0 0,-1 0 0,0 0 0,-3 0 0,2 0 0,-2 0 0,3 0 0,1 0 0,-1 0 0,1 0 0,-5 0 0,7-3 0,-6 2 0,7-2 0,-4 3 0,1 0 0,-1 0 0,1 0 0,-1 0 0,1 0 0,-1 0 0,1-4 0,-1 4 0,1-4 0,-1 4 0,1 0 0,0 0 0,-1 0 0,1 0 0,0 0 0,-1 0 0,1 0 0,0 0 0,0 0 0,0 0 0,3 3 0,1 1 0,3 3 0,0 1 0,0-1 0,0 0 0,0 1 0,0 0 0,0-1 0,0 5 0,0-4 0,0 4 0,0-1 0,0-2 0,3 2 0,-2 1 0,2-3 0,1 6 0,-3-6 0,3 2 0,0 1 0,-4-4 0,4 4 0,0 0 0,-3 0 0,2 1 0,-3 2 0,4-2 0,-3 11 0,3-6 0,-4 6 0,0-7 0,0 0 0,0-1 0,0 1 0,0 0 0,0-1 0,0 1 0,0 0 0,0 7 0,0-6 0,0 6 0,0-7 0,0-1 0,0-3 0,0 2 0,0-6 0,0 7 0,0-8 0,0 8 0,0-4 0,0 1 0,0 3 0,-3-8 0,2 4 0,-3-1 0,1-2 0,2 6 0,-2-6 0,3 2 0,0 1 0,-4-3 0,4 2 0,-4 1 0,4 0 0,0 1 0,0 3 0,0-4 0,0 5 0,-3-4 0,2 2 0,-2-6 0,3 2 0,0 1 0,0-4 0,0 8 0,-4-7 0,4 2 0,-4-3 0,4-1 0,0 1 0,0 3 0,0-2 0,0 2 0,0-3 0,-3 4 0,2-4 0,-3 4 0,4-1 0,0-2 0,0 2 0,0-3 0,-3-1 0,2 5 0,-3-3 0,4 2 0,0-3 0,0-1 0,0 1 0,-3-1 0,2 1 0,-2-1 0,3 1 0,-4-1 0,4 1 0,-4-1 0,1 1 0,2-1 0,-5 0 0,5 1 0,-6-1 0,6 1 0,-2-1 0,0 1 0,2-1 0,-2 1 0,-1-1 0,3 1 0,-5-1 0,2 1 0,-1-1 0,-1 1 0,2-1 0,-4 1 0,1 0 0,-1-1 0,1 1 0,-1-1 0,0 1 0,1-1 0,-1 1 0,1-1 0,-4 1 0,2-1 0,-2-2 0,3 2 0,-3-7 0,2 7 0,-7-6 0,8 2 0,-8 1 0,8-3 0,-4 6 0,1-6 0,2 2 0,-3-3 0,1 0 0,2 0 0,-6 4 0,6-3 0,-3 2 0,1-3 0,2 0 0,-6 0 0,6 4 0,-3-3 0,1 2 0,2-3 0,-2 0 0,-1 0 0,0 3 0,0-2 0,-3 3 0,6-4 0,-2 0 0,-1 0 0,4 0 0,-4 0 0,1 0 0,2 0 0,-3 0 0,5 0 0,-1 0 0,-3 0 0,2 0 0,-2 0 0,3 0 0,1 0 0,-1 0 0,-4 0 0,4 0 0,-4 0 0,5 0 0,-1 0 0,1 0 0,-1 0 0,1 0 0,-1 0 0,1 0 0,-5-4 0,4 3 0,-4-3 0,4 4 0,1-3 0,0 2 0,-1-2 0,1 3 0,-1-3 0,1 2 0,-1-2 0,1 3 0,-1 0 0,1-4 0,-1 3 0,1-2 0,-1 0 0,1 2 0,-1-3 0,0 1 0,1 2 0,-1-2 0,1 0 0,0-1 0,-1-1 0,1 2 0,3 0 0,-3 2 0,3-2 0,0-1 0,-3 4 0,7-7 0,-4 3 0,4-3 0,0-1 0,0 1 0,0 0 0,0-1 0,0 1 0,0-1 0,0 1 0,0-1 0,4 1 0,0-1 0,3 0 0,1 1 0,0 3 0,-1-3 0,1 3 0,-1 0 0,1-3 0,-1 3 0,1 0 0,-1-3 0,1 3 0,-1 0 0,1 0 0,-1 1 0,1 2 0,-1-6 0,1 7 0,-1-4 0,1 1 0,-1 2 0,1-6 0,-1 3 0,1 0 0,-1-2 0,1 1 0,-1-2 0,5-1 0,-3-4 0,2 4 0,1-4 0,-3 4 0,2 0 0,1 0 0,-4 1 0,4-1 0,-4 0 0,-1 1 0,1-1 0,-1 4 0,1-3 0,-4 3 0,-1-3 0,1-1 0,-4 0 0,4 1 0,-4-1 0,3 1 0,-2 0 0,2-1 0,-3-3 0,0 2 0,4-2 0,-4-1 0,4 3 0,-4-6 0,0 6 0,3-6 0,-2 2 0,3-4 0,-4 1 0,0-1 0,4-5 0,-3 5 0,3-5 0,-4 5 0,0-4 0,4 3 0,-3-3 0,3 4 0,0-4 0,-3 3 0,3-3 0,-1 4 0,-2 0 0,3 5 0,-4-4 0,0 4 0,4-5 0,-3 4 0,2-2 0,-3 2 0,4 1 0,-4-4 0,4 3 0,-1 1 0,-2-4 0,2 7 0,-3-2 0,0 3 0,0-3 0,0 2 0,0-2 0,0 3 0,0 1 0,0-1 0,0-4 0,0 4 0,0-4 0,0 1 0,0 2 0,0-7 0,0 4 0,0-1 0,0-3 0,0 4 0,4-1 0,-4-2 0,4 6 0,-4-7 0,0 4 0,0-5 0,0 4 0,0-2 0,0 2 0,0-4 0,0 5 0,0-4 0,0 4 0,3-1 0,-2-3 0,2 4 0,-3-1 0,0-2 0,0 6 0,0-7 0,0 8 0,0-4 0,0 1 0,0 2 0,0-6 0,0 6 0,0-2 0,0 3 0,0 1 0,0-5 0,-3 7 0,-1-6 0,0 7 0,-3-4 0,3 1 0,-4-1 0,1 1 0,-1 3 0,1-3 0,-1 6 0,1-2 0,-1 3 0,1 0 0,-1 0 0,1 0 0,-1 0 0,1 0 0,-1 0 0,1 0 0,-1 0 0,1 0 0,-1 0 0,1 0 0,-1 0 0,0 0 0,1 0 0,0 0 0,-1 0 0,1 0 0,-1 0 0,1 0 0,-1 0 0,1 0 0,-1-3 0,1 2 0,-1-3 0,1 1 0,-1 2 0,0-2 0,1 0 0,-1-2 0,1 1 0,-1-2 0,1 1 0,3-2 0,0-1 0,1-3 0,-2 2 0,1-2 0,-3 3 0,6 0 0,-2-3 0,0 2 0,2-2 0,-3 3 0,1-3 0,2 2 0,-3-3 0,4 1 0,0 2 0,-3-2 0,2-1 0,-3 4 0,4-4 0,-3 4 0,2 1 0,-2-1 0,-1-3 0,3 2 0,-2-2 0,-1 3 0,3 1 0,-2-5 0,3 3 0,0-2 0,0 3 0,0 1 0,0-1 0,0 1 0,0 0 0,0-1 0,0 1 0,0-1 0,0-3 0,0 3 0,0-3 0,0 4 0,0-1 0,0 1 0,0-1 0,0 1 0,0-1 0,0 0 0,0 1 0,0-5 0,0 4 0,0-4 0,0 5 0,0-1 0,0-3 0,0 2 0,0-3 0,0 5 0,0-1 0,0 1 0,0-1 0,0 1 0,0-1 0,0-3 0,3 2 0,-2-3 0,3 5 0,-4-5 0,3 4 0,-2-4 0,2 1 0,-3 2 0,0-7 0,0 4 0,0-1 0,0-3 0,0 4 0,0-1 0,0-2 0,0 2 0,0-4 0,0 1 0,0 3 0,0-3 0,0 4 0,0-1 0,0-3 0,0 8 0,0-8 0,0 4 0,0-1 0,0-3 0,0 8 0,0-8 0,0 8 0,3-4 0,-2 0 0,3 4 0,-1-4 0,-2 5 0,2-1 0,1 4 0,-4-3 0,7 3 0,-3 0 0,3 1 0,-3 0 0,-1-10 0,-3-11 0,0-4 0,0-11 0,0 5 0,0-6 0,0-6 0,0 5 0,0-5 0,0 6 0,0 6 0,0 2 0,4-1 0,2 4 0,-1 1 0,3 1 0,-3 10 0,4-10 0,-1 9 0,-3-3 0,3 0 0,-3 3 0,4-4 0,-5 6 0,4-6 0,-7 4 0,7-8 0,-3 8 0,0-3 0,-2-1 0,1 5 0,-3-5 0,3 1 0,-4 3 0,0-4 0,0 6 0,0-1 0,0 0 0,0 1 0,0-1 0,3 4 0,-2-7 0,2 6 0,-3-7 0,0 4 0,0 0 0,0 1 0,4 3 0,-4-3 0,4 4 0,-4-5 0,0 0 0,4 1 0,-4 3 0,4-3 0,0 4 0,-3-5 0,3 1 0,-1 3 0,-2-3 0,2 8 0,1-8 0,-3 7 0,2-2 0,-3 3 0,0 1 0,0-1 0,0 1 0,0 0 0,0-1 0,0 1 0,0 0 0,0 0 0,0 0 0,-3 3 0,-1 1 0,-3 3 0,0 0 0,-1 0 0,1 0 0,-1 0 0,4-3 0,-2 2 0,1-6 0,-2 3 0,3-3 0,-3 3 0,6-3 0,-5 6 0,5-5 0,-2 1 0,-1 1 0,3-2 0,-5 5 0,5-6 0,-6 6 0,3-5 0,-3 5 0,3-5 0,-3 5 0,3-6 0,-3 7 0,3-7 0,-3 6 0,6-6 0,-5 7 0,5-7 0,-6 6 0,6-6 0,-2 3 0,0 0 0,2-3 0,-3 3 0,4-3 0,0-1 0,-3 1 0,2-5 0,-2 4 0,3-4 0,0 5 0,0-1 0,0 1 0,-3-1 0,2-3 0,-2 2 0,3-7 0,-4 4 0,3-1 0,-3-3 0,1 4 0,2-5 0,-3 0 0,1 5 0,2-4 0,-2 4 0,3-5 0,-4 0 0,3 0 0,-3 1 0,4-1 0,0 4 0,0-2 0,0 2 0,0 1 0,0 0 0,0 0 0,0 4 0,0-4 0,0 1 0,0 2 0,0-3 0,0 5 0,0-1 0,0 1 0,0-1 0,0 1 0,0-1 0,0 1 0,0-1 0,0 1 0,0-1 0,0 1 0,0-1 0,0 0 0,0-2 0,0 1 0,0-2 0,3 4 0,2-1 0,-1 1 0,2 0 0,-5-1 0,6 1 0,-3-1 0,3 1 0,-3-1 0,3 1 0,-6-1 0,5 1 0,-1-1 0,-1 1 0,-1-1 0,1 1 0,-4-5 0,4 3 0,-1-2 0,-2 3 0,6 1 0,-7-1 0,4-3 0,-4 2 0,3-3 0,-2 5 0,2-1 0,1 1 0,-3-1 0,5 1 0,-5-1 0,6 1 0,-6-1 0,2 1 0,0-1 0,-2 1 0,6-1 0,-6 0 0,5 1 0,-1-1 0,-1 1 0,2-1 0,-1 1 0,-1-1 0,3 1 0,-3-1 0,3-3 0,1 3 0,-1-3 0,-3 4 0,3-1 0,-3 0 0,4 1 0,-4-1 0,3-3 0,-3 6 0,1-6 0,2 7 0,-3-4 0,4-3 0,-1-1 0,1-1 0,-4 2 0,3 4 0,-2-5 0,2 4 0,-2-4 0,2 1 0,-3 2 0,1-3 0,1 5 0,-1-5 0,-1 4 0,3-4 0,-3 5 0,4-1 0,-4 1 0,3-1 0,-3 0 0,4 1 0,-4-1 0,2 1 0,-1-1 0,-1 1 0,2-1 0,-1 1 0,2-1 0,-3 1 0,3-1 0,-3 1 0,4-1 0,-1 1 0,1-1 0,-1 4 0,1-3 0,-1 3 0,1-4 0,-1 4 0,1-2 0,-1 1 0,1-2 0,0 3 0,-1-3 0,1 3 0,-1-4 0,1 1 0,-1 3 0,1-3 0,-1 3 0,1-4 0,-1 1 0,1 2 0,-1-1 0,1 2 0,-1-1 0,1-1 0,0 2 0,-1-1 0,1-1 0,-1 5 0,-3-6 0,3 6 0,-3-2 0,4 0 0,-1 2 0,1-6 0,-1 6 0,0-2 0,1 0 0,-1 2 0,1-2 0,-1 3 0,1-3 0,-1 2 0,0-2 0,-3-1 0,3 3 0,-6-5 0,5 2 0,-2 0 0,0-3 0,3 3 0,-7-3 0,7 3 0,-6-3 0,2 3 0,-3-3 0,0 0 0,0-1 0,0 1 0,0 0 0,0 0 0,0-1 0,0 1 0,0 0 0,0 0 0,0 0 0,-3-1 0,-1 1 0,-4 2 0,4-1 0,-3 2 0,3-4 0,-3 1 0,-1-1 0,4 1 0,-2 3 0,5-3 0,-6 3 0,3-3 0,-3 0 0,3 0 0,-2 3 0,5-3 0,-6 3 0,3-4 0,0 1 0,-3 2 0,6-1 0,-5 2 0,1-4 0,-2 1 0,3-1 0,-3 0 0,3 1 0,-3 0 0,2-1 0,-1 1 0,5-1 0,-6 1 0,6 0 0,-2-1 0,3 1 0,0-1 0,0 1 0,0-1 0,0 1 0,0 0 0,0-1 0,0 1 0,0 0 0,0-1 0,-3 1 0,2-1 0,-2 1 0,3-1 0,0 1 0,0-1 0,-4 4 0,3-3 0,-2 3 0,3-4 0,0 1 0,-3 0 0,2-1 0,-2 1 0,3-1 0,-3 1 0,2-1 0,-3 1 0,4-1 0,0 1 0,-3-1 0,2 1 0,-2-1 0,0 1 0,2-5 0,-2 4 0,-1-4 0,4 5 0,-7 0 0,6-1 0,-2 1 0,0-1 0,2 1 0,-6-1 0,6 1 0,-5 3 0,5-3 0,-6 3 0,6-3 0,-5 3 0,5-3 0,-5 7 0,2-7 0,-3 3 0,-1 1 0,1-4 0,0 6 0,-1-5 0,1 5 0,0-2 0,2 0 0,-1 2 0,2-6 0,-4 6 0,4-5 0,-3 5 0,6-6 0,-5 6 0,1-5 0,1 2 0,-2-1 0,1 2 0,1 0 0,-3 2 0,7-6 0,-7 7 0,3-4 0,-4 1 0,1-1 0,-1 0 0,1-3 0,0 7 0,3-7 0,-3 6 0,3-2 0,-4-1 0,1 4 0,-1-4 0,4 1 0,-3 2 0,3-2 0,-3 3 0,-1 0 0,-4 0 0,4 0 0,-8 0 0,8 0 0,-8 0 0,8 0 0,-8 3 0,7-2 0,-2 6 0,3-6 0,1 3 0,0-4 0,3-3 0,0-1 0,4-4 0,0 1 0,0-1 0,0 1 0,0-1 0,0 1 0,0-1 0,0 1 0,4 3 0,-3-3 0,5 3 0,-2-3 0,0-1 0,0 1 0,-4-1 0,3 1 0,-2 0 0,2-1 0,-3 1 0,0-1 0,0 1 0,0 0 0,0-1 0,0 1 0,0 0 0,0-1 0,0 1 0,0-1 0,0 1 0,0 0 0,3 0 0,1 3 0,3 1 0,-3 0 0,3 2 0,-6-6 0,5 7 0,-5-7 0,6 3 0,-7-3 0,4 0 0,-4 0 0,3-1 0,-2 1 0,2 0 0,-3 0 0,3 3 0,-2-3 0,3 3 0,-1-1 0,-2-1 0,6 5 0,-7-6 0,4 3 0,-1 0 0,-2-3 0,5 3 0,-5-3 0,2-1 0,-3 1 0,4 3 0,-3-3 0,2 3 0,-3-3 0,0 0 0,0-1 0,0 1 0,0-1 0,0 1 0,0 0 0,0-1 0,0 1 0,0 0 0,0-1 0,0 1 0,0-1 0,0 1 0,0-1 0,0-4 0,0 4 0,0-8 0,0 8 0,0-4 0,0 5 0,0-1 0,0 1 0,0-1 0,0 1 0,0 0 0,0 0 0,3 3 0,1 1 0,4-4 0,-4 5 0,0-6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3:03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2527 1321 24575,'0'-14'0,"0"-1"0,0 3 0,0-4 0,0 4 0,0-5 0,0 0 0,0 1 0,0-6 0,0 4 0,0-3 0,0 4 0,0 0 0,0 1 0,0-1 0,0 0 0,0 1 0,0-1 0,0 0 0,0 1 0,0 3 0,0-2 0,0 6 0,0-6 0,0 2 0,3 0 0,-2 2 0,3-1 0,-1 4 0,-2-4 0,2 4 0,-3 1 0,4-5 0,-3 4 0,6-4 0,-6 5 0,5-1 0,-5 1 0,2-1 0,0 1 0,-2-1 0,6 1 0,-6-1 0,2 1 0,1-1 0,-4 1 0,7-1 0,-6 1 0,2-1 0,1 1 0,-4-1 0,4 1 0,-4-1 0,0 0 0,0 1 0,0-1 0,0-3 0,0 2 0,0-2 0,0 3 0,0 1 0,0-1 0,0 1 0,0-1 0,0 0 0,0-3 0,0 2 0,0-2 0,0 3 0,0-3 0,0 2 0,0-7 0,0 4 0,0 0 0,0-3 0,0 7 0,0-4 0,0 4 0,0 1 0,0-5 0,0 4 0,0-4 0,0 5 0,0-1 0,0-3 0,3 3 0,-2-3 0,2 4 0,-3-1 0,3 1 0,-2-1 0,2 1 0,1 0 0,-4-1 0,7 4 0,-3-2 0,3 5 0,0-2 0,0 3 0,1-3 0,-1 2 0,0-2 0,-3 0 0,3 2 0,-3-3 0,4 1 0,-1-1 0,1 0 0,-1-3 0,1 3 0,-1 0 0,1-3 0,0 3 0,-1-4 0,1 4 0,-1-3 0,1 3 0,-1 0 0,-3-3 0,3 3 0,-3-3 0,4-1 0,-1 1 0,-3-1 0,3 4 0,-3-2 0,0 1 0,3 1 0,-3-3 0,0 3 0,3-3 0,-3 3 0,4-3 0,-1 6 0,1-6 0,-1 3 0,1 0 0,-1-3 0,1 3 0,-1-3 0,1 2 0,-1-1 0,1 2 0,-1-1 0,5-2 0,-3 6 0,6-6 0,-6 6 0,2-6 0,1 2 0,-3-2 0,6 2 0,-6-1 0,2 5 0,-3-6 0,-1 6 0,1-2 0,0-1 0,-1 4 0,1-7 0,-1 6 0,1-2 0,-1 3 0,1 0 0,-1 0 0,0 0 0,1 0 0,-1 0 0,1 0 0,-1 0 0,0 0 0,1 0 0,-1 0 0,0 0 0,1 0 0,-1 0 0,1 0 0,0 0 0,-1 0 0,1 0 0,-1 0 0,5 0 0,-4 0 0,4 0 0,-1 0 0,-2 0 0,7 0 0,-8 0 0,8 0 0,-4 0 0,5 0 0,0 0 0,-5 0 0,4 0 0,-3 0 0,3 0 0,1 0 0,0 0 0,-1 0 0,1 0 0,5 0 0,-9 0 0,8 0 0,-8 0 0,3 0 0,1 0 0,-4 0 0,2 0 0,-6 0 0,2 0 0,1 0 0,-3 0 0,2 0 0,-3 0 0,-1 0 0,5 0 0,-4 0 0,4 0 0,-5 0 0,1 0 0,-1 0 0,1 0 0,0 0 0,-1 0 0,1 3 0,-1-2 0,1 2 0,-1 1 0,1-3 0,-1 5 0,1-5 0,-1 2 0,-2 1 0,1-3 0,-2 5 0,4-5 0,-1 6 0,1-6 0,0 2 0,-1-3 0,1 3 0,-1-2 0,1 3 0,-1-4 0,1 0 0,-1 0 0,0 0 0,1 3 0,-1-2 0,1 2 0,4-3 0,-4 3 0,8-2 0,-8 3 0,8-1 0,-3-2 0,-1 6 0,4-6 0,-3 6 0,3-6 0,1 7 0,0-4 0,-1 4 0,1 1 0,-1-1 0,1 0 0,0-3 0,-5 2 0,0-3 0,0 4 0,-4-4 0,4 4 0,-5-8 0,1 7 0,-1-6 0,1 2 0,-1 1 0,1-4 0,0 7 0,-1-6 0,1 6 0,-1-7 0,1 7 0,-1-3 0,1 1 0,-1 1 0,1-5 0,-1 5 0,0-2 0,1 1 0,-4 1 0,2-5 0,-1 6 0,-1-3 0,3 0 0,-3 3 0,3-7 0,-3 7 0,3-6 0,-6 6 0,6-6 0,-7 5 0,7-2 0,-3 4 0,0-1 0,2 0 0,-5 0 0,6 1 0,-6-1 0,2 0 0,-3 0 0,3 1 0,-2-1 0,2 0 0,-3 0 0,0 1 0,0-1 0,0 0 0,0 1 0,0-1 0,0 0 0,0 0 0,0 1 0,0-1 0,0 0 0,0 1 0,0-1 0,0 1 0,0-1 0,0 0 0,0 1 0,0-1 0,0 1 0,0-1 0,0 1 0,0 0 0,0-1 0,0 1 0,0-1 0,0 1 0,0-1 0,0 1 0,0-1 0,0 1 0,0-1 0,0 1 0,0-1 0,0 1 0,0-1 0,0 1 0,0-1 0,0 1 0,0-1 0,0 1 0,0-1 0,0 1 0,0-1 0,4 5 0,-3-4 0,6 4 0,-6 0 0,6-4 0,-7 8 0,7-8 0,-6 4 0,2-5 0,1 5 0,-3-3 0,3 2 0,-1 1 0,-2-4 0,3 4 0,-4-4 0,0-1 0,4 5 0,-3-4 0,2 4 0,-3-5 0,0 1 0,0 3 0,0-2 0,0 3 0,0-5 0,0 1 0,0-1 0,0 1 0,0-1 0,0 1 0,0-1 0,0 1 0,0-1 0,0 1 0,0-1 0,0 1 0,0-1 0,0 1 0,0-1 0,0 1 0,0-1 0,0 0 0,0 1 0,0-1 0,0 1 0,0-1 0,0 0 0,0 1 0,0-1 0,0 1 0,0-1 0,0 0 0,-3 1 0,2-1 0,-5 0 0,5 0 0,-5 0 0,5 1 0,-2-1 0,0-3 0,2 2 0,-2-2 0,-1 0 0,4 3 0,-4-3 0,1 0 0,2 2 0,-6-5 0,7 5 0,-7-2 0,3 4 0,0-1 0,-2 0 0,5 0 0,-2 0 0,0-3 0,2 3 0,-2-3 0,-1 4 0,4-1 0,-4 0 0,4 0 0,-3 1 0,2-1 0,-2 0 0,-1 1 0,4-1 0,-4 0 0,1 1 0,2-1 0,-2 0 0,0 1 0,2-1 0,-2 0 0,3 1 0,-4-1 0,4 0 0,-4 1 0,1-1 0,2 1 0,-2-1 0,3 0 0,-3 1 0,2-1 0,-2 1 0,-1-4 0,3 2 0,-2-2 0,0 1 0,2 1 0,-6-2 0,6 4 0,-2-1 0,0-3 0,2 3 0,-6-6 0,6 6 0,-5-3 0,5 3 0,-6-3 0,3 2 0,-3-5 0,0 2 0,3 0 0,-2-2 0,2 3 0,0-1 0,-3-2 0,6 5 0,-5-5 0,2 3 0,-4-4 0,1 0 0,0 0 0,0 0 0,0 0 0,0 0 0,0 0 0,0 0 0,0 0 0,-1 0 0,1 0 0,0 0 0,0 0 0,-1 0 0,1 0 0,0 0 0,0 0 0,-1 0 0,1 0 0,-1 0 0,1 0 0,0 0 0,-1 0 0,1 3 0,3 1 0,-3 4 0,3-1 0,-4 1 0,1-1 0,-1 1 0,1-1 0,-1 1 0,1-1 0,2 5 0,-5-3 0,4 3 0,-5-4 0,3-1 0,0 5 0,1-4 0,-1 4 0,0-5 0,0 5 0,1-4 0,-1 4 0,0-1 0,0-2 0,1 3 0,-1-1 0,0-2 0,0 2 0,0 1 0,1-4 0,-1 4 0,0-4 0,1-1 0,3 5 0,-3-4 0,3 4 0,-4-1 0,0-2 0,4 3 0,-3-1 0,2-2 0,1 2 0,-3 1 0,6-3 0,-3 2 0,1-3 0,2-1 0,-3 1 0,4-1 0,0 1 0,0-1 0,0 1 0,0-1 0,0 1 0,0-1 0,0 5 0,0-3 0,0 2 0,0-3 0,0 3 0,0-2 0,0 7 0,0-8 0,0 4 0,0-1 0,0-2 0,0 2 0,0-3 0,0 4 0,0-4 0,0 4 0,0-5 0,4 1 0,-3-1 0,5 1 0,-1-1 0,-1 1 0,2-1 0,-1 1 0,2-4 0,1 3 0,-1-6 0,0 5 0,1-1 0,-1-1 0,1 2 0,-1-5 0,1 3 0,-1-1 0,0-2 0,1 2 0,-4 0 0,3-2 0,-3 3 0,3-4 0,1 0 0,-4 3 0,2-2 0,-1 2 0,2 0 0,0-2 0,1 2 0,-1-3 0,0 0 0,1 3 0,-1-2 0,1 2 0,-1-3 0,1 4 0,-1-3 0,1 2 0,-1 0 0,1-2 0,-1 3 0,1-1 0,-1-2 0,1 2 0,-4 0 0,3-2 0,-3 6 0,3-6 0,1 2 0,-1 0 0,1 1 0,-1 1 0,1-2 0,-1 0 0,0 1 0,1 0 0,-1 3 0,1-6 0,-1 5 0,1-1 0,3-1 0,-2-1 0,3 0 0,-5 2 0,1-1 0,-1 2 0,1-1 0,-1 2 0,1-3 0,-1 3 0,1-3 0,-1 0 0,-2 3 0,1-6 0,-2 6 0,4-3 0,-4 3 0,2-3 0,-5 3 0,6-3 0,-3 0 0,0 3 0,2-7 0,-5 7 0,6-6 0,-3 5 0,3-5 0,0 2 0,0-3 0,0 0 0,-3-3 0,3-1 0,-6-4 0,2 1 0,-3-1 0,3 4 0,-2-2 0,2 1 0,0-2 0,-2 0 0,5 3 0,-2-2 0,0 2 0,2 0 0,-5-2 0,5 2 0,-5-4 0,6 4 0,-7-3 0,7 3 0,-6-3 0,5 3 0,-5-3 0,6 6 0,-6-5 0,5 5 0,-2-6 0,4 6 0,-4-5 0,3 5 0,-3-5 0,3 5 0,-3-6 0,2 6 0,-5-5 0,6 5 0,-3-6 0,0 3 0,3 0 0,-7-2 0,7 5 0,-3-2 0,0-1 0,3 4 0,-3-4 0,0 1 0,2 2 0,-2-2 0,0-1 0,3 4 0,-3-7 0,3 6 0,-3-5 0,2 5 0,-5-6 0,6 6 0,-6-5 0,5 5 0,-5-6 0,6 6 0,-6-5 0,5 5 0,-5-6 0,6 3 0,-3-3 0,0-1 0,2 4 0,-5-3 0,6 3 0,-3 0 0,4-3 0,-1 3 0,1-4 0,-1 4 0,1-2 0,-1 5 0,1-6 0,-1 6 0,-2-5 0,1 5 0,-1-6 0,2 6 0,1-2 0,-1-1 0,1 4 0,-1-4 0,1 1 0,-1 2 0,1-2 0,-1-1 0,1 4 0,-1-4 0,1 1 0,-1 2 0,1-2 0,0-1 0,-1 3 0,1-5 0,-1 5 0,1-2 0,-1-1 0,1 3 0,-1-5 0,1 5 0,-1-2 0,-3-1 0,3 3 0,-6-5 0,5 5 0,-5-6 0,6 6 0,-7-5 0,7 5 0,-3-6 0,3 6 0,-3-5 0,3 5 0,-3-2 0,0-1 0,2 4 0,-1-4 0,2 4 0,0 0 0,1 0 0,-1 0 0,0 0 0,1 0 0,0 0 0,-1 0 0,1 0 0,-1 0 0,1 0 0,-1 0 0,1-3 0,-1 2 0,1-2 0,-1 3 0,1 0 0,-1 0 0,5-4 0,-3 3 0,2-3 0,-3 1 0,3 2 0,-2-2 0,2 3 0,-3-4 0,4 4 0,-4-4 0,8 4 0,-4-3 0,1 2 0,3-3 0,-4 4 0,1 0 0,3 0 0,-4-4 0,5 3 0,-5-2 0,4 3 0,-3-4 0,3 3 0,5-6 0,-8 6 0,6-7 0,-6 7 0,-1-6 0,4 6 0,-8-5 0,8 5 0,-3-3 0,-1 4 0,4-3 0,-8 2 0,8-3 0,-3 4 0,-1 0 0,4 0 0,-7 0 0,6 0 0,-6 0 0,6 0 0,-6 0 0,7 0 0,-8 0 0,4 0 0,-5 0 0,1 0 0,-1 0 0,1 0 0,-1 0 0,1 0 0,0 0 0,-1 0 0,1 0 0,-1 0 0,1 3 0,-1-2 0,1 6 0,-4-3 0,3 0 0,-7 3 0,7-6 0,-3 6 0,1-3 0,-2 3 0,0 1 0,-2-1 0,2 1 0,-3-1 0,0 0 0,0 1 0,0-1 0,0 0 0,0 0 0,0 0 0,-3 1 0,-1-4 0,0 2 0,-3-2 0,3 1 0,-3 1 0,-1-1 0,1-1 0,-1 2 0,1-1 0,-1 2 0,1-3 0,3 3 0,-3-7 0,3 4 0,-3-1 0,0-2 0,-1 2 0,1-3 0,0 0 0,0 3 0,0-2 0,0 2 0,-1-3 0,1 0 0,0 0 0,0 0 0,0 0 0,-1 0 0,1 0 0,0 0 0,-1 0 0,1 0 0,-1 0 0,1 0 0,-1 0 0,1 0 0,-1 0 0,-3 0 0,2 0 0,-2 0 0,-1 0 0,4 0 0,-8 0 0,7 0 0,-6 0 0,2 0 0,-4 0 0,5 3 0,-4-2 0,3 3 0,-3-4 0,-1 3 0,4-2 0,-7 7 0,10-7 0,-10 3 0,7 0 0,-3-3 0,-1 6 0,0-2 0,0-1 0,5 3 0,-4-6 0,4 6 0,-1-6 0,1 6 0,1-6 0,2 6 0,-2-6 0,6 5 0,-1-5 0,2 6 0,-1-3 0,-1 3 0,5 1 0,-3-1 0,1-3 0,2 3 0,-2-3 0,3 4 0,-3-1 0,2 1 0,-3-1 0,1 1 0,2 3 0,-2-2 0,-1 6 0,3-6 0,-3 7 0,1-8 0,2 4 0,-2-1 0,0-2 0,2 2 0,-6-3 0,6 4 0,-2-4 0,0 4 0,2-1 0,-6 5 0,3 5 0,-4-4 0,4 2 0,1-11 0,-1 8 0,3-7 0,-6 2 0,6 1 0,-2-4 0,0 4 0,2-5 0,-2 5 0,-1-4 0,3 4 0,-2-4 0,3-1 0,0 1 0,-3-1 0,2 1 0,-2-1 0,3 1 0,0-1 0,0 1 0,0-1 0,0 1 0,0-1 0,0 1 0,0-1 0,0 0 0,0 1 0,0-1 0,0 0 0,0 1 0,-4-1 0,4 0 0,-4 0 0,4 0 0,0 0 0,0 0 0,0 1 0,0-1 0,0 1 0,0-1 0,0 1 0,0-1 0,0 1 0,0-1 0,0 0 0,0 1 0,0-1 0,0 1 0,0-1 0,0 0 0,0 1 0,0-1 0,0 1 0,0-1 0,0 1 0,0-1 0,0 1 0,0-1 0,0 5 0,0-4 0,0 4 0,0-5 0,0 1 0,0 3 0,0-2 0,0 3 0,0-5 0,0 5 0,0-4 0,0 4 0,0-5 0,0 5 0,0-4 0,0 8 0,0-7 0,0 6 0,0-2 0,0-1 0,0 4 0,0-3 0,0-1 0,0 4 0,0-8 0,0 8 0,0-3 0,0-1 0,0 4 0,0-8 0,0 8 0,0-8 0,0 8 0,0-8 0,0 4 0,0-5 0,0 1 0,0 0 0,0 3 0,0-2 0,0 2 0,-3-3 0,2-1 0,-2 1 0,3-1 0,0 1 0,-3-1 0,2 5 0,-3-3 0,4 2 0,0-3 0,0-1 0,0 4 0,0-3 0,0 3 0,0-3 0,0-1 0,0 1 0,0-1 0,0 1 0,0-1 0,0 1 0,0 4 0,0-4 0,0 4 0,0-5 0,0 1 0,0 3 0,0-2 0,0 2 0,0-3 0,0-1 0,0 5 0,0-3 0,0 2 0,0-3 0,0-1 0,0 1 0,0-1 0,0 1 0,0-1 0,0 1 0,0-1 0,0 1 0,0-1 0,0 1 0,0-1 0,0 0 0,0 0 0,3-3 0,1 2 0,5 13 0,-5-8 0,1 14 0,-5-12 0,0-1 0,0 4 0,0-7 0,0 6 0,0-6 0,0 2 0,0-3 0,0-1 0,0 1 0,3 0 0,-2-1 0,2 1 0,-3-1 0,0 1 0,0-1 0,0 1 0,0-1 0,0 1 0,0-1 0,0 1 0,0-1 0,0 1 0,0-1 0,0 1 0,0-1 0,0 1 0,4-1 0,-4 1 0,4-1 0,-4 0 0,0 1 0,3-4 0,-2 3 0,2-3 0,1 4 0,-4-1 0,4 1 0,-1-1 0,-2 0 0,2 1 0,-3-1 0,0 1 0,0-1 0,3 1 0,-2-1 0,6 1 0,-6-1 0,6 5 0,-6-3 0,6 2 0,-7-3 0,4-1 0,-1 1 0,-2-1 0,6 1 0,-6-1 0,2 1 0,0-1 0,-2 1 0,2 0 0,1-4 0,-3 2 0,5-2 0,-2 4 0,3-4 0,-3 2 0,2-5 0,-2 2 0,0 1 0,2-4 0,-2 7 0,3-6 0,0 2 0,1-3 0,-1 0 0,1 3 0,-1-2 0,1 2 0,-1 1 0,1-4 0,-1 4 0,1-1 0,-1-2 0,5 6 0,-4-6 0,4 3 0,-4-1 0,-1-2 0,1 6 0,-1-7 0,1 7 0,-1-6 0,1 6 0,-1-3 0,1 0 0,-1-1 0,1 1 0,-1 0 0,1 0 0,-4 3 0,3-6 0,-6 5 0,5-2 0,-1 1 0,-1 1 0,2-1 0,-2 2 0,1 0 0,1 1 0,-5-1 0,6 1 0,-7-1 0,7 1 0,-6-1 0,2 1 0,1-1 0,0 1 0,0-1 0,-1 1 0,1 4 0,0-4 0,1 4 0,2-5 0,-7 1 0,4-1 0,-1 1 0,-2 3 0,6-2 0,-6 3 0,2-5 0,0 1 0,-2-1 0,6 5 0,-6-4 0,3 4 0,-4-5 0,3 5 0,-2-4 0,6 4 0,-6-4 0,2 3 0,1-2 0,-3 2 0,2 1 0,0-4 0,-2 8 0,3-8 0,-1 8 0,-2-3 0,3-1 0,0 4 0,-3-3 0,2 3 0,1 1 0,-3-4 0,3 2 0,-4-2 0,0 3 0,3 1 0,-2-4 0,3 2 0,-4-2 0,0-1 0,0 4 0,0-3 0,0-1 0,0 4 0,0-8 0,0 8 0,0-3 0,0-1 0,0 4 0,0-8 0,0 8 0,0-3 0,0-1 0,0 0 0,0 0 0,0-4 0,0 8 0,0-8 0,0 8 0,0-3 0,0-1 0,0 4 0,0-8 0,0 8 0,0-7 0,0 6 0,0-6 0,0 6 0,0-6 0,0 7 0,-3-8 0,2 8 0,-3-8 0,1 4 0,2 0 0,-2-4 0,3 4 0,0-5 0,-4 1 0,4-1 0,-4 1 0,4-1 0,0 1 0,-3-1 0,2 1 0,-2-1 0,3 1 0,-4 0 0,4-1 0,-4 1 0,4-1 0,-3 1 0,2-1 0,-2 1 0,3-1 0,-4 1 0,4-1 0,-4 1 0,4 3 0,-3-2 0,2 2 0,-2-3 0,3 0 0,-4-1 0,4 1 0,-4 3 0,4-2 0,-3 2 0,2-3 0,-2-1 0,3 1 0,0-1 0,-4 5 0,3-4 0,-3 4 0,4-1 0,-3-2 0,2 7 0,-2-8 0,-1 8 0,3-4 0,-3 5 0,4-4 0,0 2 0,-3-2 0,2 4 0,-3-1 0,0 13 0,3-10 0,-6 10 0,6-8 0,-3-3 0,1 4 0,2-6 0,-3 6 0,4-4 0,-4 3 0,3-4 0,-6 4 0,6-3 0,-3 3 0,0 0 0,3-3 0,-7 8 0,7-8 0,-7 8 0,3-8 0,0 3 0,-3 1 0,7-4 0,-7 3 0,7-4 0,-6-1 0,6 1 0,-6-4 0,6 2 0,-6-2 0,2 4 0,1-5 0,-4 4 0,8-4 0,-8 1 0,8 2 0,-7-2 0,2 0 0,1 2 0,-3-2 0,6 4 0,-6-5 0,2 11 0,-3-8 0,0 9 0,0-8 0,3 1 0,-2 0 0,6-1 0,-7 1 0,4 0 0,-5-1 0,5 1 0,-4 0 0,4-1 0,-5 1 0,1-1 0,0 1 0,-1 0 0,1-1 0,0 1 0,3 0 0,-2-5 0,3 4 0,-4-3 0,0-1 0,3 4 0,-2-8 0,3 8 0,-4-8 0,0 8 0,4-8 0,-4 8 0,4-7 0,0 2 0,-4 1 0,4-4 0,-4 4 0,4-5 0,-3 1 0,7 0 0,-7-1 0,3-3 0,0 3 0,-3 0 0,3-2 0,-4 2 0,4-3 0,-3-4 0,3 7 0,-3-6 0,-1 2 0,1-3 0,-1 0 0,1 0 0,-5 0 0,4 0 0,-4 0 0,5 0 0,-5 0 0,4 0 0,-8 0 0,7 0 0,-6 0 0,6 0 0,-6 0 0,6 0 0,-3 0 0,1 0 0,2 0 0,-6 0 0,6 0 0,-7 0 0,4 0 0,-1 0 0,-3 0 0,4-4 0,-5 4 0,5-4 0,-4 0 0,3 3 0,-8-7 0,3 7 0,-3-6 0,4 6 0,-4-7 0,3 7 0,-4-7 0,6 7 0,-1-2 0,0-1 0,1 3 0,-1-6 0,0 2 0,1 0 0,-1-2 0,0 2 0,1-3 0,3 0 0,-3 3 0,4-2 0,-5 3 0,4-4 0,-2 0 0,6 0 0,-6 3 0,6-1 0,-3 1 0,5-2 0,-1 3 0,1-3 0,-1 6 0,1-5 0,-1 5 0,1-6 0,-1 6 0,1-5 0,-1 5 0,4-6 0,-3 6 0,3-2 0,-3-1 0,-1 4 0,1-7 0,0 3 0,-1 0 0,4-3 0,-3 7 0,3-7 0,0 3 0,-2 0 0,5-3 0,-6 3 0,3 0 0,0-3 0,-3 3 0,3-3 0,0-1 0,-3 4 0,3-3 0,-4 3 0,1-7 0,-1 2 0,0-3 0,-4 1 0,4 2 0,-4-6 0,0 6 0,-1-7 0,0 3 0,-2 0 0,5-3 0,-5 3 0,6 1 0,-7-4 0,7 3 0,-7-3 0,7-1 0,-3 4 0,4-2 0,0 2 0,-4-4 0,3 5 0,-3-4 0,4 4 0,0-1 0,4 1 0,-3 1 0,3 2 0,-5-6 0,2 6 0,2-6 0,-1 6 0,1-7 0,1 4 0,-3-1 0,2-3 0,1 8 0,-3-4 0,2 1 0,1 2 0,-3-2 0,2-1 0,-2 3 0,2-2 0,-2 3 0,3 1 0,-4-5 0,1 4 0,2-4 0,-1 4 0,5 1 0,-6-1 0,3 1 0,0-1 0,-3 1 0,6-1 0,-5 1 0,5-1 0,-3 1 0,1-1 0,2 1 0,-2-1 0,3 1 0,0 0 0,0-1 0,0 1 0,0 0 0,0-1 0,0 1 0,0 0 0,0 0 0,0 0 0,0 0 0,0 0 0,0 0 0,-4 3 0,4-3 0,-7 4 0,3-5 0,0 1 0,-2 3 0,5-2 0,-2 2 0,0-3 0,2-1 0,-6 1 0,3 0 0,0 0 0,1-1 0,0 4 0,2-3 0,-5 6 0,5-5 0,-5 5 0,5-6 0,-6 6 0,4-2 0,-5 3 0,1 0 0,0 0 0,0 0 0,0 0 0,0 0 0,0 3 0,0 1 0,3 3 0,-3 1 0,6-1 0,-5 1 0,5-1 0,-6 1 0,3-1 0,0 1 0,1-1 0,-1 1 0,0 0 0,0-1 0,-3 1 0,3-1 0,0 1 0,-3-1 0,6 1 0,-2-1 0,3 1 0,0-1 0,0 1 0,0-1 0,0 1 0,0-1 0,0 1 0,0-1 0,3 1 0,2-1 0,-1 1 0,3 4 0,-3-4 0,1 8 0,1-8 0,-5 8 0,6-3 0,-6 3 0,6-3 0,-6 3 0,6-4 0,-6 5 0,6-1 0,-6 1 0,7 0 0,-7-5 0,2 4 0,1-7 0,-4 2 0,4 1 0,-1-4 0,-2 4 0,2-1 0,1-2 0,-4 7 0,4-8 0,-4 8 0,3-8 0,-2 8 0,2-8 0,-3 8 0,4-3 0,-3-1 0,3 4 0,-4-8 0,3 8 0,-2-8 0,3 8 0,-4-3 0,0-1 0,0 4 0,0-7 0,4 6 0,-3-6 0,2 6 0,-3-2 0,0 4 0,0-1 0,4-3 0,-4 7 0,4-10 0,-4 15 0,0-15 0,0 11 0,0-9 0,0 5 0,0 0 0,0-1 0,0 1 0,0 4 0,0-3 0,0 4 0,0-1 0,0-3 0,0 3 0,0 1 0,0-4 0,-4 3 0,3-4 0,-6-1 0,6 1 0,-7 0 0,7-1 0,-6-3 0,7 3 0,-4-8 0,0 11 0,0-6 0,-1 3 0,-2 0 0,6-7 0,-6 2 0,6 1 0,-2-4 0,-1 4 0,3-5 0,-5 1 0,5-1 0,-2 1 0,-1-4 0,3 3 0,-5-3 0,2 3 0,-4-3 0,1 3 0,-4-6 0,2 2 0,-3-3 0,5 0 0,-1 0 0,-3 0 0,2 4 0,-6-4 0,6 4 0,-6-1 0,6-2 0,-7 3 0,8-4 0,-8 0 0,3 4 0,1-3 0,-4 2 0,4-3 0,-1 0 0,-3 0 0,4 0 0,-1 0 0,-3 0 0,8 4 0,-8-3 0,8 2 0,-8-3 0,8 0 0,-8 0 0,7 0 0,-6 0 0,2 0 0,1 0 0,0 0 0,4 0 0,-3 0 0,2 0 0,-2 0 0,3 0 0,1 0 0,-1 0 0,1 0 0,-1 0 0,1 0 0,-1 0 0,1 0 0,0 0 0,-1 0 0,1 0 0,0 0 0,-1 0 0,1 0 0,0 0 0,-1 0 0,1 0 0,-1 0 0,1 0 0,0 0 0,-1 0 0,1 0 0,-1 0 0,1-3 0,-5-2 0,4 1 0,-4-3 0,5 6 0,-1-5 0,1 5 0,-1-6 0,1 3 0,-5-4 0,3 0 0,-2 0 0,-1 1 0,4-1 0,-8 0 0,8 0 0,-4 0 0,1 0 0,2-3 0,-3 2 0,4-3 0,1 5 0,-5-1 0,4 0 0,-4-3 0,4 2 0,0-2 0,1 3 0,-1-3 0,4 2 0,-3-3 0,3 5 0,-4-1 0,4 1 0,-3-1 0,3 1 0,0-1 0,-3 1 0,6-1 0,-5 1 0,5-1 0,-3 1 0,1-1 0,2 1 0,-2-1 0,3 1 0,0-1 0,0-4 0,0 4 0,0-4 0,0 5 0,0-5 0,0 4 0,0-4 0,0 5 0,0-1 0,0 0 0,0 1 0,0 0 0,0-1 0,0 1 0,0-1 0,0 1 0,0-1 0,0 1 0,0 0 0,0-1 0,0 1 0,0 0 0,0-1 0,0 1 0,0 0 0,0-1 0,0 1 0,0-1 0,0 1 0,0-1 0,0 1 0,0 0 0,-4 3 0,0 1 0,-3 3 0,0 0 0,-1 0 0,1 0 0,-1 0 0,1 0 0,-1 0 0,1 0 0,-1 0 0,1 0 0,-1 0 0,1 0 0,-1 0 0,1 0 0,-1 0 0,1 0 0,-1 0 0,1 0 0,-1 0 0,1 0 0,-1 0 0,1 0 0,-1-3 0,1 2 0,-1-6 0,1 6 0,-5-6 0,4 7 0,-4-7 0,5 6 0,-1-6 0,1 6 0,-1-6 0,-3 7 0,2-7 0,-3 6 0,5-6 0,-5 7 0,4-7 0,-4 6 0,5-6 0,-5 3 0,4 0 0,-4-3 0,0 6 0,4-6 0,-8 6 0,8-6 0,-8 3 0,7 0 0,-2 0 0,-1 0 0,4 3 0,-4-6 0,1 7 0,2-4 0,-2 1 0,-1 2 0,3-2 0,-2 3 0,-1-4 0,4 3 0,-8-3 0,8 1 0,-4 2 0,1-2 0,2 0 0,-3 2 0,1-3 0,2 4 0,-2 0 0,3 0 0,-3 0 0,2 0 0,-2 0 0,-1 0 0,4-3 0,-4 2 0,1-2 0,2 3 0,-2 0 0,3 0 0,-3 0 0,2 0 0,-3 0 0,5 0 0,-5 0 0,4 0 0,-4 0 0,5 0 0,-5 0 0,4 0 0,-4 0 0,4 0 0,-3 0 0,2 0 0,-2-3 0,3 2 0,1-3 0,-1 4 0,-3 0 0,2 0 0,-3 0 0,5 0 0,-1 0 0,1 0 0,-5 0 0,4 0 0,-4 0 0,5-3 0,-1 2 0,1-2 0,-5 3 0,3 0 0,-2 0 0,3 0 0,1 0 0,-1 0 0,1 0 0,-1 0 0,1 0 0,0 0 0,6 0 0,8 6 0,2-1 0,5 6 0,-10-4 0,3 1 0,-3 0 0,0-1 0,3 1 0,-6-1 0,2 1 0,-3-1 0,0 1 0,0-1 0,0 1 0,0-1 0,0 1 0,0-1 0,0 5 0,0-4 0,0 4 0,0 0 0,0-4 0,0 8 0,0-8 0,0 4 0,0 0 0,0-4 0,0 4 0,0-5 0,-3 1 0,-2 3 0,-2-2 0,-5 3 0,3-5 0,-3 1 0,5 0 0,-1-1 0,1 1 0,-1-1 0,1 1 0,-1 0 0,-3-1 0,2 1 0,-3 0 0,5-1 0,-5 1 0,4 0 0,-4 0 0,5-4 0,-5 3 0,4-6 0,-4 6 0,5-6 0,-1 6 0,0-7 0,1 4 0,-1-4 0,1 0 0,-5 4 0,4-4 0,-4 4 0,5-4 0,-1 0 0,0 0 0,1 0 0,-5 0 0,4 0 0,-4 0 0,5 0 0,-5 0 0,4 0 0,-4 0 0,0 0 0,4 0 0,-8 0 0,8 0 0,-4 0 0,5 0 0,-1 0 0,-4 0 0,4 0 0,-4 0 0,5 0 0,-1 0 0,1 0 0,-1 0 0,1 0 0,-1 0 0,1 0 0,-5-4 0,4 4 0,-4-4 0,4 4 0,1 0 0,-1-3 0,1 2 0,-1-3 0,1 4 0,-5-3 0,4 2 0,-4-3 0,5 1 0,-1 2 0,1-6 0,-1 6 0,1-5 0,-1 5 0,0-6 0,1 6 0,-1-5 0,1 5 0,-1-6 0,4 3 0,-2-4 0,1 4 0,-2-2 0,-1 5 0,4-6 0,-3 3 0,3-4 0,-3 1 0,-1-1 0,4 1 0,-2 0 0,2-1 0,-4 4 0,4-3 0,-3-1 0,2-1 0,1-2 0,-3 3 0,6 1 0,-5-1 0,5 1 0,-6-1 0,6 1 0,-2-1 0,0 1 0,2-1 0,-3 1 0,4-1 0,0 0 0,0 1 0,0-1 0,-3 1 0,2-4 0,-2 3 0,3-3 0,0 4 0,0-4 0,0 2 0,0-2 0,0-1 0,0 4 0,0-4 0,0 5 0,0-1 0,0 1 0,0-1 0,0 1 0,0-1 0,0 1 0,0-1 0,0 1 0,0-1 0,0 1 0,0-1 0,-3 1 0,2-1 0,-6 1 0,3-1 0,0 1 0,-3 0 0,7-1 0,-7 0 0,6 1 0,-2-1 0,3 1 0,-4 3 0,3-3 0,-2 3 0,0 0 0,2-3 0,-5 6 0,2-2 0,-3 3 0,-4 0 0,-2 0 0,-3 0 0,3 0 0,-3 0 0,4 0 0,-5 0 0,0 0 0,1 0 0,3 0 0,-3 0 0,4 0 0,-5 0 0,5 0 0,-4 0 0,3 0 0,1 0 0,-4 0 0,3 0 0,1 0 0,0 0 0,1 0 0,2 0 0,-3 0 0,5 0 0,-1 0 0,-3 0 0,2 0 0,-2-4 0,3 3 0,1-5 0,-1 2 0,1-1 0,-1 2 0,4 0 0,-3-1 0,3-1 0,-4-1 0,1 5 0,-1-6 0,1 6 0,0-5 0,-1 2 0,1 0 0,3-3 0,-3 3 0,6-4 0,-2 1 0,3-1 0,0-3 0,0 2 0,0-3 0,0 1 0,0 2 0,0-2 0,0 3 0,0 1 0,0-1 0,0 1 0,3 3 0,1-3 0,4 6 0,-1-5 0,0 5 0,1-6 0,-1 6 0,-2-6 0,1 3 0,-2 0 0,1-3 0,1 7 0,-5-7 0,6 3 0,-6-4 0,2 1 0,0-1 0,-2 1 0,3-1 0,-1 1 0,1-1 0,0-4 0,3 4 0,-6-8 0,5 8 0,-1-8 0,3 7 0,0-6 0,-4 2 0,3-3 0,-2-1 0,3 0 0,1 1 0,-1 3 0,0-2 0,-4 2 0,3-4 0,-2 1 0,3-1 0,1 0 0,-1 5 0,0-4 0,-4 8 0,4-8 0,-4 3 0,1 1 0,2 0 0,-6 5 0,6-5 0,-6 4 0,6-4 0,-6 0 0,2 4 0,0-4 0,-2 5 0,6-1 0,-6-3 0,2 2 0,0-3 0,-2 5 0,3-5 0,-1 4 0,-2-4 0,5 5 0,-5-5 0,6 4 0,-6-4 0,2 4 0,1-3 0,-3 2 0,6-2 0,-6-1 0,2 4 0,1-8 0,-3 4 0,6-1 0,-7-3 0,8 4 0,-4-5 0,1 5 0,2-4 0,-2 3 0,-1-3 0,4-1 0,-3-4 0,3 3 0,1-4 0,0 1 0,-1-2 0,1 0 0,0-3 0,0 8 0,-1-3 0,1 0 0,-1 3 0,1-4 0,-1 6 0,1-1 0,-1 5 0,0-4 0,-1 7 0,2-6 0,-2 6 0,2-6 0,-2 6 0,-2-3 0,2 1 0,-6 2 0,6-2 0,-6-1 0,5 4 0,-2-4 0,1 4 0,2-3 0,-6 2 0,6-2 0,-3 3 0,0-3 0,3 6 0,-7-10 0,7 10 0,-6-7 0,2 4 0,1 1 0,-3-1 0,5 1 0,-5-1 0,2 1 0,1-1 0,-3 1 0,5-1 0,-5 1 0,3-1 0,-1 1 0,-2-1 0,5 0 0,-5 1 0,3-1 0,-1 1 0,-2-1 0,5 1 0,-5-1 0,3 1 0,-1-1 0,-2 1 0,5-1 0,-5 1 0,6-1 0,-6 1 0,6-1 0,-7 1 0,7-5 0,-6 3 0,6-2 0,-6 3 0,6 1 0,-6-1 0,5 1 0,-5-5 0,6 7 0,-6-10 0,6 10 0,-7-7 0,7 5 0,-6-1 0,6-3 0,-6 2 0,6-3 0,-6 5 0,5-1 0,-5 1 0,3-5 0,-1 4 0,-2-4 0,6 5 0,-3-1 0,0-4 0,6 1 0,-5-2 0,3-2 0,-2 7 0,-2-4 0,4 5 0,-1-1 0,1 0 0,0-3 0,-1 2 0,1-2 0,0 3 0,-1 4 0,1-3 0,-1 3 0,1-3 0,0-1 0,-1 4 0,1-3 0,-1 3 0,1 0 0,-4-3 0,3 6 0,-3-2 0,3 0 0,1 2 0,-1-6 0,0 6 0,1-5 0,-1 5 0,1-3 0,-1 4 0,1-3 0,-1 2 0,1-2 0,-1-1 0,5 4 0,-4-7 0,4 6 0,0-6 0,-4 6 0,4-3 0,3 1 0,-6-2 0,6 1 0,-7 1 0,-1-1 0,1 0 0,-1-3 0,0 0 0,-3-1 0,3 4 0,-7-2 0,4 2 0,-1-1 0,-2-1 0,2 2 0,-3-4 0,4 1 0,-4-1 0,4 1 0,-1-1 0,-2 1 0,2-1 0,-3 1 0,0-1 0,0 1 0,4-1 0,-4-3 0,4 2 0,0-6 0,-4 6 0,4-7 0,-1 8 0,-2-4 0,3 1 0,-1 2 0,-2-6 0,2 6 0,-3-7 0,4 8 0,-4-8 0,4 8 0,-1-8 0,-2 7 0,3-6 0,-1 6 0,-2-7 0,3 8 0,-4-8 0,3 8 0,-2-4 0,2 0 0,0 4 0,-2-4 0,3 1 0,-4 2 0,3-2 0,-2-1 0,2 3 0,1-2 0,-4 3 0,4 1 0,-1-1 0,-2 1 0,6 3 0,-7-3 0,4 3 0,-1-1 0,-2-1 0,5 2 0,-5-3 0,2-1 0,-3 1 0,0 0 0,0 0 0,0 1 0,-3 2 0,-1 1 0,-3 3 0,3-4 0,-3 3 0,3-2 0,0 0 0,-3 2 0,3-2 0,-3-1 0,-1 4 0,1-4 0,-1 4 0,1 0 0,0-3 0,-1 2 0,1-2 0,-1 0 0,1 2 0,-1-3 0,1 1 0,-1 2 0,1-5 0,0 5 0,3-6 0,0 3 0,1 0 0,2-2 0,-2 2 0,3-3 0,0 0 0,0 0 0,0-1 0,0 1 0,0 0 0,-3 4 0,2-4 0,-3 3 0,4-3 0,-3 3 0,2-2 0,-2 2 0,3-4 0,0 1 0,0-1 0,0 1 0,0-1 0,0 1 0,0 0 0,0-1 0,-3 1 0,2-1 0,-3 0 0,1 1 0,2-1 0,-2 1 0,3-1 0,0 1 0,0 0 0,0-1 0,0 1 0,0-1 0,0 1 0,0 0 0,0-1 0,0 1 0,0-1 0,0 1 0,0 0 0,0-1 0,0 1 0,0-1 0,0 1 0,0 0 0,0 0 0,0-1 0,0 1 0,0-1 0,0 1 0,0 0 0,3 0 0,1 0 0,0-1 0,3 4 0,-6-2 0,5 2 0,-5-3 0,5-1 0,-5 1 0,2 0 0,1 3 0,-4-2 0,4 1 0,-1-2 0,-2 0 0,5 0 0,-5-1 0,2 1 0,0 0 0,-2-1 0,5 1 0,-5 0 0,6 3 0,-6-2 0,5 5 0,-5-6 0,6 6 0,-6-6 0,5 7 0,-5-7 0,6 3 0,-3 0 0,0-3 0,3 3 0,-3-4 0,4 1 0,-1-1 0,1 1 0,-1-1 0,1 0 0,-1 1 0,1-1 0,-1 4 0,-2-3 0,1 3 0,-5-3 0,6 3 0,-6-3 0,5 3 0,-5-4 0,6 4 0,-3-3 0,0 3 0,3 0 0,-3-3 0,0 3 0,3 0 0,-3-3 0,4 3 0,-1-4 0,1 4 0,-1-2 0,1 1 0,-1-2 0,1 3 0,-1-3 0,1 3 0,0 0 0,-1-3 0,1 6 0,-1-2 0,1 3 0,3-4 0,-2 3 0,2-3 0,1 4 0,-3 0 0,6 0 0,-6 0 0,6-3 0,-6 2 0,7-3 0,-8 4 0,4 0 0,-1-4 0,-2 3 0,3-2 0,-5-1 0,1 3 0,-1-2 0,1 3 0,-1-3 0,1 2 0,-1-2 0,1-1 0,-1 3 0,1-5 0,4 5 0,-4-6 0,4 6 0,-5-5 0,1 1 0,3 1 0,-2-2 0,3 5 0,-1-6 0,-2 2 0,2 1 0,-3 1 0,3-1 0,-2 3 0,3-6 0,-1 6 0,-2-6 0,2 6 0,1-6 0,-4 6 0,4-6 0,-4 7 0,-1-7 0,1 3 0,-1 0 0,1-3 0,-1 6 0,1-6 0,-1 6 0,1-5 0,-1 2 0,1-1 0,0-1 0,-1 5 0,1-6 0,-1 6 0,1-5 0,-1 5 0,1-6 0,-1 6 0,1-5 0,-1 5 0,1-3 0,-1 1 0,1 2 0,-1-2 0,1-1 0,0 4 0,3-4 0,-2 4 0,2-3 0,-3 2 0,-1-6 0,1 7 0,3-4 0,-2 4 0,3-3 0,-5 2 0,5-2 0,-4 3 0,4 0 0,0-4 0,-4 3 0,4-3 0,-1 1 0,-2 2 0,2-6 0,-3 6 0,-1-3 0,5 1 0,-3 2 0,2-6 0,-3 6 0,-1-2 0,1-1 0,-1 3 0,1-5 0,-1 5 0,1-6 0,-1 3 0,0 0 0,1-2 0,-1 2 0,0 0 0,-3-2 0,3 5 0,-3-6 0,3 6 0,1-5 0,-1 2 0,1-1 0,-4-1 0,2 5 0,-5-6 0,6 3 0,-7-3 0,7 3 0,-6-2 0,2 1 0,1 1 0,-4-3 0,4 3 0,-1 0 0,-2-3 0,6 3 0,-7-3 0,7 2 0,-6-1 0,6 2 0,-7-4 0,7 1 0,-3 2 0,4-1 0,-4 1 0,3-2 0,-3-1 0,3 1 0,1 0 0,-1-1 0,1 1 0,-1-1 0,1 1 0,-1-1 0,1 1 0,-1-1 0,1 4 0,-1-3 0,1 3 0,-1-4 0,1 1 0,0 3 0,-1-3 0,1 3 0,-1-4 0,1 4 0,-1-3 0,1 3 0,-1 0 0,1-3 0,-1 3 0,1-3 0,-1 3 0,-3-3 0,3 3 0,-3-3 0,3-1 0,1 1 0,-1 0 0,0-1 0,0 1 0,0 0 0,-3 0 0,3 0 0,-7 0 0,7 3 0,-6-3 0,2 3 0,0 0 0,-2-2 0,3 2 0,-4-4 0,3 4 0,-2-2 0,2 2 0,0 0 0,-2-3 0,2 3 0,-3-3 0,-3 3 0,-5 1 0,-1 3 0,-2 0 0,-1 0 0,4-3 0,-4 2 0,5-2 0,-1-1 0,0 3 0,1-2 0,3 0 0,-3 2 0,3-2 0,0-1 0,-3 3 0,6-5 0,-6 5 0,7-6 0,-7 3 0,3-3 0,0-1 0,1 1 0,-1 3 0,3-3 0,-2 3 0,3-4 0,0 1 0,-3-1 0,2 0 0,-2 1 0,3 0 0,0-1 0,0 1 0,0-1 0,0 1 0,0-1 0,0 1 0,0-1 0,0 1 0,0-1 0,0 1 0,0-1 0,0 1 0,0-1 0,0 1 0,0-1 0,-4 4 0,3-3 0,-2 3 0,3-3 0,-3-1 0,2 1 0,-6-1 0,6 1 0,-5 0 0,5-1 0,-2 1 0,-1-1 0,4 1 0,-7 0 0,6-1 0,-2 1 0,-1 0 0,4-1 0,-4 1 0,1 0 0,-1-1 0,0 1 0,-3 3 0,6-3 0,-5 3 0,2-4 0,0 1 0,-3 0 0,3-1 0,0 1 0,-3 3 0,7-3 0,-7 3 0,3-3 0,0-1 0,-3 4 0,6-3 0,-5 6 0,5-5 0,-6 5 0,6-6 0,-5 6 0,5-5 0,-6 2 0,3-4 0,-3 1 0,0 0 0,3 0 0,1 0 0,-1 3 0,3-3 0,-2 3 0,3-3 0,0-1 0,0 1 0,0 0 0,-3 3 0,2-3 0,-3 3 0,4-4 0,-3 1 0,2-1 0,-2 1 0,3-1 0,-3 4 0,2-3 0,-3 3 0,1-3 0,2-1 0,-2 1 0,0 3 0,2-3 0,-3 3 0,4-3 0,0-1 0,0 1 0,0 0 0,0-1 0,0 1 0,0 0 0,0-1 0,0 1 0,0 0 0,0-1 0,0 1 0,0 0 0,0-1 0,0 1 0,0 0 0,0-1 0,0 1 0,0-5 0,-3 3 0,2-6 0,-2 6 0,3-6 0,0 6 0,-3-3 0,2 1 0,-3 2 0,4-2 0,0 3 0,0 1 0,0-1 0,0 1 0,0 0 0,0 0 0,-3 3 0,2-3 0,-5 6 0,2-2 0,0 3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3:38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2014 24575,'11'0'0,"-4"-3"0,-3 0 0,-4-9 0,0 4 0,0-8 0,-4 8 0,3-8 0,-6 3 0,3-3 0,-5-1 0,1 0 0,-5-4 0,4 3 0,-4-8 0,4 4 0,0-6 0,0 5 0,4-3 0,-2 8 0,6-3 0,-6 8 0,6 2 0,-6-1 0,6 4 0,-3-4 0,4 5 0,-3-1 0,2 1 0,-5-1 0,5 1 0,-2 0 0,-1-1 0,0 1 0,0-1 0,-3 1 0,7-1 0,-7 1 0,6-1 0,-5 4 0,5-3 0,-6 3 0,3-3 0,0-1 0,-3-3 0,6 2 0,-6-3 0,6 5 0,-6-1 0,6-3 0,-2 2 0,3-2 0,-3 6 0,2-1 0,-3 2 0,1-4 0,2 1 0,-2-1 0,0 1 0,2-5 0,-6 3 0,3-2 0,0-1 0,-3 4 0,6-8 0,-6 7 0,7-6 0,-4 6 0,4-6 0,-3 2 0,2 0 0,-3-2 0,4 2 0,0 0 0,0-2 0,0 6 0,0-6 0,0 6 0,0-7 0,0 4 0,0-5 0,0 0 0,0 1 0,0-1 0,0 4 0,0-2 0,0 2 0,0-3 0,0 3 0,0-3 0,0 8 0,4-8 0,-3 4 0,6-1 0,-3-3 0,4 4 0,0-1 0,0-2 0,-3 6 0,2-7 0,-2 4 0,-1-1 0,3 2 0,-2-1 0,-1 3 0,3-2 0,-6-1 0,6 4 0,-3-8 0,4 3 0,-3 1 0,2-4 0,-2 3 0,3-3 0,1-1 0,-1 0 0,0 1 0,1-1 0,-1 0 0,0 1 0,1-1 0,-1 4 0,0 2 0,-1-1 0,5 3 0,-3-2 0,3-1 0,-5 3 0,1-2 0,0 3 0,-1 1 0,1-1 0,-4 0 0,3-3 0,-2 2 0,-1-2 0,3 3 0,-3 1 0,3-1 0,-2-4 0,1 4 0,-1-4 0,2 5 0,-3-5 0,3 4 0,-3-4 0,0 5 0,3-5 0,-2 3 0,3-2 0,-1 3 0,1 1 0,-4-1 0,3 1 0,-3-1 0,3 1 0,1-5 0,0 7 0,0-10 0,0 10 0,4-7 0,-4 4 0,8 0 0,-8 0 0,8 0 0,-3 0 0,3 3 0,-3-2 0,3 3 0,-4-4 0,5-1 0,0 5 0,-1-4 0,1 4 0,0-5 0,-1 1 0,6 3 0,-4-2 0,8 2 0,-8-3 0,8 3 0,-3-3 0,-1 7 0,0-7 0,-1 7 0,-3-3 0,4 1 0,-6 2 0,1-3 0,0 4 0,-1 0 0,1 0 0,0 0 0,-1 0 0,4 0 0,5 0 0,5 0 0,-9 0 0,3 0 0,-12 4 0,5-3 0,0 2 0,-1-3 0,1 0 0,0 4 0,-1-3 0,1 3 0,0-4 0,-1 3 0,1-2 0,0 3 0,-1-4 0,1 0 0,5 0 0,-5 4 0,5-3 0,-1 2 0,-3-3 0,9 0 0,-10 0 0,5 0 0,-5 0 0,-5 0 0,4 0 0,-4 4 0,1-3 0,3 3 0,-4-4 0,1 0 0,-2 0 0,1 0 0,-3 0 0,2 0 0,-3 0 0,-1 0 0,1 0 0,-1 0 0,1 0 0,-1 0 0,1 0 0,-1 0 0,1 0 0,-1 0 0,1 0 0,-1 0 0,1 0 0,-1 0 0,1 0 0,-1 0 0,0 3 0,1-2 0,-1 2 0,1-3 0,-1 0 0,1 0 0,-1 4 0,1-4 0,-1 7 0,1-6 0,-1 6 0,1-6 0,-1 5 0,5-1 0,-3 2 0,6 2 0,-6-2 0,6 2 0,-6-2 0,7 1 0,-4 0 0,5 1 0,-4-1 0,2 0 0,-2 0 0,0 0 0,2 0 0,-2 4 0,4-3 0,-5 3 0,4 0 0,-4-3 0,5 3 0,-4 0 0,3 1 0,-3 0 0,4 3 0,-1-3 0,-3-1 0,3 4 0,-4-4 0,5 1 0,0 3 0,-5-3 0,4 0 0,-6 3 0,1-7 0,1 3 0,-3-1 0,3-2 0,-4 3 0,-1-5 0,1 1 0,-1 0 0,1-1 0,-1 1 0,1-1 0,-1 1 0,1-1 0,-1 1 0,1-1 0,-1 1 0,1-1 0,0 1 0,-4-1 0,2 1 0,-1-1 0,2 1 0,1-1 0,-4 1 0,3 0 0,-3-1 0,0 1 0,3-1 0,-3 1 0,3-1 0,1 1 0,-4-1 0,3 1 0,-3 3 0,4-2 0,0 7 0,0-8 0,0 8 0,0-8 0,0 8 0,0-7 0,0 6 0,0-2 0,0 0 0,4 2 0,-4-6 0,4 6 0,-4-6 0,0 6 0,4-6 0,-3 7 0,3-7 0,0 7 0,-4-8 0,4 8 0,-4-8 0,0 4 0,-1-4 0,1-1 0,-1 1 0,1-1 0,-4 1 0,3-1 0,-7 1 0,4-1 0,-1 4 0,-2-2 0,6 1 0,-6-2 0,5 0 0,-5-1 0,6 1 0,-6-1 0,2 1 0,0-4 0,-2 3 0,6-3 0,-6 3 0,2 1 0,0-4 0,-2 3 0,3-3 0,-1 3 0,-2 1 0,5-1 0,-5 1 0,6-1 0,-6 1 0,6 0 0,-7-1 0,7 1 0,-6-1 0,6 1 0,-7-1 0,7 1 0,-6-1 0,2 5 0,1-4 0,-4 4 0,8 0 0,-8-4 0,8 4 0,-8-1 0,7-2 0,-6 3 0,2-5 0,1 1 0,-4 3 0,4-2 0,-1 6 0,-2-7 0,2 3 0,-3-4 0,0 1 0,0 0 0,0-1 0,0 1 0,0-1 0,0 1 0,0-1 0,0 1 0,0-1 0,0 1 0,0-1 0,0 1 0,0-1 0,0 0 0,0 1 0,0-1 0,0 1 0,0-1 0,0 0 0,0 0 0,0 1 0,-3-5 0,-1 1 0,-3-4 0,0 0 0,0 0 0,0 0 0,-1 0 0,1-4 0,-1 0 0,4-3 0,-2-1 0,2 4 0,-4-3 0,4 3 0,-3-3 0,6-1 0,-5 1 0,1-1 0,-2 1 0,3-1 0,-3 1 0,3-1 0,0 0 0,-3 4 0,3-2 0,-4 2 0,4-4 0,-2 4 0,5-3 0,-6 7 0,3-7 0,-3 6 0,-1-2 0,4-1 0,-2 3 0,2-2 0,-3 3 0,-1 0 0,1 0 0,0 0 0,0 0 0,-1 0 0,1 0 0,0 0 0,-1 0 0,1 0 0,-1 0 0,1 0 0,0 0 0,-1 0 0,1 0 0,-1 0 0,1 0 0,-1 0 0,1 0 0,-1 0 0,1 0 0,0 0 0,-1 0 0,1 0 0,-1 0 0,1 0 0,-1 0 0,1 0 0,-1 0 0,1 0 0,-1 3 0,1 2 0,-5 3 0,4-1 0,-4 1 0,4 0 0,1-1 0,-5 1 0,4 0 0,-1 0 0,2 3 0,3-2 0,-4 2 0,4 1 0,-3-4 0,7 4 0,-7-4 0,6 3 0,-6-2 0,3 2 0,0 1 0,-3-4 0,6 4 0,-5-4 0,5-1 0,-6 5 0,6-4 0,-3 4 0,1-5 0,2 1 0,-2-1 0,-1 1 0,3 0 0,-2-1 0,0 1 0,2-1 0,-6 1 0,6 3 0,-5-2 0,5 2 0,-6 1 0,3-3 0,-1 6 0,-2-6 0,6 2 0,-5-3 0,2-1 0,-4 5 0,3-3 0,-2 2 0,3 1 0,-4-4 0,0 8 0,0-7 0,0 6 0,-4-6 0,4 3 0,-4 0 0,4-4 0,0 4 0,1-5 0,-1 1 0,1 0 0,-1 2 0,0-1 0,1 2 0,-1-4 0,1 1 0,0-1 0,-1 0 0,4 1 0,-2-1 0,2-3 0,-1 3 0,-1-3 0,1 4 0,1-1 0,-2 1 0,1-1 0,-2-3 0,-1 3 0,4-3 0,-3 4 0,7-1 0,-7 1 0,3-4 0,0 3 0,-3-3 0,6 4 0,-6-1 0,3 0 0,0 1 0,-2-4 0,2 2 0,-4-2 0,1 0 0,3 3 0,-3-3 0,3 0 0,1 3 0,-4-3 0,3 3 0,-3 0 0,0 1 0,3-1 0,-3 0 0,6 1 0,-5-1 0,5 0 0,-6-2 0,7 1 0,-7-1 0,3 2 0,-1 1 0,-1-1 0,2 0 0,0 1 0,-3-1 0,3 1 0,-3-1 0,-1 0 0,1-3 0,3 3 0,-2-6 0,5 6 0,-6-3 0,3 3 0,-3-3 0,3 3 0,-3-6 0,6 5 0,-6-5 0,7 6 0,-7-6 0,6 5 0,-6-1 0,3-1 0,0 2 0,-3-5 0,6 6 0,-5-3 0,2 0 0,-1 3 0,-1-6 0,1 6 0,-2-3 0,0 3 0,-1-3 0,1 3 0,0-6 0,-1 5 0,1-2 0,0 0 0,-1 3 0,1-6 0,0 2 0,-1-3 0,1 3 0,-1-2 0,1 2 0,-1-3 0,1 0 0,0 0 0,-1 3 0,1-2 0,-1 2 0,1-3 0,-1 0 0,1 4 0,0-4 0,-1 4 0,1-4 0,-1 0 0,1 0 0,-1 0 0,1 3 0,0-2 0,-1 2 0,1 0 0,0-2 0,-1 2 0,1-3 0,0 0 0,-1 0 0,1 0 0,0 0 0,-1 0 0,1 0 0,0 0 0,0 0 0,0 0 0,0 0 0,0 0 0,0 0 0,0 0 0,0 0 0,0 3 0,3-2 0,1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4:00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3061 624 24575,'12'8'0,"-2"-1"0,-2 1 0,-1-4 0,1 3 0,-1-3 0,1 3 0,-1 1 0,1-1 0,-1 1 0,1-4 0,-1 3 0,1-3 0,-1 4 0,1-4 0,-1 2 0,1-5 0,0 6 0,-1-3 0,1 0 0,-1 3 0,1-6 0,-1 2 0,1 0 0,-1-2 0,0 2 0,1 1 0,-1-4 0,0 7 0,1-6 0,-1 6 0,0-3 0,1 0 0,-1 2 0,1-5 0,-4 6 0,3-6 0,-3 2 0,3 0 0,1-2 0,-4 6 0,3-6 0,-3 5 0,3-1 0,1 2 0,-1 1 0,1-1 0,-1 1 0,1-4 0,0 3 0,3-3 0,-2 4 0,2 0 0,-3-1 0,-1 1 0,1-1 0,-1 1 0,5 0 0,-4-1 0,4 1 0,-4 0 0,3 0 0,-2-1 0,2 1 0,-3 0 0,3 0 0,-2-1 0,3 1 0,-5 0 0,1-1 0,3 5 0,-2-4 0,6 8 0,-6-8 0,7 8 0,-8-3 0,8 0 0,-3 2 0,0-2 0,3 4 0,-7 4 0,3-3 0,1 4 0,-4-6 0,3 1 0,-4 0 0,5-1 0,-4 1 0,3 0 0,-4-5 0,0 4 0,0-3 0,0 3 0,0-3 0,1 3 0,-1-4 0,0 1 0,0 2 0,0-2 0,0 4 0,0-5 0,0 4 0,0-4 0,0 1 0,1 3 0,-2-8 0,1 4 0,0-5 0,-1 5 0,-2-3 0,2 2 0,-3 0 0,0-3 0,3 3 0,-6-3 0,5-1 0,-5 1 0,3 0 0,-4 3 0,3-2 0,-2 2 0,2-3 0,0-1 0,-2 1 0,3-1 0,-4 1 0,3 3 0,-2-2 0,3 3 0,-4-5 0,4 5 0,-3-4 0,2 4 0,-3 0 0,0-4 0,0 8 0,4-8 0,-3 8 0,2-8 0,-3 8 0,0-7 0,0 6 0,0-6 0,4 6 0,-3-6 0,2 3 0,-3-1 0,0-2 0,0 2 0,0-3 0,0-1 0,4 1 0,-4 3 0,4-2 0,-4 7 0,0-8 0,0 4 0,0-5 0,0 5 0,0-3 0,0 2 0,0-3 0,0 3 0,0-2 0,0 2 0,0-3 0,0-1 0,0 5 0,0-4 0,0 4 0,0-4 0,0-1 0,0 5 0,0-4 0,0 4 0,0-5 0,0 5 0,0-4 0,0 4 0,0-5 0,0 5 0,0-3 0,0 2 0,0-3 0,0-1 0,0 5 0,0-4 0,0 4 0,0-5 0,0 1 0,0 0 0,0-1 0,0 1 0,0-1 0,0 1 0,0-1 0,0 1 0,0-1 0,-4 4 0,4-3 0,-4 3 0,4-3 0,0-1 0,0 1 0,0 0 0,0-1 0,0 1 0,0-1 0,-3 1 0,2-1 0,-2 1 0,3-1 0,0 1 0,0-1 0,-4 1 0,3-1 0,-2 1 0,0-1 0,2 1 0,-2-1 0,-1 1 0,3 0 0,-5-1 0,5 1 0,-6 3 0,6-2 0,-6 2 0,2 1 0,1-4 0,-3 4 0,3-4 0,-4-1 0,0 5 0,1-4 0,-1 4 0,0-5 0,1 1 0,-1-1 0,1 1 0,3 0 0,-7 2 0,6-5 0,-5 6 0,2-11 0,1 7 0,-1-3 0,1 0 0,-1 0 0,1-1 0,-1-2 0,1 2 0,-1-3 0,1 0 0,-1 4 0,1-3 0,-1 2 0,1-3 0,-1 0 0,0 3 0,1-2 0,-1 2 0,1 1 0,-1-3 0,1 5 0,-1-5 0,1 2 0,-5-3 0,4 4 0,-4-3 0,4 2 0,1-3 0,-1 3 0,1-2 0,-1 2 0,1-3 0,-1 4 0,1-3 0,-1 2 0,1 0 0,-1-2 0,1 2 0,-1-3 0,1 0 0,-1 4 0,1-4 0,-1 4 0,1-1 0,0-2 0,-1 6 0,1-7 0,3 7 0,-3-6 0,3 2 0,-3 0 0,0-2 0,3 6 0,-3-6 0,3 2 0,-3-3 0,-1 0 0,4-3 0,1 8 0,3 6 0,0 5 0,-7 5 0,5 1 0,-9-4 0,6 8 0,-4-8 0,5 3 0,-4-4 0,3 0 0,1-1 0,-4 1 0,7-4 0,-6 2 0,6-6 0,-6 3 0,6-1 0,-5-2 0,5 6 0,-6-6 0,6 3 0,-2-5 0,-1 1 0,4-1 0,-4 1 0,1-1 0,2 0 0,-5-3 0,5 3 0,-2-4 0,-1 1 0,4 3 0,0-3 0,4 3 0,4 0 0,-4 1 0,2-1 0,-1 5 0,3 1 0,0-1 0,0 4 0,0-4 0,0 5 0,0-4 0,1 2 0,-1-2 0,0 4 0,0-1 0,1 1 0,-1 0 0,0-1 0,1 6 0,-1-8 0,1 11 0,-1-11 0,1 7 0,-1-8 0,0 2 0,0-2 0,0 0 0,0 2 0,-3-6 0,2 7 0,-6-8 0,6 4 0,-6-5 0,5 1 0,-1-1 0,-1 1 0,-1-1 0,1 1 0,-4-1 0,7 1 0,-3-1 0,3 1 0,0-1 0,0-3 0,1 2 0,-1-5 0,0 2 0,0-3 0,0 0 0,0 0 0,0 0 0,1 0 0,-1 0 0,0 0 0,1 0 0,-1 0 0,1 0 0,-1 0 0,1 0 0,-1 0 0,1 0 0,-1 0 0,1 0 0,-1 0 0,1 0 0,-1 0 0,1 3 0,0-2 0,3 2 0,-2-3 0,2 4 0,1-4 0,-4 4 0,8-4 0,-7 3 0,6-2 0,-6 6 0,3-6 0,-1 2 0,-2 0 0,2 1 0,1 1 0,-4 1 0,4-1 0,0-1 0,0 3 0,1-3 0,2 4 0,-6-4 0,6 4 0,-2-4 0,0 4 0,2-3 0,-6 2 0,7-3 0,-4 4 0,1-3 0,2 2 0,-2-2 0,0 0 0,2 2 0,-6-3 0,2 1 0,1 2 0,-3-6 0,2 6 0,1-6 0,-4 2 0,4 0 0,-4-2 0,-1 2 0,1 1 0,3-3 0,-2 2 0,2-3 0,-3 3 0,-1-2 0,1 3 0,-1-4 0,1 0 0,0 0 0,-1 3 0,1-2 0,-1 2 0,0-3 0,1 3 0,-1-2 0,1 3 0,-1-4 0,1 0 0,-1 0 0,0 0 0,1 0 0,-1 0 0,1 0 0,-1 0 0,1 0 0,-1 0 0,1 0 0,-1 0 0,1 0 0,-1 0 0,5 0 0,-4 0 0,4 0 0,-5 0 0,1 0 0,-1 0 0,1 0 0,0 3 0,-1-2 0,1 5 0,-1-5 0,1 6 0,-1-6 0,1 2 0,-4 1 0,3-4 0,-3 4 0,3-4 0,1 3 0,-1-2 0,5 2 0,-3-3 0,6 0 0,-6 0 0,2 0 0,1 0 0,-3 4 0,6-4 0,-6 4 0,6 0 0,-6-4 0,7 4 0,-8-1 0,4-2 0,-1 6 0,-2-6 0,6 7 0,-6-4 0,3 1 0,-1 2 0,-2-3 0,2 0 0,1 3 0,-3-2 0,6 3 0,-6 0 0,2-4 0,1 3 0,-3-3 0,6 5 0,-6-5 0,6 3 0,-6-6 0,7 7 0,-4-7 0,1 6 0,3-6 0,-8 5 0,8-5 0,-4 6 0,1-6 0,3 7 0,-4-8 0,1 4 0,3 0 0,-4-3 0,1 6 0,2-6 0,-2 2 0,0-3 0,2 4 0,-6-3 0,7 2 0,-4-3 0,1 4 0,2-3 0,-6 2 0,7-3 0,-8 3 0,8-2 0,-8 2 0,4 1 0,0-3 0,-4 5 0,4-5 0,-5 6 0,5-6 0,-4 2 0,8-3 0,-7 3 0,2-2 0,1 6 0,-4-6 0,8 3 0,-7-1 0,6-2 0,-2 6 0,-1-3 0,4 1 0,-7 2 0,6-3 0,-2 4 0,0 0 0,2 0 0,-2-3 0,-1 2 0,0-3 0,0 4 0,-4-4 0,8 3 0,-8-2 0,4-1 0,-4 3 0,-1-6 0,1 5 0,3-5 0,-2 6 0,2-6 0,-3 2 0,-1 1 0,1-4 0,0 4 0,-1-1 0,1-2 0,6 2 0,-4-3 0,5 0 0,-8 0 0,5 0 0,-4 0 0,4 0 0,-5 0 0,1 4 0,4-4 0,-4 4 0,4-4 0,-5 0 0,1 0 0,3 0 0,-2 0 0,2 0 0,-3 0 0,-1 0 0,1 0 0,-1 0 0,1 0 0,0 0 0,-1 0 0,1 0 0,-1 0 0,1 0 0,-1 0 0,1 0 0,-1 0 0,0 0 0,0 0 0,0 0 0,-3-3 0,2 2 0,-5-6 0,6 3 0,-6-3 0,5 3 0,-1-3 0,-1 3 0,2-4 0,-1 1 0,-1-1 0,3 1 0,-3-1 0,3 1 0,1-5 0,0 4 0,0-4 0,0 0 0,-1 4 0,1-8 0,4 7 0,-3-2 0,3 3 0,-5 0 0,1 1 0,-1-1 0,1 0 0,-1 1 0,1 3 0,-1-3 0,1 6 0,-1-5 0,1 5 0,-4-6 0,3 6 0,-3-6 0,3 3 0,1-3 0,-1 0 0,0 3 0,-3-2 0,3 5 0,-3-6 0,3 3 0,1 0 0,-4-3 0,3 6 0,-3-5 0,3 2 0,1 0 0,-1 0 0,-3 1 0,2 2 0,-1-2 0,2 0 0,0 2 0,1-6 0,-1 7 0,1-7 0,-1 6 0,1-6 0,-1 7 0,1-4 0,-1 1 0,1 2 0,-1-2 0,1-1 0,-1 0 0,1 0 0,-1-3 0,1 6 0,-1-5 0,1 2 0,-1-1 0,1-1 0,0 5 0,-1-6 0,1 6 0,-1-5 0,1 5 0,-1-6 0,1 6 0,-1-2 0,1 0 0,-1 2 0,-3-6 0,3 6 0,-3-2 0,4 3 0,-1 0 0,-3-4 0,3 4 0,-3-4 0,3 1 0,1 2 0,-1-2 0,-3-1 0,3 4 0,-3-4 0,3 1 0,1 2 0,-1-2 0,1 0 0,-1 2 0,0-2 0,0-1 0,1 3 0,-1-2 0,0 0 0,0 2 0,0-2 0,0 3 0,0 0 0,-3-3 0,3 2 0,-3-2 0,4 3 0,-1-4 0,0 4 0,0-4 0,1 4 0,-1 0 0,0 0 0,-3-3 0,3 2 0,-3-2 0,4 3 0,-1 0 0,0 0 0,0-3 0,1 2 0,-1-2 0,0 3 0,0 0 0,0 0 0,0 0 0,0 0 0,1 0 0,-1 0 0,0 0 0,0 0 0,0 0 0,0 0 0,0 0 0,-3 3 0,-1 1 0,0-1 0,-2 4 0,2-3 0,-3 3 0,0 0 0,0 0 0,0 0 0,0 0 0,0 0 0,3-3 0,-2 2 0,2-2 0,-3 3 0,4-3 0,-3 2 0,2-2 0,0 3 0,-2 0 0,2 0 0,-3 0 0,0 1 0,3-1 0,-2 0 0,2 0 0,-3 1 0,0-1 0,0 1 0,0-1 0,0 1 0,0-1 0,0 1 0,0-1 0,0 1 0,0-1 0,0 1 0,0-1 0,0 1 0,0-1 0,0 1 0,0 4 0,0-4 0,0 8 0,0-8 0,0 8 0,0-7 0,-4 6 0,0-6 0,0 6 0,-3-6 0,2 7 0,1-8 0,-3 8 0,2-4 0,-3 1 0,3 3 0,-1-8 0,1 8 0,-2-8 0,2 4 0,-2 0 0,3-4 0,-1 4 0,-1-5 0,1 5 0,-3-4 0,4 4 0,-3-4 0,3 3 0,-4-2 0,3 2 0,-1-3 0,5 3 0,-6-2 0,3 3 0,0-5 0,-3 1 0,6-1 0,-5 1 0,1-1 0,1 1 0,-3-1 0,7 5 0,-7-4 0,6 4 0,-6-4 0,3-1 0,0 5 0,-3-4 0,3 4 0,0 0 0,-3-4 0,3 8 0,0-8 0,-4 8 0,4-8 0,-1 8 0,-1-7 0,1 6 0,1-6 0,-3 3 0,6-5 0,-6 5 0,6-4 0,-6 4 0,6-5 0,-6 1 0,6 4 0,-5-4 0,5 4 0,-2-5 0,-1 1 0,3-1 0,-2 1 0,0-1 0,2 1 0,-3-1 0,1 4 0,2-2 0,-2 2 0,0-4 0,2 1 0,-3-1 0,1 1 0,2-1 0,-5 1 0,5-1 0,-6 1 0,6-1 0,-2 1 0,-1-1 0,4 1 0,-7-1 0,3 1 0,0 0 0,-3-1 0,6 1 0,-6-1 0,3 5 0,-4-4 0,4 4 0,-3-5 0,3 1 0,-4-1 0,4 5 0,-3-3 0,3 2 0,-3-3 0,-1-1 0,1 1 0,-1-1 0,1 1 0,-1-1 0,0 1 0,1-1 0,-1 1 0,1 0 0,-1-4 0,1 2 0,-5-1 0,4-1 0,-4 3 0,0-2 0,4-1 0,-8 4 0,8-8 0,-4 8 0,0-8 0,4 7 0,-8-6 0,8 2 0,-8 1 0,7-3 0,-2 3 0,3-4 0,1 3 0,-5-2 0,4 2 0,-4-3 0,5 0 0,-1 0 0,1 0 0,-5 0 0,3 3 0,-2-2 0,3 3 0,1-4 0,-1 0 0,1 0 0,-1 0 0,1 0 0,-1 0 0,1 0 0,-1 0 0,1 0 0,0 0 0,-1 0 0,1 0 0,-1 0 0,1 0 0,-1 0 0,1 0 0,0 0 0,-1 0 0,1 0 0,-1 0 0,1 0 0,0 0 0,-1 0 0,1 0 0,-1 0 0,1 0 0,-1 0 0,1 0 0,-1 0 0,1 0 0,-1 0 0,1 0 0,-1 0 0,1 0 0,-1 0 0,-4 0 0,4 0 0,-4 0 0,5 0 0,-1 0 0,1 0 0,-5 0 0,4 0 0,-4 0 0,5 0 0,-1 0 0,-4 0 0,4 0 0,-4 0 0,1 0 0,2 0 0,-2 0 0,-1 0 0,3 0 0,-6 0 0,7 0 0,-7-4 0,7 3 0,-4-3 0,5 4 0,-1 0 0,0 0 0,1-3 0,-1 2 0,1-2 0,-1 3 0,1-4 0,-1 4 0,1-4 0,-1 4 0,1 0 0,-1-3 0,1 2 0,-1-2 0,1 3 0,-1-4 0,1 4 0,-1-4 0,0 4 0,1 0 0,-5 0 0,4-3 0,-4 2 0,5-6 0,-1 6 0,1-2 0,-1 3 0,1-3 0,-1 2 0,0-2 0,1 3 0,-1 0 0,1-4 0,-1 3 0,1-2 0,-5-1 0,4 3 0,-4-2 0,5-1 0,-1 4 0,1-4 0,-1 1 0,1 2 0,-1-2 0,1 3 0,3-4 0,-3 3 0,3-2 0,-4 0 0,1 2 0,-1-2 0,1-1 0,-5 3 0,3-5 0,-2 5 0,-1-2 0,4-1 0,-4 3 0,0-6 0,4 6 0,-8-2 0,8-1 0,-8 3 0,3-2 0,1 0 0,-4 2 0,3-6 0,-3 6 0,3-3 0,-2 1 0,2 2 0,0-3 0,-2 0 0,2 3 0,-4-2 0,5-1 0,-4 3 0,4-2 0,-1 3 0,-3-4 0,8 3 0,-8-2 0,8-1 0,-8 4 0,3-4 0,1 1 0,-4 2 0,7-6 0,-6 7 0,2-4 0,1 1 0,-4-2 0,3 1 0,1-3 0,-4 6 0,7-6 0,-6 3 0,2-4 0,-3 0 0,-1-1 0,-5 1 0,4-1 0,-3 0 0,0 1 0,3-4 0,-9 2 0,10-2 0,-10 2 0,10 6 0,-10-4 0,9 3 0,-3 0 0,4-2 0,1 2 0,-1 0 0,0-2 0,1 6 0,-1-6 0,0 6 0,1-7 0,3 7 0,-3-6 0,4 6 0,-5-3 0,5 1 0,-4 2 0,7-6 0,-6 7 0,-1-7 0,2 3 0,-5-1 0,11-1 0,-8 5 0,7-6 0,-6 6 0,6-5 0,-6 5 0,6-2 0,-7-1 0,4 3 0,-1-3 0,-3 4 0,8-3 0,-8 2 0,4-2 0,-1 3 0,-3 0 0,4-4 0,-1 3 0,-3-3 0,4 4 0,-5 0 0,5-3 0,-4 2 0,3-2 0,1 3 0,-4-4 0,7 3 0,-6-3 0,2 4 0,0-3 0,-2 2 0,2-6 0,1 6 0,-4-2 0,7-1 0,-2 3 0,-1-6 0,4 6 0,-8-2 0,7-1 0,-2 3 0,3-2 0,1 0 0,-5 2 0,4-6 0,-4 6 0,4-2 0,1 0 0,-1 2 0,1-2 0,-1 3 0,1 0 0,-1-4 0,1 3 0,-1-2 0,1 3 0,3 3 0,0 1 0,4 3 0,0 1 0,4-4 0,-3 2 0,5-1 0,-1-1 0,-1 2 0,2-5 0,-1 6 0,2-6 0,0 5 0,1-5 0,-4 6 0,2-6 0,-5 5 0,6-5 0,-3 6 0,0-3 0,2 0 0,-1 3 0,-1-3 0,3 3 0,-3 1 0,3-1 0,-3 1 0,3 0 0,-2 3 0,2-2 0,1 2 0,-4 1 0,3-4 0,-3 4 0,4 0 0,0-4 0,-4 4 0,3-1 0,-2-2 0,3 7 0,0-8 0,0 8 0,-1-8 0,2 8 0,-2-7 0,2 6 0,-5-6 0,3 6 0,-3-6 0,4 3 0,0-1 0,0-2 0,0 2 0,-1-3 0,1 3 0,0-2 0,0 3 0,-1-5 0,1 5 0,0-4 0,0 4 0,0-1 0,-1-2 0,1 3 0,0-1 0,0-2 0,0 6 0,-1-6 0,2 7 0,-2-8 0,2 8 0,-2-8 0,5 8 0,-3-7 0,3 6 0,-5-6 0,1 3 0,4-1 0,-4-2 0,4 2 0,-5-3 0,1-1 0,0 5 0,0-4 0,-1 4 0,1-4 0,-1-1 0,1 1 0,0-1 0,-1 1 0,-3-1 0,3 1 0,-6-1 0,6 1 0,-7-1 0,4 1 0,-1-1 0,-2 1 0,5-1 0,-5 1 0,6-1 0,-7 1 0,4-1 0,-1 0 0,-3 0 0,4 1 0,-1-4 0,-2 2 0,2-2 0,-3 4 0,0-1 0,0 0 0,0 0 0,-3-3 0,-1 2 0,-3-5 0,0 5 0,0-5 0,0 6 0,-1-6 0,1 2 0,-1 0 0,1-2 0,-1 2 0,1 1 0,-1-3 0,1 2 0,-1-3 0,-3 4 0,2-3 0,-2 2 0,-1 1 0,3-3 0,-6 6 0,2-6 0,1 6 0,-4-6 0,3 6 0,-3-6 0,-1 6 0,0-6 0,1 3 0,-1 0 0,0-3 0,1 2 0,-6 2 0,4-4 0,-3 3 0,4-1 0,1-2 0,-1 3 0,0 0 0,5-3 0,-4 2 0,7 1 0,-6-4 0,6 4 0,-7 0 0,8-4 0,-8 4 0,8 0 0,-4-4 0,1 4 0,2-4 0,-7 0 0,8 0 0,-4 0 0,1 0 0,2 0 0,-2 0 0,-1 0 0,3 0 0,-2 0 0,-1 0 0,4 3 0,-8-2 0,8 2 0,-8-3 0,7 0 0,-2 0 0,-1 0 0,4 0 0,-8 0 0,3 0 0,1 0 0,-4 0 0,7 0 0,-6 0 0,6 0 0,-6 0 0,2 0 0,0 0 0,-2 0 0,2 0 0,-3 0 0,3 0 0,-3 0 0,4 0 0,-5 0 0,0 0 0,5 0 0,-4 0 0,3 0 0,1 0 0,-4 0 0,3 0 0,1 0 0,-4 0 0,4 0 0,-5 0 0,4 0 0,-2 0 0,2 0 0,0 0 0,-2 0 0,6 0 0,-6 0 0,6 0 0,-2 0 0,-1 0 0,3 0 0,-2 0 0,3 0 0,1 0 0,-1 0 0,1-3 0,-1 2 0,1-2 0,-1-1 0,1 4 0,-1-7 0,1 3 0,-1 0 0,1-3 0,0 6 0,-1-5 0,1 2 0,-1-1 0,1-1 0,3 2 0,-3 0 0,3-3 0,-4 3 0,1-4 0,3 1 0,-3-1 0,3 1 0,-4-1 0,1 0 0,-1 1 0,0-5 0,1 4 0,-1-4 0,3 1 0,-1 2 0,1-7 0,-2 8 0,-2-8 0,5 8 0,-3-8 0,6 7 0,-7-6 0,4 6 0,0-2 0,-3 3 0,6-3 0,-6 2 0,6-7 0,-2 8 0,-1-11 0,0 5 0,-1-2 0,1 1 0,1 6 0,2-3 0,-5 5 0,5-1 0,-3 1 0,4-1 0,-3-3 0,2 2 0,-3-2 0,4 3 0,0-4 0,0 4 0,-3-4 0,2 1 0,-3 2 0,4-6 0,0 6 0,-3-3 0,2 1 0,-2 2 0,-1-6 0,3 6 0,-2-3 0,3 5 0,0-1 0,0-3 0,-4 2 0,3-2 0,-2 3 0,3 0 0,0-3 0,0 2 0,0-2 0,0 3 0,-3-3 0,2 3 0,-2-3 0,3 4 0,0-1 0,0 0 0,-4 1 0,3-1 0,-2 1 0,3-1 0,0-3 0,-3 2 0,2-2 0,-3 3 0,4-3 0,0 2 0,0-2 0,-3 3 0,2 1 0,-2 0 0,3-1 0,-3 4 0,-1 1 0,-3 3 0,0 0 0,0 0 0,0 0 0,-1 0 0,1 0 0,-1 0 0,1 0 0,-1 0 0,1 0 0,-1 0 0,1 0 0,-1 0 0,-3 0 0,2 0 0,-2-3 0,-1 2 0,3-3 0,-6 4 0,2 0 0,-4 0 0,1 0 0,-6 0 0,4 0 0,-3 0 0,4 0 0,1 0 0,-1 0 0,0 0 0,1 0 0,-1 0 0,0 0 0,1 0 0,3 0 0,-3 0 0,4 0 0,-5 0 0,0 0 0,1 0 0,-1 0 0,4 0 0,-2 0 0,2-3 0,-4 2 0,5-3 0,-4 0 0,3 3 0,1-2 0,-4 3 0,4 0 0,0 0 0,-3 0 0,6 0 0,-2 0 0,3 0 0,1 0 0,-1 0 0,1 0 0,-5 0 0,3 0 0,-2 0 0,3 0 0,1 0 0,-5 0 0,4 0 0,-4 0 0,0 0 0,4 0 0,-4 0 0,1 0 0,2 0 0,-2 0 0,-1 0 0,3 0 0,-6 0 0,6 0 0,-6 0 0,6 0 0,-7 0 0,8 0 0,-8 0 0,8 0 0,-8 0 0,7 0 0,-6 0 0,6 0 0,-6 0 0,6 0 0,-7 0 0,8 0 0,-8 0 0,8 0 0,-8 0 0,7 0 0,-6 0 0,6 0 0,-7 0 0,5 0 0,-6 0 0,5 0 0,1 0 0,-1 0 0,3 0 0,-2-4 0,-1 4 0,4-4 0,-7 4 0,2 0 0,1-3 0,-3 2 0,6-2 0,-7 3 0,8 0 0,-4 0 0,1 0 0,2-4 0,-6 3 0,6-2 0,-3 3 0,1-4 0,2 3 0,-2-2 0,-1 3 0,4-4 0,-4 4 0,4-7 0,-3 6 0,2-2 0,-2-1 0,-1 3 0,4-5 0,-8 5 0,8-6 0,-8 6 0,3-6 0,-3 3 0,3-1 0,-3-2 0,4 2 0,-5-3 0,1-1 0,3 1 0,-3 0 0,4 0 0,-5 0 0,0 0 0,1-1 0,-1 1 0,0 0 0,1-1 0,3-3 0,-3 3 0,3-3 0,0 0 0,-3 3 0,7-3 0,-6 4 0,6-4 0,-7 3 0,7-7 0,-3 7 0,0-3 0,3 0 0,-3-1 0,4 1 0,-4-4 0,3 3 0,-2 1 0,2-4 0,2 8 0,-2-8 0,1 3 0,0-3 0,0 3 0,0-3 0,0 4 0,0-1 0,0-3 0,0 4 0,-1-5 0,1 4 0,4-2 0,-3 6 0,3-6 0,-1 6 0,-2-3 0,3 1 0,-1 2 0,-2-2 0,6 3 0,-5 1 0,5-1 0,-2 0 0,3 1 0,-4-1 0,3 1 0,-2-1 0,3 1 0,0-1 0,0 1 0,-3 3 0,2-2 0,-6 2 0,3-4 0,-3 1 0,0 0 0,0 0 0,3 0 0,-2 0 0,5-1 0,-6 1 0,7-1 0,-4 1 0,1-1 0,2 1 0,-2-1 0,3-3 0,0 2 0,0-7 0,0 8 0,0-4 0,0 1 0,0 2 0,0-7 0,0 8 0,0-8 0,0 8 0,0-8 0,0 7 0,0-6 0,0 6 0,0-7 0,3 8 0,-2-8 0,6 4 0,-6-1 0,6-3 0,-6 8 0,7-8 0,-7 4 0,6-1 0,-6-3 0,2 4 0,1-5 0,-4 0 0,8 5 0,-4-4 0,0 3 0,4-3 0,-7-1 0,6 0 0,-3 5 0,1-4 0,-2 7 0,1-6 0,-3 2 0,6 1 0,-6-4 0,6 7 0,-7-2 0,7-1 0,-6 0 0,6-1 0,-2-3 0,-1 8 0,4-8 0,-7 8 0,6-8 0,-6 7 0,3-2 0,-1-1 0,-2 4 0,3-4 0,0 0 0,-3 4 0,2-4 0,-3 5 0,4-1 0,-4 1 0,4-1 0,-1 1 0,-2-5 0,2 4 0,1-4 0,-3 5 0,2-1 0,-3 1 0,3-1 0,-2 1 0,2 0 0,-3-1 0,4 4 0,-3-3 0,2 3 0,-3-3 0,0-1 0,0 1 0,3 3 0,-2-2 0,2 1 0,-3-2 0,0 0 0,0-1 0,0 1 0,0-1 0,0 1 0,0 0 0,0-1 0,0 1 0,0-1 0,0 1 0,0 0 0,0 0 0,0-1 0,0 1 0,0-1 0,0 1 0,0 0 0,0-1 0,0 1 0,0-1 0,0 1 0,0-1 0,0 1 0,-3 3 0,2-3 0,-2 3 0,3-4 0,0 1 0,-3-1 0,2 1 0,-2 0 0,3-1 0,0 1 0,0 0 0,0-1 0,0 1 0,-3 0 0,2-1 0,-2 1 0,-1-1 0,4 1 0,-4-1 0,1 1 0,2 0 0,-6-5 0,6 4 0,-2-4 0,-1 8 0,3-3 0,-2 3 0,0-3 0,2-1 0,-6 4 0,6-3 0,-5 6 0,2-2 0,-4 0 0,1 2 0,-1-3 0,1 4 0,0 0 0,-1 0 0,1 0 0,3-3 0,-3 2 0,3-5 0,-3 5 0,3-6 0,-3 3 0,3-3 0,-4-1 0,4 1 0,-2 3 0,1-3 0,-2 3 0,-1-4 0,4 1 0,-2-1 0,-3 1 0,1-1 0,-4 0 0,5 4 0,-1-3 0,1 3 0,-5-4 0,7 0 0,-6 1 0,7-1 0,-4 0 0,1 4 0,2-2 0,-1 1 0,2-2 0,-4-1 0,4 1 0,-3-1 0,6 1 0,-6-5 0,6 4 0,-6-4 0,6 4 0,-5 1 0,5-1 0,-6 1 0,6-1 0,-6-3 0,6 2 0,-6-2 0,3 3 0,0-4 0,-3 4 0,3-4 0,-3 5 0,2-1 0,-2-3 0,3 2 0,-4-2 0,4 3 0,-3 0 0,3-3 0,-1 2 0,-2-2 0,7 3 0,-7 1 0,6-5 0,-6 3 0,7-6 0,-4 6 0,0-6 0,4 6 0,-4-6 0,1 6 0,2-7 0,-3 8 0,1-8 0,2 4 0,-3-5 0,4 0 0,-4 1 0,3-1 0,-2-4 0,3 3 0,0-3 0,0-1 0,0 4 0,0-3 0,0-1 0,0 5 0,0-9 0,0 8 0,0-4 0,0 1 0,0 3 0,0-8 0,0 3 0,0 0 0,0-3 0,0 8 0,0-8 0,0 3 0,0 1 0,0-5 0,0 5 0,0-6 0,4 1 0,-3 0 0,7-8 0,-3 6 0,-1-1 0,0 3 0,0 9 0,-3-8 0,6 8 0,-6-3 0,7-1 0,-7 5 0,7-5 0,-3 5 0,-1 1 0,4-1 0,-4 4 0,0-2 0,3 6 0,-3-2 0,4-1 0,0 3 0,0-2 0,-1 3 0,1 1 0,-1-1 0,1 4 0,-1-3 0,1 3 0,-1 0 0,1-3 0,-1 6 0,1-5 0,0 5 0,-1-6 0,5 6 0,-4-2 0,4 0 0,-1-2 0,-2 1 0,2-3 0,1 2 0,-3-2 0,2 2 0,1-2 0,-4 3 0,4-4 0,-5 4 0,5-3 0,-3 2 0,2-3 0,-3 1 0,-1-1 0,1 1 0,-1-1 0,1 1 0,-1-1 0,1 1 0,3-1 0,-2 0 0,3 0 0,-5 4 0,1-3 0,0-1 0,-1 0 0,1-1 0,0-1 0,0 4 0,4-6 0,-4 5 0,4-1 0,-5 0 0,1 1 0,-1-1 0,1 1 0,-1-1 0,1 1 0,-1-1 0,1 1 0,0-1 0,-1 1 0,-3-1 0,3 4 0,-3-3 0,4 0 0,-1-2 0,1 2 0,-1 0 0,1 3 0,-1 0 0,1-3 0,-1 3 0,1-4 0,-1 4 0,1-3 0,0 7 0,-1-7 0,1 3 0,-1-1 0,1-1 0,-1 5 0,1-6 0,-1 3 0,5 0 0,-4-3 0,8 6 0,-7-5 0,6 5 0,-6-6 0,6 6 0,-2-6 0,0 3 0,2-1 0,-6-1 0,7 1 0,-8 1 0,8-3 0,-8 2 0,8-3 0,-7 4 0,6-4 0,-6 4 0,6-1 0,-6-1 0,7 1 0,-4-3 0,8 0 0,-2 0 0,-2 0 0,-1-1 0,-2 5 0,0-3 0,2 3 0,-6-1 0,6-2 0,-2 2 0,0 1 0,2 0 0,-2 0 0,4 3 0,-1-6 0,1 6 0,4-3 0,-3 0 0,4 4 0,-5-4 0,-1 0 0,1 3 0,4-7 0,-7 7 0,7-6 0,-9 6 0,5-7 0,0 7 0,-5-6 0,4 6 0,-3-6 0,3 6 0,1-6 0,-4 3 0,2-1 0,-6-1 0,6 1 0,-2-3 0,0 0 0,2 3 0,1-5 0,2 5 0,-2-7 0,-1 4 0,-6 0 0,3 1 0,-1-1 0,-2 3 0,2-2 0,-3 3 0,-1-3 0,1-1 0,-1 4 0,1-3 0,-4 3 0,3 0 0,-3-3 0,0 3 0,3 0 0,-6-3 0,5 6 0,-5-5 0,6 1 0,-6-2 0,2 0 0,-3-1 0,3 4 0,-2-2 0,3 2 0,-4-4 0,0 1 0,3 3 0,-2-2 0,2 2 0,1 0 0,0-3 0,0 3 0,-1-3 0,-3 0 0,3 3 0,-2-2 0,2 2 0,-3-4 0,0 1 0,0 0 0,0 0 0,0 0 0,0 0 0,0 0 0,0-1 0,0 1 0,0 0 0,0 0 0,0 0 0,0 0 0,0 0 0,0-1 0,0 1 0,0 0 0,0 0 0,0-1 0,0 1 0,-3 4 0,-1 7 0,0-2 0,0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4:11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1172 206 24575,'-11'0'0,"-4"0"0,7 0 0,-4 0 0,1 0 0,2 0 0,-6 0 0,6 0 0,-7 0 0,4 0 0,-4 0 0,-1 3 0,1-2 0,4 6 0,-4-2 0,3 3 0,-3 0 0,-1 0 0,4 0 0,-2 1 0,2-1 0,1 0 0,-4 0 0,7 0 0,-6 3 0,6-2 0,-7 3 0,8-4 0,-4 0 0,1-1 0,2 1 0,-3 0 0,5-1 0,-5 1 0,4 0 0,-4 0 0,5-1 0,-1 1 0,1-1 0,-1 1 0,1 0 0,-1-1 0,1 0 0,-1 1 0,1-1 0,3 1 0,-3-4 0,3 3 0,0-3 0,-3 3 0,3 1 0,0-1 0,-3 1 0,3 0 0,-4-1 0,4 1 0,-3-1 0,3 1 0,0-1 0,-3 1 0,3-1 0,0 1 0,-3-1 0,3 1 0,-4-1 0,4 5 0,-2-3 0,1 2 0,-2-3 0,-1-1 0,1 1 0,-1 3 0,0-2 0,0 3 0,1-5 0,-1 1 0,1-1 0,-1 1 0,1-1 0,-1 1 0,1-1 0,-1 1 0,0-1 0,1 1 0,-1-1 0,1 1 0,-1-1 0,1 1 0,-1 0 0,1-1 0,-1 1 0,1-1 0,3 1 0,-3-1 0,3-3 0,-4 3 0,4-3 0,-3 4 0,3-1 0,0 1 0,-3-1 0,3 1 0,0-1 0,-3 1 0,3-1 0,0 1 0,-3-4 0,3 3 0,0-3 0,-3 4 0,6-1 0,-6-3 0,7 3 0,-7-3 0,3 4 0,0-1 0,-3 0 0,3 1 0,-3-1 0,3 0 0,-3 1 0,3-1 0,0 1 0,-2-4 0,5 2 0,-6-5 0,6 6 0,-5-6 0,5 5 0,-6-1 0,6 2 0,-5 0 0,5 1 0,-6-4 0,6 2 0,-5-5 0,5 6 0,-3-3 0,1 3 0,-1 1 0,0-1 0,-2 0 0,5 0 0,-2 0 0,0-3 0,2 3 0,-2-3 0,3 3 0,0 0 0,-3-3 0,2 3 0,-2-3 0,0 3 0,2 0 0,-5 0 0,2-3 0,-3-1 0,0-3 0,3-3 0,1-1 0,3-4 0,0-3 0,0 2 0,0-6 0,0 6 0,0-7 0,0-1 0,0-1 0,0-3 0,0-1 0,0 4 0,0-8 0,0 3 0,0 1 0,0 0 0,0 1 0,0 3 0,0 0 0,0 3 0,4 2 0,-3 1 0,2 0 0,-3 4 0,0 1 0,4-1 0,-4 1 0,7-1 0,-6 1 0,5 0 0,-2-1 0,0 1 0,3 3 0,-3-2 0,0 2 0,3-1 0,-7-1 0,7 5 0,-3-6 0,4 3 0,-1 0 0,1-3 0,0 3 0,-1-4 0,1 4 0,-1-2 0,1 1 0,-1-2 0,1-1 0,-1 4 0,5-3 0,-4 3 0,8-1 0,-3-2 0,-1 3 0,4-1 0,-7-1 0,6 1 0,-2-3 0,-1 4 0,4-4 0,-7 4 0,2-4 0,1 4 0,-4-3 0,4 6 0,0-6 0,-4 3 0,4-1 0,-1-2 0,-2 6 0,3-6 0,-5 6 0,1-2 0,-1 0 0,1 2 0,-1-6 0,1 6 0,-1-5 0,1 5 0,-1-6 0,1 6 0,-1-5 0,1 5 0,-1-6 0,5 3 0,-3-1 0,2-2 0,-3 3 0,-1 0 0,5-3 0,-4 3 0,8-5 0,-7 2 0,6-2 0,-6-2 0,7 1 0,-3-2 0,4 4 0,-5 0 0,4 0 0,-4 0 0,1 0 0,3 0 0,-4 0 0,1 0 0,3-1 0,-4 2 0,5-2 0,-5 1 0,4 0 0,-7 4 0,6-4 0,-6 4 0,6-1 0,-6-1 0,3 2 0,-5-1 0,1 2 0,-1 0 0,1 2 0,-1-6 0,1 6 0,-1-2 0,1 0 0,-1 2 0,1-3 0,-1 1 0,1 2 0,-1-2 0,1 3 0,0-3 0,-1 2 0,1-3 0,-1 4 0,1-3 0,-1 2 0,1-5 0,-1 5 0,1-3 0,-1 1 0,5 2 0,-4-5 0,4 5 0,-4-6 0,-1 3 0,5 0 0,-4-3 0,4 3 0,-5 0 0,1-3 0,-1 3 0,1 0 0,-1-3 0,1 3 0,-1-1 0,-2-1 0,1 2 0,-1-1 0,-1-1 0,2 2 0,-2-4 0,1 1 0,1-1 0,-5 1 0,2 0 0,-6 6 0,-1 2 0,-7 11 0,2-4 0,-7 8 0,8-8 0,-8 8 0,8-7 0,-4 6 0,0-6 0,-1 3 0,0 0 0,-3-3 0,7 3 0,-6-4 0,6 4 0,-7-3 0,7 3 0,-2-4 0,-1 0 0,4-1 0,-4 1 0,4 0 0,1-1 0,-5 1 0,4 0 0,-4 0 0,0 0 0,4-1 0,-4 1 0,1 0 0,2 0 0,-2 0 0,3-1 0,1 1 0,-1-1 0,-3 1 0,2 0 0,-3 0 0,5-1 0,-5 1 0,4 0 0,-4-1 0,0 1 0,4 0 0,-4 0 0,1 0 0,2 3 0,-7-1 0,3 2 0,0 0 0,-3-3 0,7 7 0,-7-7 0,3 3 0,0 0 0,-2 1 0,6 0 0,-7-1 0,7-1 0,-7-1 0,7 5 0,-7-5 0,7 5 0,-7-5 0,7 5 0,-7-5 0,7 5 0,-3-6 0,0 3 0,3 0 0,-6-3 0,5 7 0,-1-7 0,3 3 0,0-1 0,-4-2 0,3 3 0,-3 0 0,5-4 0,-1 8 0,0-8 0,0 8 0,0-8 0,0 4 0,0 0 0,1-4 0,-1 4 0,0-1 0,0-2 0,4 2 0,-3-3 0,3 4 0,-4-4 0,0 4 0,4-5 0,-3 1 0,3-1 0,0 1 0,-3-1 0,3 1 0,0-1 0,-3 1 0,3-1 0,0 1 0,-3 0 0,6-1 0,-5 1 0,1-1 0,-2 1 0,3-1 0,-3 0 0,6 1 0,-5-1 0,2 1 0,-1-1 0,-1 1 0,5-1 0,-6 1 0,3-1 0,0 1 0,-2-1 0,5 1 0,-6-1 0,6 1 0,-2-1 0,0 0 0,2 1 0,-2-1 0,-1 1 0,0-1 0,0 1 0,1-1 0,0-3 0,2 3 0,-6-3 0,6 4 0,-5-1 0,5 0 0,-6 1 0,6-1 0,-5 1 0,5-1 0,-2 0 0,0-2 0,2 1 0,-6-5 0,6 6 0,-2-3 0,0 3 0,-1 1 0,0-1 0,-2 0 0,5 1 0,-2-1 0,-1 1 0,4-1 0,-7 0 0,6 1 0,-6-1 0,6 1 0,-5-1 0,5 0 0,-2 1 0,3-1 0,-4-2 0,3 1 0,-2-2 0,0 4 0,2-1 0,-2 0 0,0-2 0,2 1 0,-3-2 0,1 0 0,2 3 0,-2-3 0,0 3 0,2 0 0,-6-3 0,7 2 0,-4-2 0,1 0 0,2 3 0,-5-6 0,5 5 0,-2-2 0,-1 0 0,4 2 0,-3-2 0,-1 0 0,4-4 0,-4-4 0,4-3 0,0-4 0,0 2 0,0-6 0,0 2 0,0-4 0,0-4 0,0 3 0,0-8 0,0 8 0,0-4 0,0 1 0,0 7 0,0-6 0,0 7 0,0 1 0,0 0 0,0 4 0,0 1 0,0-1 0,0 1 0,0-1 0,0 1 0,0 0 0,0-1 0,0 1 0,0 0 0,0-1 0,0 1 0,4-1 0,-3-3 0,5 2 0,-5-2 0,2 3 0,1 0 0,-3 1 0,5 0 0,-5-1 0,2 1 0,-3-1 0,3 4 0,-2-3 0,6 3 0,-6-3 0,2-1 0,1 1 0,-4-1 0,7 1 0,-6-5 0,6 3 0,-3-2 0,0 3 0,3 1 0,-3-1 0,0 1 0,3-5 0,-3 4 0,4-4 0,-4 4 0,3 1 0,-3-1 0,4 1 0,-4-1 0,3 1 0,-3-1 0,0 1 0,3-5 0,-3 4 0,1-4 0,2 4 0,-7 1 0,7-1 0,-2-3 0,2 2 0,-2-2 0,2 3 0,-7 1 0,7-1 0,-6 1 0,6 2 0,-3-1 0,0 1 0,3-2 0,-3-1 0,0 1 0,3 3 0,-3-3 0,3 3 0,1-4 0,-4 1 0,3-1 0,-3 1 0,4-1 0,-1 1 0,-3-1 0,3 1 0,-3-5 0,4 3 0,0-2 0,-1 3 0,1 1 0,-1-1 0,-2 1 0,1-1 0,-1 1 0,-1-1 0,2 1 0,-2-1 0,1 7 0,-9 8 0,0-1 0,-3 7 0,4-9 0,-1 3 0,4 0 0,-4 0 0,1-3 0,2 2 0,-5-5 0,5 5 0,-5-5 0,5 5 0,-2-2 0,-1 0 0,4 2 0,-7-5 0,7 6 0,-7-4 0,7 5 0,-7-4 0,7 2 0,-4-2 0,4 3 0,-3-3 0,2 2 0,-2-2 0,3 3 0,0 0 0,-3-3 0,2 2 0,-2-2 0,3 3 0,-3-3 0,2 3 0,-2-3 0,0 3 0,2 0 0,-2 0 0,-1 1 0,3-1 0,-2 0 0,3 1 0,-3-4 0,2 2 0,-3-2 0,4 4 0,0-1 0,-3 0 0,2 0 0,-2 1 0,3-1 0,0 0 0,-3-3 0,2 3 0,-3-3 0,4 3 0,0 1 0,-3-1 0,2 0 0,-2 0 0,3 0 0,-3 1 0,2-1 0,-5 0 0,5 1 0,-2-1 0,-1-3 0,3 2 0,-2-2 0,0 3 0,2 1 0,-2-1 0,-1-3 0,3 3 0,-2-3 0,0 3 0,2 1 0,-6-1 0,6 1 0,-5 0 0,5-1 0,-6 1 0,6-1 0,-5 1 0,5-1 0,-6 1 0,3-1 0,0 5 0,0-4 0,1 4 0,2-4 0,-6-1 0,7 1 0,-7-1 0,6 1 0,-2-1 0,-1 5 0,3-4 0,-6 4 0,6-5 0,-2 1 0,0-1 0,2 1 0,-6-1 0,6 1 0,-5 0 0,5-1 0,-3 1 0,1-1 0,2 1 0,-6 3 0,6-2 0,-6 2 0,6-3 0,-2-1 0,0 1 0,2-1 0,-2 1 0,-1-1 0,3 1 0,-5-1 0,5 1 0,-2-1 0,-1 1 0,3 0 0,-2-1 0,0 1 0,2-1 0,-3 1 0,1-1 0,2 1 0,-2-1 0,0 1 0,2-1 0,-5-3 0,5-4 0,-2-4 0,3-8 0,0 0 0,0-10 0,0 0 0,0-6 0,4 1 0,1-1 0,8 1 0,-3-1 0,3 6 0,0-5 0,-3 10 0,3-5 0,-5 5 0,0 1 0,1-1 0,-1 0 0,0 5 0,0-4 0,0 8 0,0-4 0,0 1 0,-1 2 0,1-3 0,0 1 0,0 2 0,-1-2 0,1-1 0,0 4 0,0-4 0,-1 4 0,5 1 0,-3-5 0,3 3 0,-5-3 0,5 5 0,-3-1 0,6 0 0,-6-4 0,7 3 0,-7-7 0,7 7 0,-7-3 0,7 4 0,-8-4 0,8 3 0,-7-3 0,7 4 0,-8 0 0,4 0 0,0-3 0,-4 2 0,8-3 0,-8 5 0,8-2 0,-8 2 0,8-5 0,-7 3 0,6-3 0,-6 5 0,6-5 0,-6 3 0,6-3 0,-6 5 0,7-5 0,-8 3 0,8-3 0,-8 5 0,4-5 0,0 3 0,-3-3 0,6 0 0,-6 4 0,7-4 0,-7 0 0,6 3 0,-6-3 0,7 0 0,-8 4 0,8-8 0,-7 8 0,6-8 0,-6 7 0,6-3 0,1-3 0,2 2 0,-2-3 0,0 4 0,-4 4 0,1 0 0,2-4 0,-6 3 0,7-3 0,-8 5 0,8-2 0,-8 2 0,8-2 0,-7 2 0,2-1 0,-3 0 0,3 1 0,-2 2 0,3-2 0,-1 3 0,-2-4 0,2 0 0,1 0 0,-4 4 0,4-3 0,0 2 0,-4-2 0,4 2 0,-5-1 0,5 1 0,-4 1 0,4-3 0,-4 2 0,-1 1 0,1-2 0,-1 1 0,1 1 0,-1-3 0,1 7 0,-1-7 0,1 6 0,-1-6 0,1 7 0,-1-7 0,1 6 0,-1-5 0,1 5 0,-1-6 0,1 3 0,-1 0 0,-3-3 0,3 6 0,-3-2 0,4 0 0,-1-1 0,1-1 0,-1-1 0,1 5 0,-4-6 0,2 7 0,-5-7 0,6 6 0,-3-6 0,4 7 0,-4-7 0,3 3 0,-3-4 0,3 4 0,-2-3 0,1 6 0,-2-5 0,4 1 0,-1 1 0,1-2 0,0 5 0,-4-6 0,2 6 0,-1-5 0,2 1 0,1 1 0,-1-3 0,1 7 0,3-7 0,-3 6 0,3-6 0,-4 7 0,1-7 0,-1 6 0,1-6 0,0 7 0,-1-7 0,0 6 0,1-2 0,-1 0 0,0 2 0,-3-6 0,3 6 0,-6-5 0,5 5 0,-1-3 0,-1 1 0,2 2 0,-2-5 0,4 2 0,-1 0 0,-3-3 0,3 7 0,-3-7 0,3 7 0,0-7 0,0 6 0,-3-2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4:38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630 3055 24575,'7'-4'0,"-3"-3"0,2 7 0,-5-7 0,6 6 0,-7-5 0,7 2 0,-6-4 0,5 4 0,-5-2 0,2 2 0,-3-4 0,3 4 0,-2-2 0,3 2 0,-4-3 0,3 3 0,-2-2 0,5 5 0,-5-6 0,5 7 0,-2-4 0,0 1 0,2 2 0,-2-2 0,0-1 0,3 3 0,-3-2 0,0 0 0,2 2 0,-5-5 0,2 2 0,-3-4 0,0 1 0,0 0 0,0 0 0,0-1 0,0 1 0,3 0 0,-2 0 0,2 0 0,-3-1 0,3 5 0,-2-4 0,6 6 0,-4-2 0,4 3 0,0 0 0,0 0 0,1 0 0,-1 0 0,1 0 0,-1 0 0,1 0 0,-1 0 0,1 0 0,-1 0 0,1 0 0,-1 0 0,1 0 0,-1 0 0,1 0 0,0 0 0,-1 0 0,1 0 0,-1 0 0,1 0 0,-1 0 0,1 0 0,-1 0 0,1 0 0,-1 0 0,1 0 0,-1 0 0,0 0 0,0 0 0,0 0 0,-3-3 0,2 2 0,-2-2 0,4 3 0,-4-3 0,2 2 0,-5-5 0,2 2 0,-3-3 0,0 0 0,0 0 0,0-1 0,0 1 0,0-1 0,0 1 0,0-1 0,0 1 0,0-1 0,0 0 0,0 1 0,0-1 0,0 1 0,0 0 0,4 3 0,-4-3 0,3 3 0,-3-3 0,4 3 0,-4-2 0,7 5 0,-6-5 0,5 2 0,-2-3 0,3 0 0,0 3 0,1-3 0,-1 3 0,0 0 0,1 1 0,-1 0 0,1 2 0,-4-6 0,3 6 0,-3-2 0,3 3 0,1-3 0,0 2 0,-1-3 0,1 4 0,-1 0 0,1 0 0,-1 0 0,5 0 0,-4 0 0,4 0 0,-5 0 0,1 0 0,0 0 0,-1 0 0,1 0 0,-1 0 0,1 0 0,-1 0 0,1 0 0,-1 0 0,0 0 0,0 0 0,0 0 0,1 0 0,-1 0 0,0 0 0,0 0 0,-3-3 0,-1-1 0,-3-3 0,0 0 0,0 0 0,0-1 0,0 1 0,0 0 0,-3 0 0,-1 2 0,-4-1 0,1 5 0,-1-6 0,1 6 0,-5-6 0,3 7 0,-2-8 0,-1 8 0,4-4 0,-4 1 0,5 2 0,-1-2 0,0 3 0,-3 0 0,6-4 0,-10 4 0,10-4 0,-7 4 0,8-3 0,-3 2 0,3-2 0,-4 3 0,1 0 0,-1 0 0,1 0 0,-1 0 0,1 0 0,-1 0 0,1 0 0,-1 0 0,1 0 0,-1 0 0,1 0 0,-1-4 0,1 3 0,-1-2 0,1 3 0,-1 0 0,1 0 0,0 0 0,-1-3 0,1 2 0,-1-2 0,1 3 0,0-4 0,-1 4 0,1-4 0,-1 1 0,1 2 0,-1-2 0,1 0 0,-1 2 0,1-3 0,-1 4 0,1-3 0,-1 2 0,1-2 0,-1 3 0,1-3 0,-1 2 0,1-3 0,-1 4 0,1 0 0,-1 0 0,1 0 0,-1 0 0,1 0 0,-1 0 0,1 0 0,-1 0 0,1 0 0,-1 0 0,1 0 0,-1 0 0,-3 0 0,2 0 0,-2 4 0,3 0 0,-3 0 0,2 3 0,-6-3 0,2 4 0,0 0 0,-2 1 0,2-2 0,0 1 0,-2 1 0,6-2 0,-6 2 0,6-2 0,-7 1 0,8 0 0,-8 0 0,8 0 0,-4 0 0,4-1 0,-3 1 0,2 0 0,-6 0 0,6 0 0,-7 0 0,8 0 0,-8 0 0,8-1 0,-4 1 0,0 0 0,4 0 0,-4 0 0,5-4 0,-1 3 0,1-6 0,-1 2 0,4 0 0,-3-2 0,3 2 0,-3-3 0,0 0 0,3-3 0,1-1 0,3-3 0,0 0 0,0 0 0,0-1 0,0 1 0,0-1 0,0 1 0,0-1 0,0 1 0,0-1 0,0 1 0,3 3 0,-2-3 0,2 3 0,-3-3 0,0 0 0,0 0 0,0 0 0,0 0 0,0 0 0,0 0 0,-3 3 0,2-3 0,-2 3 0,3-3 0,0 0 0,-3 3 0,2-2 0,-6 2 0,4-3 0,-4 3 0,3-3 0,-3 6 0,7-5 0,-7 5 0,3-2 0,-3 3 0,0 0 0,0 0 0,0 0 0,0 0 0,0 3 0,-1-2 0,1 2 0,0-3 0,0 0 0,-1 0 0,1 0 0,0 0 0,3-3 0,1-1 0,3-3 0,-3-1 0,2 1 0,-3-1 0,4 1 0,0-1 0,0 1 0,0 0 0,0 0 0,0-1 0,-3 4 0,2-3 0,-2 3 0,0 0 0,2-2 0,-3 2 0,4-4 0,-3 4 0,2-3 0,-2 3 0,0-4 0,2 1 0,-3-1 0,1 1 0,2-1 0,-2 1 0,-1-1 0,4 1 0,-4-1 0,1 1 0,2-1 0,-6 1 0,7-1 0,-4 0 0,1 4 0,2-2 0,-2 1 0,-1-2 0,3-1 0,-5 4 0,5-3 0,-2 3 0,-1 0 0,3-3 0,-5 3 0,5-3 0,-6-1 0,6 1 0,-5-1 0,5 1 0,-6-1 0,6 1 0,-5 0 0,5-1 0,-3 1 0,4-1 0,-3 4 0,2-2 0,-2 1 0,3-2 0,-4 3 0,4-3 0,-4 3 0,1-3 0,2 0 0,-2 0 0,0 0 0,2 0 0,-2-1 0,3 1 0,-3 0 0,2 0 0,-2-1 0,3 1 0,0 0 0,0 0 0,0-1 0,0 1 0,0 0 0,0-1 0,0 1 0,0 0 0,0-4 0,0 2 0,0-2 0,0 4 0,0-1 0,0 1 0,0-1 0,0 1 0,0-1 0,0 1 0,0-1 0,0 1 0,0-1 0,0 1 0,0-1 0,0 1 0,0-1 0,0 1 0,0-1 0,3 1 0,-2-1 0,2 1 0,-3-1 0,0 1 0,0-1 0,0 1 0,4-1 0,-3 1 0,2-1 0,-3-4 0,0 4 0,0-4 0,0 5 0,0-5 0,0 4 0,0-4 0,0 4 0,0-3 0,0 2 0,0-2 0,0-1 0,0 3 0,0-6 0,0 2 0,0 1 0,0-4 0,0 3 0,0 1 0,0-4 0,0 3 0,0 1 0,0-4 0,0 8 0,0-4 0,0-3 0,0 6 0,0-6 0,0 7 0,0 1 0,0-1 0,0 1 0,0-5 0,0 4 0,0-7 0,0-2 0,0-4 0,-4-6 0,3-1 0,-3 1 0,4 4 0,0-3 0,0 3 0,0 1 0,0 0 0,0 6 0,0-6 0,0 4 0,0-3 0,0 4 0,0 4 0,0-2 0,0 2 0,0 0 0,0-2 0,0 6 0,0-6 0,0 2 0,0 0 0,0 2 0,0-1 0,0 4 0,0-8 0,0 3 0,0 1 0,0-4 0,0 7 0,0-2 0,0-1 0,0 4 0,0-8 0,0 3 0,0 1 0,0-4 0,0 3 0,0-3 0,0-1 0,0 0 0,0 1 0,0-1 0,0 4 0,0-2 0,0 2 0,0-4 0,0 5 0,0-4 0,0 4 0,0-1 0,0-3 0,0 8 0,4-8 0,-4 7 0,8-2 0,-4 3 0,0-3 0,3 2 0,-3-2 0,0 3 0,3 1 0,-3-1 0,3-3 0,1 3 0,-4-3 0,3 7 0,-3-3 0,3 3 0,-2-4 0,1-3 0,-1 3 0,2-3 0,1 7 0,-1-3 0,-3 3 0,3 0 0,-3-3 0,4 3 0,-1 0 0,1-3 0,-1 3 0,1 0 0,3 1 0,2-1 0,4 3 0,-5-3 0,9 4 0,-8-4 0,9 4 0,-5-4 0,-1 4 0,1 0 0,-1-4 0,1 3 0,0-2 0,-1-1 0,1 3 0,0-3 0,-1 1 0,1 2 0,-4-6 0,2 6 0,-6-6 0,10 2 0,-10 1 0,6-3 0,-3 6 0,-4-5 0,8 5 0,-8-6 0,8 6 0,-3-6 0,-1 6 0,4-6 0,-3 6 0,3-3 0,1 0 0,-4 4 0,2-8 0,-2 7 0,4-6 0,-5 6 0,4-3 0,-8 1 0,8 2 0,-3-2 0,3 3 0,1-4 0,-4 3 0,2-3 0,-2 1 0,4 2 0,-5-3 0,4 0 0,-3 3 0,-1-2 0,4-1 0,-4 3 0,1-3 0,3 1 0,-8 2 0,8-3 0,-8 1 0,8 2 0,-7-3 0,2 1 0,1 2 0,0-2 0,4 3 0,-4 0 0,0 0 0,-1 0 0,-2-4 0,3 4 0,-1-4 0,-2 4 0,6 0 0,-6 0 0,3 0 0,-5 0 0,5 0 0,-4 0 0,4 0 0,-1 0 0,2 0 0,0 0 0,2 0 0,-2 0 0,0 0 0,2 0 0,-2 0 0,-1 0 0,4 0 0,-7 0 0,6 0 0,-6 0 0,7 0 0,-8 0 0,8 0 0,-8 0 0,4 0 0,0 0 0,-4 0 0,8 0 0,-8 0 0,4 0 0,-5 0 0,5 0 0,-3 0 0,2 0 0,-3 0 0,3 0 0,-3 0 0,3 0 0,-4 0 0,1 0 0,-1 0 0,1 0 0,0 0 0,-1 0 0,1 0 0,-1 0 0,1 4 0,-1-3 0,1 2 0,-1-3 0,1 3 0,-1-2 0,1 2 0,-1 1 0,1-3 0,-1 2 0,1-3 0,-1 3 0,1-2 0,0 2 0,-1 1 0,0-4 0,1 4 0,-1-4 0,-3 3 0,3-2 0,-3 2 0,4 0 0,-1-2 0,1 3 0,-1-1 0,0 1 0,1 0 0,-1 3 0,1-3 0,-1 3 0,1 1 0,-1-4 0,1 2 0,-1-1 0,1 2 0,-1 1 0,0-1 0,1 0 0,-4 1 0,3-1 0,-3 1 0,3-1 0,1 1 0,0 0 0,-4-1 0,2 1 0,-1-1 0,2 1 0,1-1 0,-4 1 0,3-1 0,-3 1 0,0-1 0,3 1 0,-3-1 0,0 1 0,2-1 0,-5 0 0,5-3 0,-5 3 0,3-3 0,-1 0 0,-2 3 0,5-3 0,-5 3 0,5-3 0,-5 3 0,6-3 0,-3 3 0,0 0 0,2-3 0,-5 3 0,6-7 0,-7 7 0,7-6 0,-6 6 0,6-7 0,-3 7 0,0-3 0,3 0 0,-3 3 0,3-3 0,1 4 0,-1-1 0,1 1 0,-4-1 0,3 1 0,-3-1 0,3 1 0,1-4 0,-4 3 0,3-3 0,-3 3 0,0 1 0,3-1 0,-3 1 0,3-1 0,-2 1 0,1 0 0,-2-1 0,1 1 0,1-1 0,-1-3 0,-1 3 0,2-3 0,-2 4 0,1-1 0,1-3 0,-5 2 0,5-2 0,-2 1 0,0 1 0,3-5 0,-6 5 0,5-5 0,-5 6 0,6-3 0,-3 3 0,3 0 0,0 0 0,-3 0 0,2-3 0,-2 0 0,1-1 0,4 1 0,0 12 0,12-2 0,-3 8 0,4-5 0,-6 0 0,-3 0 0,3-4 0,-7-2 0,3-3 0,-5 0 0,1-1 0,-1 1 0,1-1 0,-1 1 0,1-1 0,-1 1 0,1-1 0,3 1 0,-2 0 0,2 0 0,-3-1 0,0 1 0,3 0 0,-2-1 0,3 5 0,-1-3 0,-2 3 0,3 0 0,-4-4 0,0 4 0,-1-4 0,1-1 0,-1 1 0,1-1 0,-1 1 0,1-1 0,-4 1 0,3-1 0,-6 1 0,5-4 0,-5 3 0,3-3 0,-1 0 0,-2 3 0,5-3 0,-2 3 0,4 1 0,-4-1 0,-1 0 0,0-3 0,-2 3 0,2-3 0,-3 3 0,0 1 0,0-1 0,0 0 0,0 1 0,0-1 0,0 0 0,-3 0 0,-1-3 0,-3-1 0,-1-3 0,1 0 0,0 0 0,-1 0 0,1 0 0,-1 0 0,1 0 0,0 0 0,-1 0 0,1 0 0,-1 0 0,1 0 0,-1 0 0,1 0 0,0 0 0,-1 0 0,1 0 0,20 7 0,-4-1 0,17 6 0,-10-4 0,1 0 0,0 1 0,-1-1 0,1 0 0,0 4 0,-1-2 0,1 2 0,0 0 0,-1-3 0,1 3 0,0-4 0,-4 4 0,-2-3 0,1 3 0,-3-4 0,3 0 0,-1 0 0,-2-1 0,2 1 0,-3 0 0,-1-1 0,1 1 0,-1-1 0,1-2 0,0 1 0,-1-2 0,1 4 0,-1-1 0,1 1 0,-1-4 0,1 3 0,-1-3 0,-3 4 0,3-4 0,-3 2 0,4-1 0,-1 2 0,1 1 0,-1-1 0,1-3 0,-1 3 0,0-3 0,1 0 0,-4 2 0,2-5 0,-2 5 0,4-5 0,-5 6 0,1-3 0,-4 3 0,0 0 0,0 0 0,-8 1 0,3-4 0,-11 0 0,4-1 0,-5-2 0,0 3 0,-4-4 0,3 0 0,-4 0 0,1 0 0,3 0 0,-3 0 0,4 0 0,0 0 0,1 0 0,3-3 0,-3-2 0,8-2 0,-4 2 0,1-2 0,2 3 0,-2-1 0,6-2 0,-1 7 0,2-7 0,2 6 0,3-2 0,7 3 0,-1 0 0,1 0 0,-1 0 0,1 0 0,-1 0 0,1 3 0,-1 2 0,1 2 0,-1 1 0,1-1 0,0 1 0,-4-1 0,3 5 0,-6-4 0,2 8 0,1-7 0,-3 2 0,2 1 0,-3-4 0,0 4 0,0-4 0,0-1 0,0 1 0,0-1 0,0 0 0,-3-3 0,-1 0 0,-3-4 0,-1 0 0,1 0 0,-1 0 0,1 0 0,0 0 0,-1 0 0,1 0 0,-1 0 0,1 0 0,-1 0 0,1 0 0,-5 0 0,4 0 0,-4 0 0,5 0 0,-1 0 0,1 0 0,-1 0 0,0 0 0,1 0 0,0 0 0,-1 0 0,1 0 0,0 0 0,3 3 0,1 1 0,6 3 0,2 1 0,2-1 0,1 1 0,-1-4 0,1 3 0,-1-7 0,1 4 0,-1-1 0,1-2 0,3 2 0,-2 1 0,7-4 0,-8 4 0,4-4 0,-5 3 0,5-2 0,-4 2 0,4 1 0,-4-3 0,-1 2 0,1 0 0,-1-2 0,1 2 0,-1-3 0,1 4 0,-1-3 0,1 2 0,-1-3 0,1 0 0,-1 0 0,1 0 0,-1 0 0,1 0 0,-1 0 0,1 0 0,-1 0 0,1 0 0,-1 0 0,1 3 0,-1-2 0,5 2 0,-3-3 0,2 0 0,-3 4 0,-1-3 0,1 5 0,3-5 0,-2 6 0,2-6 0,-3 5 0,0-5 0,-1 6 0,1-6 0,3 6 0,-2-6 0,2 6 0,-3-3 0,-1 0 0,1 3 0,-1-6 0,1 5 0,4-5 0,-1 6 0,2-6 0,-2 5 0,-4-5 0,1 6 0,-1-6 0,1 6 0,-1-7 0,1 7 0,0-6 0,-1 6 0,1-7 0,-1 7 0,1-6 0,-1 6 0,1-7 0,-1 7 0,1-3 0,-1 1 0,1 1 0,-1-5 0,1 6 0,-1-6 0,1 5 0,-1-5 0,1 6 0,0-6 0,-1 5 0,0-5 0,1 6 0,-1-6 0,-3 5 0,3-5 0,-3 6 0,4-6 0,-4 6 0,2-7 0,-2 7 0,4-3 0,-1 3 0,3-3 0,2-1 0,-1-3 0,5 0 0,-4 0 0,1 0 0,3 0 0,-4 0 0,1 0 0,-2 0 0,-3 0 0,-1 0 0,1 0 0,-1 0 0,1 0 0,0 0 0,-1 0 0,1 0 0,-1 0 0,1 0 0,-1 0 0,1 0 0,-1 3 0,1 1 0,-1 1 0,1-2 0,-1 0 0,1-2 0,-1 2 0,0-3 0,1 0 0,-1 3 0,0-2 0,-3 5 0,3-1 0,-6 2 0,2 0 0,-3 0 0,0 1 0,0-1 0,0 0 0,0 1 0,0-1 0,0 0 0,0 1 0,0-1 0,0 1 0,0-1 0,0 0 0,0 1 0,3-1 0,-2 1 0,6-1 0,-3 1 0,4-1 0,-1 1 0,1-1 0,-1 1 0,1 4 0,4-4 0,-3 8 0,7-7 0,-7 7 0,7-3 0,-3 0 0,0 3 0,2-7 0,-6 3 0,3-4 0,-4-1 0,3 1 0,-2 0 0,2 0 0,-3-1 0,-1 1 0,1-1 0,3 1 0,-2 0 0,3 0 0,-5-1 0,1-3 0,-1 3 0,1-6 0,-1 6 0,1-7 0,-1 4 0,1-4 0,-4 3 0,3-2 0,-3 2 0,3 1 0,0-4 0,0 3 0,1-3 0,-4 4 0,2-3 0,-2 2 0,4-3 0,-1 3 0,0-2 0,0 2 0,1-3 0,-1 0 0,1 4 0,-1-4 0,1 4 0,-1-1 0,1-2 0,3 6 0,-2-6 0,7 6 0,-8-6 0,4 3 0,-1 0 0,-2-3 0,3 2 0,-5 1 0,1-4 0,-1 4 0,1-1 0,-1-2 0,5 2 0,-4 1 0,4-3 0,-4 2 0,-1 0 0,1-2 0,-1 2 0,1 1 0,-1 0 0,1 0 0,-4 2 0,2-5 0,-5 6 0,6-6 0,-6 5 0,5-5 0,-5 6 0,6-3 0,-7 3 0,7-3 0,-6 3 0,5-3 0,-5 3 0,6-3 0,-6 3 0,2-3 0,0 0 0,-2 3 0,2-3 0,1 3 0,-3 1 0,5-1 0,-5 0 0,5-3 0,-5 3 0,6-3 0,-6 3 0,5 1 0,-5-1 0,6 1 0,-6-1 0,6 1 0,-3-1 0,0 1 0,3-1 0,-7 1 0,7-1 0,-6 1 0,6-1 0,-7 1 0,4-1 0,-1 1 0,-2 0 0,6-1 0,-6 1 0,5-1 0,-5 1 0,6-1 0,-6 1 0,2-1 0,0 1 0,-2-1 0,6 1 0,-3-1 0,0 1 0,3-1 0,-3 0 0,0 1 0,2-1 0,-2-3 0,1 3 0,-2-3 0,0 1 0,-2 1 0,6-2 0,-3 4 0,0-1 0,2 0 0,-5 1 0,6-1 0,-3 0 0,3 1 0,0-1 0,-3 0 0,3-3 0,-7 3 0,7-6 0,-6 5 0,6-5 0,-7 6 0,7-6 0,-6 5 0,5-2 0,-2 0 0,0 3 0,3-6 0,-6 6 0,5-3 0,-2 3 0,4 0 0,-1 0 0,-3 1 0,2-4 0,-5 2 0,6-1 0,-3-1 0,0 3 0,3-3 0,-6 3 0,6 1 0,-7-1 0,7 1 0,-6-1 0,6 1 0,-3-1 0,0 1 0,3-1 0,-7 1 0,7 0 0,-3-1 0,4 1 0,0 3 0,-4-2 0,3 6 0,-2-6 0,-1 3 0,3-1 0,-2-2 0,-1 2 0,3 1 0,-6-4 0,6 8 0,-6-7 0,6 2 0,-6 1 0,6-4 0,-6 4 0,2-5 0,-3 5 0,0-3 0,0 2 0,0-3 0,0 3 0,0-2 0,0 3 0,0-1 0,0-2 0,0 2 0,0-3 0,0 3 0,0-2 0,0 7 0,0-8 0,0 4 0,0-1 0,0-2 0,0 3 0,0-1 0,0-2 0,0 2 0,0 1 0,0-4 0,0 4 0,0-4 0,0 3 0,0-2 0,0 2 0,0-3 0,0-1 0,0 1 0,0-1 0,0 1 0,0 0 0,0-1 0,0 1 0,0-1 0,0 1 0,0-1 0,0 0 0,0 1 0,0-1 0,0 1 0,0-1 0,-3 1 0,2-1 0,-2 0 0,3 1 0,0-1 0,0 1 0,0-1 0,0 1 0,0-1 0,-4 5 0,3-3 0,-3 2 0,4 1 0,0-4 0,0 8 0,0-7 0,0 6 0,-3-6 0,2 6 0,-2-2 0,3 0 0,0 2 0,0-2 0,-4 4 0,3-1 0,-3 8 0,4-5 0,0 5 0,0-11 0,0 2 0,-3-6 0,2 2 0,-2-3 0,3 0 0,0 3 0,0-2 0,0 6 0,0-7 0,0 3 0,0-4 0,0 1 0,0-1 0,0 0 0,0 0 0,0 0 0,0 1 0,0-1 0,0 0 0,0 0 0,0 1 0,0-1 0,0 0 0,0 1 0,0-1 0,0 0 0,0 1 0,0-1 0,0 0 0,0 0 0,3-3 0,1-1 0,0 1 0,2-3 0,-2 2 0,4 0 0,-1 1 0,0 0 0,1 3 0,-1-3 0,1 3 0,-1-3 0,1 3 0,-1-3 0,1 4 0,-1-1 0,1 1 0,-4-1 0,3 1 0,-3 0 0,3-1 0,-3 1 0,3-1 0,-3 1 0,4-1 0,-4 1 0,-1-1 0,1 1 0,0-1 0,0-3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5:04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7161 1277 24575,'0'21'0,"1"-9"0,7 3 0,0-6 0,0 8 0,1-1 0,-1-3 0,0 3 0,0-4 0,0 1 0,0 3 0,0-8 0,-4 8 0,3-8 0,-3 4 0,4 0 0,-4-4 0,4 4 0,-8-5 0,7 1 0,-3-1 0,0 1 0,3-1 0,-6 1 0,6-1 0,-7 1 0,7 0 0,-6 2 0,6-1 0,-6 2 0,5-4 0,-5 0 0,2 1 0,1-1 0,0 1 0,0-1 0,-1 1 0,0-1 0,-2 1 0,6-1 0,-6 1 0,2-1 0,0 0 0,-2 1 0,5-4 0,-5 2 0,5-5 0,-2 6 0,3-3 0,-3 18 0,0-12 0,-4 12 0,0-15 0,0 1 0,0-1 0,-3 0 0,2 0 0,-6-3 0,6 3 0,-2-3 0,0 4 0,2-1 0,-6 1 0,3-1 0,0 1 0,-3-1 0,3 1 0,0-1 0,-3 1 0,7-1 0,-7 5 0,2-4 0,1 8 0,-3-7 0,2 6 0,1-6 0,-3 7 0,6-8 0,-6 4 0,6-1 0,-6-2 0,3 2 0,0-3 0,-3 4 0,6-4 0,-6 4 0,2-1 0,1-2 0,-3 7 0,2-8 0,-3 8 0,4-8 0,-4 8 0,4-7 0,0 2 0,-3-3 0,3-1 0,-1 1 0,2-1 0,0 1 0,2-1 0,-6 5 0,6-4 0,-6 4 0,6-4 0,-2-1 0,3 5 0,-4-4 0,4 4 0,-4-1 0,1-2 0,2 7 0,-2-8 0,3 8 0,-4-3 0,3-1 0,-3 4 0,1-8 0,2 4 0,-2 0 0,3-4 0,0 4 0,-4-1 0,3-2 0,-3 2 0,4 1 0,0-3 0,-3 6 0,2-6 0,-3 7 0,4-4 0,0 1 0,0 2 0,0-2 0,0 4 0,0-1 0,0-3 0,0 3 0,0-4 0,0 5 0,0 0 0,0-5 0,0 4 0,0-4 0,0 5 0,0 0 0,0-1 0,0 1 0,0-4 0,0 2 0,0-6 0,0 7 0,0-8 0,0 4 0,0-5 0,0 1 0,0-1 0,0 1 0,0-1 0,0 1 0,0 4 0,0-4 0,0 7 0,0-7 0,0 3 0,0 1 0,0-4 0,0 8 0,0-7 0,0 6 0,0-6 0,0 7 0,0-8 0,0 8 0,0-8 0,0 8 0,0-8 0,0 4 0,0-4 0,0-1 0,0 1 0,0 3 0,0-2 0,0 2 0,0 1 0,0 1 0,0 3 0,0 1 0,0 0 0,0-1 0,0 1 0,0 0 0,0-5 0,0 4 0,0-4 0,0 1 0,0-1 0,0-5 0,0 1 0,0-1 0,0 1 0,0-1 0,0 1 0,0-1 0,0 1 0,0-1 0,0 1 0,0-1 0,0 1 0,0-1 0,0 1 0,0-1 0,0 0 0,0 1 0,0-1 0,0 0 0,0 1 0,0-1 0,0 1 0,0-1 0,0 1 0,0-1 0,0 0 0,0 1 0,0-1 0,0 0 0,0 1 0,0-1 0,0 0 0,0 1 0,0-1 0,0 0 0,0 1 0,0-1 0,0 0 0,0 1 0,0-1 0,0 1 0,0-1 0,0 1 0,0-1 0,0 0 0,0 1 0,0-1 0,0 1 0,0-1 0,0 1 0,0-1 0,0 1 0,0 0 0,0-1 0,0 1 0,0-1 0,0 1 0,0-1 0,0 1 0,0-1 0,0 1 0,0-1 0,0 1 0,3-1 0,-2 1 0,3-1 0,-4 1 0,0-1 0,0 1 0,0 0 0,3-1 0,-2 5 0,2-4 0,-3 4 0,0-5 0,0 1 0,0 3 0,0-2 0,4 3 0,-4-5 0,4 1 0,-4 3 0,0-2 0,0 2 0,3-3 0,-2-1 0,2 1 0,-3-1 0,0 1 0,0 4 0,0-4 0,0 4 0,0-5 0,0 1 0,0-1 0,0 1 0,0-1 0,0 1 0,0-1 0,0 1 0,0 0 0,0-1 0,0 1 0,0-1 0,0 1 0,0-1 0,0 1 0,0-1 0,0 1 0,0-1 0,0 0 0,0 1 0,0-1 0,0 1 0,0-1 0,0 1 0,0-1 0,0 0 0,0 0 0,0 1 0,-3-1 0,2 0 0,-5-3 0,5 2 0,-6-5 0,7 6 0,-7-7 0,6 7 0,-5-6 0,2 6 0,0-3 0,-3 0 0,3 3 0,-4-3 0,4 3 0,-3-2 0,3 1 0,-3-1 0,-1-1 0,0 2 0,1-1 0,-1 2 0,1-3 0,-5 3 0,4-2 0,-4-1 0,5 3 0,-1-3 0,-3 0 0,2 3 0,-7-3 0,8 1 0,-4 2 0,1-6 0,2 2 0,-7 1 0,8-3 0,-8 6 0,4-6 0,-1 6 0,-3-6 0,4 6 0,-5-2 0,4-1 0,-2 4 0,2-4 0,0 1 0,-2 2 0,2-2 0,0 0 0,-2 2 0,2-6 0,1 6 0,-4-6 0,7 5 0,-2-5 0,-1 6 0,4-6 0,-8 3 0,7-1 0,-2-2 0,-1 3 0,4-4 0,-4 0 0,5 0 0,-5 0 0,3 0 0,-2 0 0,3 0 0,1 0 0,-5 0 0,4 0 0,-4 0 0,5 0 0,-1 0 0,-4 0 0,4 0 0,-4 0 0,1 0 0,2 0 0,-2 0 0,-1 0 0,3 0 0,-2 0 0,-1 0 0,4 0 0,-4 0 0,0 0 0,-4 0 0,3 0 0,-6 0 0,10 0 0,-6 0 0,2 0 0,-4 0 0,5 0 0,-4-4 0,4 3 0,-5-3 0,4 4 0,-2-4 0,2 4 0,0-4 0,-2 0 0,2 3 0,1-6 0,-4 6 0,7-5 0,-6 5 0,6-6 0,-2 6 0,-1-6 0,4 6 0,-4-6 0,4 3 0,1 0 0,-1-3 0,1 3 0,-1-4 0,1 4 0,3-2 0,-3 1 0,3-2 0,-3 0 0,3-1 0,-3 4 0,6-2 0,-2 1 0,0-2 0,2 0 0,-3-1 0,4 1 0,0-1 0,0 1 0,0-1 0,0 1 0,0-1 0,0 1 0,0 0 0,0-1 0,0 1 0,0-1 0,0 1 0,0-1 0,4 1 0,-3-1 0,5 1 0,-5-5 0,6 4 0,-6-4 0,2 1 0,0 2 0,-2-7 0,3 4 0,-1-5 0,-2 5 0,3-4 0,0 3 0,-3 1 0,2-4 0,1 3 0,-3 1 0,6-4 0,-6 4 0,7-5 0,-7 4 0,6-2 0,-6 2 0,6-4 0,-6 5 0,7-4 0,-7 7 0,6-6 0,-6 6 0,3-6 0,-1 6 0,2-7 0,-1 8 0,3-8 0,-6 4 0,6-1 0,-6-3 0,6 8 0,-3-8 0,1 3 0,2 1 0,-7-4 0,8 3 0,-4 1 0,0-4 0,3 8 0,-6-4 0,2 0 0,1 4 0,-4-4 0,4 5 0,-4-1 0,0 1 0,0-1 0,3 1 0,-2-1 0,2 1 0,-3-1 0,4 1 0,-4-1 0,4 1 0,-4-1 0,3 1 0,-2-1 0,2 1 0,-3-1 0,4 1 0,-4-5 0,3 4 0,1-4 0,-3 5 0,6-5 0,-6 4 0,2-4 0,1 4 0,-3 1 0,2-1 0,-3-3 0,0 2 0,0-2 0,3 3 0,-2 1 0,2-1 0,-3 1 0,4-1 0,-3 0 0,2 1 0,-3-1 0,0 1 0,3-1 0,-2 1 0,3-1 0,-4 1 0,0-1 0,0 1 0,3-1 0,-2 1 0,2-5 0,-3 3 0,0-2 0,0 3 0,0-3 0,3 2 0,-2-2 0,3 3 0,-4 1 0,0-5 0,0 3 0,0-2 0,0 3 0,0 1 0,0-1 0,0-3 0,0 2 0,0-2 0,0 3 0,0 0 0,0 1 0,0-1 0,0 1 0,0 0 0,0-1 0,0 1 0,0-1 0,0 1 0,0-1 0,0 1 0,0-1 0,0 1 0,0-1 0,0 1 0,0-1 0,0 1 0,0 0 0,0-1 0,0 1 0,0 0 0,0 0 0,-4 0 0,0 3 0,-3-3 0,0 6 0,-1-2 0,1 3 0,-1 0 0,1 0 0,-1 0 0,1 0 0,-1 0 0,-4 0 0,4 0 0,-4 0 0,5 0 0,-1 0 0,1 0 0,-1 0 0,1 0 0,-1 0 0,-4 0 0,4 0 0,-4 0 0,5 0 0,-5 0 0,4 0 0,-8 0 0,7 0 0,-2 0 0,-1 0 0,4 0 0,-4 0 0,0 0 0,4 0 0,-4 0 0,1 0 0,2 0 0,-2 0 0,-1 0 0,3 0 0,-2 0 0,-1 0 0,4 0 0,-4 0 0,5 0 0,-1 0 0,-4 0 0,4 0 0,-4 0 0,5 0 0,-1 0 0,-3 0 0,2 0 0,-3 0 0,1 0 0,2 0 0,-6 0 0,6 0 0,-7 0 0,8 0 0,-8 0 0,4 0 0,-5 0 0,4 0 0,-2-4 0,2 3 0,-4-2 0,1 3 0,-1 0 0,4 0 0,-2-4 0,2 3 0,0-3 0,-2 4 0,6-3 0,-6 2 0,6-2 0,-7-1 0,8 3 0,-4-2 0,5-1 0,-5 3 0,4-5 0,-4 1 0,0 1 0,4-2 0,-4 5 0,5-6 0,-1 6 0,1-5 0,-1 5 0,1-6 0,-1 6 0,1-5 0,-1 1 0,0 1 0,1-3 0,-1 7 0,1-4 0,-1 1 0,1 2 0,-1-6 0,-3 7 0,2-4 0,-2 4 0,3-3 0,1 2 0,-5-2 0,3 3 0,-6 0 0,6-4 0,-2 4 0,-1-4 0,3 1 0,-6 2 0,6-6 0,-2 6 0,-1-2 0,4 0 0,-8 2 0,7-2 0,-2-1 0,3 3 0,-3-6 0,2 6 0,-3-2 0,1-1 0,2 3 0,-2-3 0,3 1 0,1 2 0,-5-6 0,4 6 0,-4-2 0,1-1 0,3 3 0,-3-5 0,3 1 0,1 1 0,-1-2 0,-3 5 0,5-6 0,-4 6 0,5-5 0,-2 1 0,-1 1 0,1-3 0,-1 3 0,1-3 0,0 0 0,-1-1 0,1 1 0,2-1 0,-1 1 0,2 2 0,-4-1 0,0 1 0,1-6 0,-1 2 0,0-2 0,1 3 0,-1 1 0,0-1 0,1 1 0,-1-1 0,1 1 0,-1-1 0,1 0 0,-1 4 0,1-2 0,-1 1 0,1-2 0,-1 3 0,1-3 0,-1 6 0,1-6 0,-1 7 0,1-7 0,-1 3 0,0 0 0,1-3 0,-1 6 0,1-6 0,-1 7 0,1-7 0,-1 6 0,1-2 0,-1-1 0,1 3 0,-1-5 0,1 5 0,-1-6 0,1 7 0,0-4 0,3 1 0,-2-1 0,8 0 0,6 8 0,1 1 0,10 7 0,-10-5 0,6 2 0,-6-2 0,7 1 0,-8 0 0,8 0 0,-8 0 0,4 0 0,-1 0 0,-2 3 0,3-2 0,-4 3 0,4-1 0,-4-2 0,4 7 0,-4-8 0,0 8 0,0-8 0,-1 4 0,1 0 0,0-4 0,0 4 0,-1-5 0,-2 1 0,1-1 0,-2 1 0,1-1 0,2 5 0,-3-3 0,0 2 0,4 1 0,-4-4 0,0 4 0,3-4 0,-6-1 0,6 5 0,-6-4 0,6 4 0,-6-5 0,6 5 0,-6-4 0,6 4 0,-6-4 0,6 3 0,-6-2 0,6 2 0,-6-3 0,6 3 0,-3-2 0,0 7 0,3-8 0,-2 8 0,-1-8 0,3 8 0,-2-7 0,3 6 0,-4-2 0,3 0 0,-6 2 0,6-6 0,-6 6 0,5-6 0,-5 7 0,2-8 0,1 7 0,-3-6 0,5 1 0,-5 2 0,6-3 0,-6 2 0,2-3 0,1 3 0,-3-2 0,6 2 0,-6 1 0,5-3 0,-2 2 0,1-3 0,-2-1 0,1 5 0,-3-4 0,6 4 0,-6-4 0,5-1 0,-5 1 0,6 3 0,-6-2 0,6 2 0,-2 1 0,-1-4 0,3 8 0,-2-7 0,3 6 0,0-2 0,-4 0 0,4 2 0,-4-2 0,5 3 0,-1-3 0,0 3 0,0-4 0,0 5 0,1 0 0,-5-5 0,4 4 0,-4-7 0,4 6 0,-3-6 0,2 2 0,-3 1 0,0-3 0,4 5 0,-4-5 0,0 6 0,3-7 0,-7 4 0,7-5 0,-6 1 0,2 0 0,1-1 0,-4 1 0,4-1 0,-1 1 0,-2-1 0,2 1 0,1-1 0,-3 1 0,2-1 0,-3 1 0,3-1 0,-2 1 0,2-1 0,-3 1 0,4 0 0,-3-1 0,2 1 0,-3-1 0,3 1 0,-2-1 0,3 1 0,-4-1 0,0 1 0,0-1 0,0 1 0,0-1 0,0 1 0,0-1 0,0 1 0,0 0 0,0-1 0,0 1 0,0-1 0,0 1 0,0-1 0,0 1 0,0-1 0,0 1 0,0-1 0,0 1 0,0-1 0,0 1 0,0-1 0,0 5 0,0-3 0,0 2 0,0-3 0,0 3 0,0-2 0,-4 2 0,3-3 0,-5 0 0,5-1 0,-6 1 0,6-1 0,-5-3 0,5 3 0,-3-3 0,1 0 0,2 3 0,-5-3 0,2 4 0,-1-1 0,-1 0 0,5 1 0,-6-4 0,7 3 0,-7-3 0,3 4 0,-4-1 0,1 0 0,-1-3 0,1 0 0,-1-1 0,1-2 0,-5 2 0,4 1 0,-4-4 0,0 4 0,0 0 0,-1-4 0,-2 4 0,2-4 0,0 0 0,-7 4 0,10-3 0,-15 3 0,11-4 0,-7 0 0,4 0 0,0 0 0,1 0 0,-1 0 0,0 0 0,0 0 0,1 0 0,-1 0 0,0 0 0,1 0 0,-1 4 0,0-3 0,1 3 0,-1-4 0,0 0 0,1 0 0,-1 0 0,0 0 0,-4 4 0,3-3 0,-4 3 0,1-4 0,3 0 0,-8 0 0,8 0 0,-16 0 0,3 0 0,-1 0 0,-2 0 0,16 0 0,-3 0 0,-1 0 0,4 0 0,-3 0 0,-1 0 0,4 0 0,-3 0 0,4 0 0,1 0 0,-1 0 0,0 0 0,1 0 0,3 0 0,-7 0 0,10 0 0,-11 0 0,9 0 0,-5 0 0,0 0 0,1 0 0,-6 0 0,4 0 0,-3 4 0,4-4 0,0 4 0,1-4 0,-6 0 0,4 0 0,-3 0 0,-1 0 0,5 0 0,-10 0 0,10 0 0,-5 0 0,1 0 0,3 0 0,-4 0 0,1 0 0,3 0 0,-4 0 0,6 0 0,-1 0 0,4 0 0,-2 0 0,2 0 0,0 0 0,-2 0 0,2 0 0,1 0 0,-4 0 0,7 0 0,-2 0 0,-1 0 0,4 0 0,-4 0 0,4 0 0,1 0 0,-1 0 0,1 0 0,-1 0 0,1 0 0,-1 0 0,1 0 0,3-3 0,1-1 0,3-3 0,0 0 0,0 0 0,0-1 0,0 1 0,0 0 0,0-1 0,0 1 0,0-1 0,0-3 0,3 2 0,-2-2 0,6-1 0,-6-1 0,6 1 0,-2-4 0,-1 8 0,4-8 0,-4 3 0,4 1 0,-3 0 0,1 8 0,-1-3 0,2 3 0,1 0 0,-1-3 0,1 6 0,-1-5 0,1 5 0,-1-6 0,1 3 0,-1-4 0,5 4 0,0-6 0,1 4 0,3-6 0,-4 4 0,5-4 0,-4 3 0,2-3 0,-2 4 0,0-4 0,3 3 0,-3-3 0,3 4 0,-3 0 0,2 3 0,-2-2 0,4 3 0,-1-5 0,-3 5 0,3-4 0,-4 7 0,10-6 0,-4 6 0,3-4 0,1 1 0,-4 3 0,3-3 0,-4 4 0,4 0 0,-3 0 0,4 0 0,-10 0 0,4 0 0,-4-3 0,1 2 0,3-3 0,-8 4 0,4 0 0,-1 0 0,-2 0 0,3 0 0,-5 0 0,1 0 0,-1-3 0,1 2 0,-1-3 0,1 4 0,-1 0 0,1 0 0,-1-3 0,1 2 0,-1-5 0,0 5 0,0-5 0,0 5 0,-3-6 0,-1 3 0,-3-3 0,0 0 0,0 0 0,0 0 0,0 0 0,0 0 0,0 0 0,0 0 0,0 0 0,0 0 0,0 0 0,0-1 0,0 1 0,0 0 0,-3 3 0,2-3 0,-6 3 0,3-3 0,-3-1 0,-1 4 0,1-3 0,-1 3 0,1-3 0,-1-1 0,1 0 0,-5 1 0,3-5 0,-3 6 0,4-9 0,0 10 0,-4-7 0,4 1 0,-4 2 0,4-3 0,-4 4 0,3-3 0,-2 2 0,3-7 0,0 8 0,0-4 0,-3 0 0,2 4 0,-3-8 0,8 8 0,-4-8 0,0 7 0,2-3 0,-5 0 0,7 4 0,-4-4 0,1 5 0,-1-5 0,3 4 0,-2-4 0,3 5 0,-3-1 0,3 1 0,-3 2 0,6-1 0,-6 1 0,6-2 0,-5-1 0,2 1 0,-1-1 0,-1 1 0,2-1 0,-4 1 0,4-1 0,-3 1 0,3-1 0,-4-3 0,0 2 0,1-3 0,2 5 0,-1-1 0,1 1 0,-2-1 0,-1 1 0,4-1 0,-3-3 0,3 2 0,-4-3 0,0 5 0,4-1 0,-3-3 0,3 2 0,-4-2 0,0 3 0,1-4 0,-1 4 0,0-4 0,-4 4 0,4 1 0,-4-5 0,4 3 0,4-2 0,-3 3 0,3 1 0,-4-1 0,4-3 0,-2 2 0,1-3 0,-2 5 0,3-1 0,-3 1 0,3-1 0,0-3 0,-3 2 0,3-2 0,0 3 0,-3 1 0,6-1 0,-6 0 0,7 1 0,-8-5 0,4 7 0,0-10 0,-3 10 0,6-6 0,-6 3 0,7 0 0,-7 1 0,3-4 0,-1 3 0,-1-3 0,5 3 0,-2 1 0,-1-5 0,3 4 0,-6-4 0,6 4 0,-6-3 0,3 2 0,-1-2 0,-1 3 0,1-3 0,1 2 0,-3-3 0,2 5 0,-2-1 0,-1-3 0,4 2 0,-3-2 0,3 3 0,-4 1 0,0-1 0,1 0 0,-5 1 0,3-5 0,-2 3 0,3-3 0,0 5 0,1-1 0,-1 1 0,1-1 0,-1 1 0,1-1 0,-1 1 0,1-1 0,2 1 0,-1 2 0,2-1 0,-1 2 0,-1-4 0,2 0 0,-1 1 0,2-1 0,0 4 0,2-2 0,-6 1 0,6-2 0,-5-1 0,5 1 0,-6-1 0,3 1 0,0-1 0,-3 1 0,3-1 0,-4 1 0,1-4 0,-1 2 0,4-2 0,-3 4 0,3-1 0,0 1 0,-3-1 0,3 1 0,0-1 0,-3-3 0,6 2 0,-6-3 0,3 5 0,-1-1 0,2 1 0,3-1 0,0 1 0,-3-1 0,2 1 0,-2-1 0,3 1 0,0 0 0,0 0 0,0-1 0,0 1 0,0 0 0,0-1 0,0 1 0,0 0 0,0 0 0,0 0 0,0-1 0,0 1 0,0 0 0,0-1 0,0 1 0,0-1 0,0 1 0,0 0 0,0-1 0,0 1 0,0 0 0,0-1 0,0 1 0,0 0 0,0 0 0,0-1 0,0 1 0,0 0 0,0-1 0,0 1 0,0 0 0,0-1 0,0 1 0,0-1 0,0 1 0,0 0 0,0-1 0,0 1 0,0 0 0,0-1 0,0 1 0,0-1 0,0 1 0,0 0 0,0-1 0,0 1 0,0 0 0,0-1 0,0 1 0,0 0 0,0 0 0,0-1 0,0 1 0,0 0 0,0-1 0,0 1 0,0 0 0,0-1 0,0 1 0,0 0 0,0-1 0,0 1 0,0 0 0,0 0 0,0 0 0,0 0 0,0 0 0,0 0 0,0 0 0,0 0 0,3 3 0,1-3 0,0 3 0,2 1 0,-5-4 0,6 6 0,-6-5 0,6 5 0,-3-5 0,3 5 0,-3-6 0,2 3 0,-1 0 0,-1-3 0,2 6 0,-1-5 0,2 2 0,0-1 0,-3-1 0,3 5 0,-3-6 0,4 3 0,-1 0 0,1-2 0,-1 5 0,1-6 0,-1 6 0,1-5 0,-1 5 0,1-6 0,-1 6 0,1-5 0,-1 5 0,0-2 0,1 0 0,-1 2 0,1-3 0,-1 1 0,1 2 0,-1-2 0,1 3 0,-1-3 0,1 2 0,-1-3 0,1 4 0,-1 0 0,5 0 0,-4 0 0,4 0 0,-1 0 0,-2 0 0,6 0 0,-6-3 0,3 2 0,-5-2 0,5 3 0,-4 0 0,4 0 0,-1 0 0,-2 0 0,7-4 0,-8 3 0,4-3 0,-1 1 0,-2 2 0,7-3 0,-8 4 0,4-3 0,-5 2 0,1-6 0,-1 6 0,1-5 0,0 5 0,3-2 0,-2-1 0,2 3 0,-3-5 0,-1 5 0,5-6 0,-4 6 0,4-6 0,0 6 0,-4-2 0,8-1 0,-8 3 0,4-6 0,0 6 0,-4-2 0,4-1 0,-5 4 0,5-4 0,-4 1 0,4 2 0,-4-2 0,-1 3 0,1 0 0,-1-4 0,1 3 0,-1-2 0,1 3 0,-1-3 0,1 2 0,-1-2 0,1 3 0,-1 0 0,1 0 0,0 0 0,-1-4 0,1 3 0,-1-2 0,1 3 0,-1 0 0,1 0 0,-1 0 0,1-3 0,-1 2 0,1-2 0,-1 3 0,1 0 0,-1-4 0,0 3 0,1-2 0,-1 3 0,1 0 0,-1 0 0,0 0 0,-2-3 0,1 2 0,-2-3 0,4 4 0,-1 0 0,0 0 0,-3-3 0,3 2 0,-3-2 0,3 3 0,1 0 0,-1 0 0,-3-3 0,3 2 0,-3-3 0,4 4 0,-1 0 0,1 0 0,-1 0 0,0 0 0,-3-3 0,3 2 0,-3-2 0,4 3 0,-1 0 0,0-3 0,1 2 0,-1-2 0,0 3 0,-3-4 0,2 4 0,-2-4 0,3 1 0,1 2 0,-1-2 0,0 3 0,1-3 0,-1 2 0,1-2 0,-1 3 0,1 0 0,-1-4 0,1 3 0,-1-2 0,1 3 0,0 0 0,-1 0 0,1 0 0,-4-3 0,2 2 0,-5-6 0,2 1 0,-3-6 0,0-4 0,-4-5 0,0 3 0,-10-8 0,5 3 0,-4 1 0,0-4 0,3 8 0,-2-4 0,3 1 0,1 3 0,-1-3 0,1 4 0,3 0 0,-2 5 0,2-4 0,-3 3 0,0 1 0,0-4 0,0 8 0,0-8 0,0 3 0,0 1 0,0-4 0,0 8 0,0-8 0,1 7 0,-5-3 0,3 1 0,-3 2 0,4-7 0,0 8 0,-4-4 0,4 4 0,-4-4 0,4 3 0,0-2 0,-3 3 0,2 0 0,-3 0 0,4-3 0,1 2 0,-1-2 0,0 3 0,-3 0 0,2 1 0,-2-1 0,3 0 0,1 1 0,-1-1 0,1 1 0,-1-1 0,-4 0 0,4 1 0,-4-1 0,5 0 0,-1 1 0,1-1 0,-1 1 0,1 2 0,-1-1 0,1 2 0,-1-4 0,1 1 0,-1-1 0,1 0 0,-1 4 0,0-2 0,4 1 0,-2-2 0,1-1 0,-2 1 0,-1-1 0,1 4 0,3-3 0,-3 3 0,3 0 0,-4-3 0,1 3 0,-1-3 0,1 2 0,-1-1 0,1 2 0,-1-4 0,0 4 0,1-3 0,-1 3 0,1 0 0,-1-3 0,1 3 0,-1 0 0,1-3 0,-1 3 0,-3 0 0,2-3 0,-2 3 0,3-4 0,0 1 0,1 3 0,-1-3 0,-3 2 0,2 1 0,-2-3 0,3 3 0,1 0 0,-1-3 0,-4 2 0,4 1 0,-4-3 0,5 6 0,-1-6 0,1 3 0,-1 0 0,-3-3 0,-1 3 0,-1-4 0,2 4 0,4-3 0,-1 6 0,1-6 0,-1 3 0,1-3 0,-1 3 0,1-3 0,-1 6 0,1-2 0,3 0 0,-3 2 0,3-2 0,0-1 0,-3 3 0,3-2 0,-3 3 0,0 0 0,0 0 0,0 0 0,-1 0 0,1 0 0,0 0 0,0 0 0,-1-3 0,1 2 0,0-2 0,-1 3 0,1-3 0,-1 2 0,1-3 0,-1 4 0,1-3 0,0 2 0,2-6 0,-1 7 0,2-4 0,-4 1 0,1 2 0,3-5 0,-3 5 0,3-2 0,-3-1 0,-1 4 0,1-4 0,0 4 0,-1-3 0,1 2 0,0-2 0,-1 3 0,1 0 0,-1-3 0,1 2 0,0-3 0,-5 4 0,3 0 0,-6-3 0,6 2 0,-6-3 0,6 1 0,-7 2 0,8-2 0,-4 3 0,1-4 0,2 3 0,-2-3 0,3 1 0,1 2 0,0-2 0,23 3 0,-14 3 0,19 5 0,-21 0 0,0 4 0,0-5 0,0 1 0,0-1 0,0 1 0,0-1 0,0 1 0,0-1 0,-3 1 0,-1-4 0,-3-1 0,0-3 0,0 0 0,0 0 0,0 0 0,-1 0 0,1 0 0,0 0 0,-1 0 0,1 0 0,-1 0 0,1 0 0,-1 0 0,1 0 0,0 0 0,-1 0 0,1 0 0,0 0 0,-1 0 0,1 0 0,0 0 0,-1 0 0,1 0 0,-1 0 0,1 0 0,-1 0 0,1 0 0,-1 0 0,1 0 0,-1 0 0,1 0 0,-1 0 0,1 0 0,-5 0 0,3 0 0,-2 0 0,-1 0 0,4 0 0,-8 0 0,7 0 0,-6 0 0,6 0 0,-6 0 0,6 0 0,-3 0 0,1 0 0,2 0 0,-6 0 0,6 0 0,-3 0 0,1 0 0,2 0 0,-2 0 0,-1 0 0,4 0 0,-4 0 0,0 0 0,4 0 0,-4 0 0,1 0 0,2 0 0,-7 0 0,8 0 0,-4 0 0,1 0 0,2 0 0,-3 0 0,1 0 0,2 0 0,-2 0 0,-1 0 0,4 0 0,-4 0 0,0 0 0,4 0 0,-4 0 0,5 0 0,-1 0 0,-3 0 0,-1 0 0,-1 0 0,2 0 0,4 0 0,-5 0 0,4 0 0,-4 0 0,5 0 0,-1 0 0,1 0 0,-1 0 0,-4 0 0,4 0 0,-4 0 0,5 0 0,-5 0 0,4 0 0,-4 0 0,0 0 0,4 0 0,-4 0 0,5 0 0,-5 0 0,4 0 0,-4 0 0,4 0 0,-3 0 0,2 0 0,-2 0 0,-1 0 0,3 0 0,-2 0 0,3 0 0,1 0 0,-1 0 0,1 0 0,-1 0 0,1 0 0,-1 0 0,1 0 0,-1 0 0,1 0 0,-1 0 0,0 0 0,1 0 0,0 0 0,-1 0 0,1 0 0,-1 0 0,1 0 0,0 0 0,0 0 0,-1 0 0,1 0 0,0 0 0,0 0 0,-1 0 0,1 0 0,0 0 0,0 0 0,-1 0 0,1 0 0,0 0 0,0 0 0,-1 0 0,1 0 0,0 0 0,0 0 0,-1 0 0,1 0 0,0 0 0,0 0 0,-1 0 0,1 0 0,-1 0 0,1 0 0,-1 0 0,1 0 0,0 0 0,-1 0 0,1 0 0,-1 0 0,1 0 0,0 0 0,-1 0 0,1 0 0,0 0 0,-1 0 0,1 0 0,0 0 0,0 0 0,-1 0 0,1 0 0,0 0 0,0 0 0,-1 0 0,1 0 0,-1 0 0,1 0 0,-1 0 0,1 0 0,0 0 0,-1 0 0,1 0 0,-1 0 0,1 0 0,0 0 0,-1 0 0,1 0 0,-1 0 0,1 0 0,-1 0 0,1 0 0,-1 0 0,1 0 0,0 0 0,-1 0 0,1 0 0,0 0 0,-1 0 0,1 0 0,3-3 0,1-1 0,3-3 0,-3 3 0,-1 1 0,-3 3 0,0 0 0,0 0 0,0 0 0,0 0 0,1 0 0,2 3 0,-3-2 0,3 3 0,-3-4 0,0 0 0,3 3 0,-2-2 0,2 2 0,-4-3 0,1 0 0,0 3 0,0-2 0,-1 3 0,1-4 0,0 0 0,-1 0 0,1 0 0,-1 3 0,1-2 0,-1 2 0,1-3 0,0 0 0,-1 0 0,1 0 0,0 0 0,-1 0 0,1 0 0,-1 0 0,1 3 0,0-2 0,-1 2 0,1-3 0,-1 0 0,1 0 0,-1 0 0,1 4 0,-1-3 0,-3 2 0,2-3 0,-3 0 0,5 0 0,-1 0 0,1 3 0,-1-2 0,1 2 0,-1-3 0,1 0 0,-1 0 0,-3 0 0,2 0 0,-3 0 0,5 0 0,-1 0 0,1 0 0,-1 4 0,1-3 0,-1 2 0,1-3 0,-1 0 0,1 0 0,-1 0 0,1 0 0,-1 0 0,1 0 0,-1 0 0,1 0 0,-1 0 0,1 0 0,0 0 0,-1 0 0,1 0 0,0 0 0,-1 0 0,1 0 0,0 0 0,-1 0 0,1 0 0,-1 0 0,1 0 0,0 0 0,-1 0 0,1 0 0,-1 0 0,1 0 0,-1 0 0,1 0 0,-1 0 0,1 0 0,-1 0 0,1 0 0,-1 0 0,1 0 0,-1 0 0,1 0 0,-1 0 0,1 0 0,-1-3 0,1 2 0,-1-6 0,1 6 0,-1-2 0,1 0 0,-1 2 0,1-3 0,-1 4 0,1-3 0,-1 2 0,1-2 0,-1-1 0,-4 0 0,4 0 0,-4-3 0,5 6 0,-5-6 0,4 6 0,-4-3 0,5 1 0,-5 2 0,3-6 0,-2 6 0,3-5 0,1 5 0,-5-6 0,4 6 0,-4-6 0,4 6 0,1-6 0,0 3 0,-1 0 0,1-2 0,-1 5 0,4-6 0,-2 6 0,2-2 0,0 0 0,-3 2 0,6-6 0,4 6 0,11-2 0,7 3 0,-5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14:55:24.9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3469 1436 24575,'-3'67'0,"-1"0"0,-5 8 0,-4 3 0,-2 8 0,-4 3-328,1-23 0,-2 2 0,0-1-164,-6 18 0,-2 2 164,7-17 0,-2 2 0,0-3-164,-12 14 0,0-2 109,6 11 0,-2 5 383,-6-8 0,-5 5 0,6-12 0,12-19 0,1-3 0,-21 36 0,5-14 983,24-53-533,2-2 315,5-14-765,0-2 0,4-34 0,0 2 983,4-35 0,0 15-445,11-26-538,-4 22 0,23-45 0,-11 29 0,6-17 0,-3 10 0,0 12 0,2-12 0,2 13 0,-3-6 0,-2 13 0,0-4 0,0 5 0,6-14 0,-3-2 0,5-14-702,-4-11 702,-10 41 0,1-3 0,-1-8 0,-1 1 0,16-28 0,-16 31 0,-1-1 0,10-19-103,2-13 103,-2 17 0,-6 21 0,-2 9 0,-7 22 0,0 5 697,-4 13-697,0 36 108,-9-6-108,-6 40 0,-7-6 0,-10 7 0,1 22-984,-15-4 933,21-32 1,0 1 50,-6 0 0,-1 1-492,-6 16 0,0 1 105,4-5 1,0 0 386,-9 13 0,0-1 0,4-10 0,2-3 0,6-12 0,0-1-288,-3 2 1,1-4 287,-9 21 0,-6 10 0,3-21 0,13-11 0,4-18 954,10-9-954,-2-14 983,7-1-170,-2-8-146,3 0-667,-1-36 0,5 1 0,-1-38 0,5-1 0,0-18-688,-6-9 688,6 45 0,-1-1 0,-2 0 0,0 0 0,3 0 0,0 0 0,0 0 0,0 1 0,0-45 0,0 45 0,0 1 0,0-38 0,0-6 0,0 0 0,0-2 0,0 45 0,0-2 0,0 1 0,0 1 0,0-30 0,0-10 0,0 20 0,0-7 0,0 8 0,0 11 0,0 18 0,0 2 0,0 18 688,0 4-688,-3 10 0,-14 35 0,5 4 0,-10 29 0,12-6 0,-2 7 0,1 17 0,-1-4 0,0 11 0,0-8 0,0 2 0,-1 8 0,1 0-747,-7 8 747,5 2 0,1-14 0,-4 8 0,9-19-153,-5 6 153,3 0 0,4-16 0,-5-1 0,5-13 0,1-2 741,1-12-741,3-6 159,-3-11-159,4-5 0,0-5 0,0-32 0,0 3 0,0-36 0,-5 11 0,4-7 0,-9 6 0,9-4 0,-8 4 0,3 1 0,1 0 0,-4 8 0,8-8 0,-4-7 0,5-9 0,0 7 0,0-3 0,0 4 0,0-8 0,0 1 0,0 1 0,0 7 0,0 0 0,0 7 0,0 1 0,0 6 0,0 0 0,0 5 0,0-3 0,0 14 0,0-3 0,0 10 0,0 5 0,-3 3 0,-8 26 0,1 5 0,-6 15 0,7 1 0,-1-9 0,5 9 0,-4-3 0,8 4 0,-3 14 0,4-3 0,0 17 0,0-5 0,0 0 0,0 6 0,0-12 0,0 5 0,0-7 0,0-7 0,0-1 0,0-6 0,0-5 0,0-7 0,4-2 0,-3-8 0,7 3 0,-4-8 0,1 3 0,1-8 0,-2 4 0,1-5 0,1 1 0,2-4 0,5-35 0,-4 4 0,-1-42 0,-8 12 0,0-28 0,0-4-492,0 32 0,0-1 418,0 0 1,0-1 73,0-5 0,0 2-459,0-32 459,0 39 0,0 1 0,0-20 0,0-14 0,0 18 0,0 15 0,0 15 0,0 11 983,0 8-862,0 8 365,-11 39-486,3-3 0,-4 39 0,3-21 0,8 11 0,-8-4 0,8 6 0,-4 7 0,5 17 0,0-5 0,0 21 0,0-16-431,0 18 431,0-8 0,0-36 0,0 0 0,0 37 0,0-9 0,0 3 0,0-11 0,0 7 0,0-8 0,0-11 0,0-6 0,0-11 0,0-4 0,0-12 431,4-4-431,0-6 0,4-5 0,-1-8 0,1-1 0,0-27 0,-3-6 0,0-23 0,-5-16 0,0 18 0,0-2 0,0-3 0,0-17 0,0 13 0,0-2-396,0 8 1,0 1 395,0 0 0,0-2 0,0-2 0,0-1 0,0 4 0,0 3-177,0-32 177,0-17 0,0 26 0,0-22 0,0 17 0,0 9 0,0 9 0,0 19 0,0 3 0,0 21 784,0 1-784,0 10 184,-8 33-184,7-9 0,-11 34 0,11-22 0,-4 16 0,5-9 0,0 16 0,0 10 0,0 2 0,0 21 0,0-6-652,0 17 652,0 1 0,0-45 0,0 2 0,0 3 0,0 0 0,0 2 0,0 0 0,0 3 0,0 2-492,4 4 0,-1 0 352,-2-3 1,0-1 139,2-12 0,0-1-198,-2 5 0,-2-2 198,1 28 0,0 16 0,0-11 0,0-10 0,0-14 0,0-8 598,0-9-598,0-7 983,0-4-690,0-7 144,0-2-437,0-8 0,-7 0 0,1-2 0,-5-7 0,-1 3 0,-1-4 0,0 0 0,-2-4 0,6 3 0,-6-6 0,2 2 0,0 0 0,-2-2 0,6 6 0,-7-6 0,4 6 0,-5-3 0,0 1 0,1 2 0,-1-2 0,0 3 0,1 1 0,-6-1 0,4 1 0,-3 0 0,-1-1 0,0 5 0,-6 1 0,1 5 0,-1-5 0,-5 4 0,5-4 0,-5 5 0,0-4 0,4 2 0,-4-6 0,5 6 0,1-3 0,0 5 0,-1-5 0,1 3 0,4-7 0,1 3 0,6-1 0,-1-3 0,0 3 0,1-4 0,-1-3 0,0 3 0,5-8 0,-4 4 0,8-4 0,-4 0 0,0 0 0,4 0 0,-4 0 0,5 0 0,-5 0 0,3 0 0,-6 0 0,6 0 0,-6 0 0,6 0 0,-7 0 0,4 0 0,-5-4 0,0 4 0,1-12 0,-1 7 0,0-7 0,-4-1 0,3 4 0,-8-9 0,8 9 0,-8-4 0,8 1 0,-9 2 0,5-7 0,-1 7 0,-3-7 0,8 8 0,-8-9 0,8 9 0,-4-4 0,6 5 0,-1 0 0,0-1 0,5 1 0,-4 4 0,7-3 0,-6 6 0,6-6 0,-2 7 0,-1-7 0,3 2 0,-2 1 0,3-3 0,1 6 0,-4-2 0,2 3 0,-1-3 0,2 2 0,-3-3 0,3 4 0,-3 0 0,0 0 0,3 0 0,-3 0 0,-4 0 0,6 0 0,-6 0 0,7 0 0,1 0 0,-4 0 0,3 0 0,-3 0 0,0 0 0,3 0 0,-3 0 0,1 0 0,1 0 0,-2 0 0,1 0 0,1 0 0,-1-3 0,-1 2 0,6-6 0,-9 3 0,9 0 0,-6-3 0,1 7 0,2-4 0,-3 4 0,1 0 0,2 0 0,-2 0 0,0 0 0,19 17 0,-9-10 0,18 14 0,-11-14 0,1 1 0,-1-1 0,-2 1 0,1-1 0,2-3 0,0 0 0,5-4 0,-5 0 0,2 0 0,1 0 0,-3 0 0,3 0 0,-1 0 0,-1 0 0,1 3 0,-2 1 0,-1 4 0,1-4 0,-1 2 0,1-1 0,-1 2 0,1 0 0,-4 0 0,2 1 0,-2-1 0,4 0 0,-1 1 0,1-4 0,0 3 0,-1 0 0,0 2 0,-2 1 0,-23-6 0,9-1 0,-20-3 0,20-3 0,-7-1 0,8-1 0,-4-2 0,5 3 0,-1 0 0,1-3 0,-1 3 0,1 0 0,-1-3 0,-3 3 0,3 0 0,-3-3 0,3 6 0,1-5 0,-4 5 0,3-6 0,-3 6 0,-1-2 0,4 3 0,-4-4 0,4 4 0,1-4 0,-4 1 0,3 2 0,-3-2 0,3-1 0,1 4 0,-5-8 0,0 4 0,0 0 0,1-3 0,4 6 0,-1-6 0,1 3 0,-1-3 0,4-3 0,1 2 0,16 1 0,-7 4 0,11 3 0,-5 0 0,0 0 0,5 0 0,5 4 0,0 2 0,11 3 0,-4 0 0,4 1 0,-6-1 0,-4 0 0,3 0 0,-8-1 0,4 1 0,-6-1 0,1 1 0,0-1 0,-1 0 0,1 1 0,0-1 0,-1 0 0,1-3 0,5 3 0,-5-4 0,10 1 0,-5 3 0,1-7 0,3 7 0,-8-7 0,8 3 0,-8 0 0,8-3 0,-8 3 0,9 0 0,-9-3 0,3 7 0,-4-8 0,4 4 0,-3-4 0,3 4 0,1-3 0,-4 3 0,8-4 0,-3 0 0,4 0 0,1 0 0,4 0 0,3 0 0,-1 0 0,4 0 0,-9 0 0,10 0 0,-5 0 0,0 0 0,5 0 0,-5 0 0,6 0 0,0 0 0,-1 0 0,1 0 0,0 0 0,-6 0 0,5 0 0,-10 0 0,4 0 0,-11 0 0,0 0 0,-6 0 0,-3 0 0,-1 0 0,-8 6 0,-1 3 0,-3 2 0,-18 1 0,-4-8 0,-18 1 0,-6-5 0,-1 0 0,-7 0 0,0 0 0,0 0 0,0 0 0,-6 0 0,4 0 0,-5 0 0,8 0 0,-8 0 0,5 0 0,-4 0 0,12 4 0,3 2 0,5 4 0,5-1 0,2 1 0,6-1 0,-1-4 0,6 3 0,0-4 0,10 1 0,-4-1 0,7-1 0,-2-2 0,3 2 0,52-3 0,-5 5 0,41-3 0,-19 3 0,-1-5 0,-4 0 0,5 0 0,-1 0 0,-10 0 0,9 0 0,-11 0 0,-1 0 0,-1 0 0,-6 4 0,-5-3 0,-2 4 0,-6-1 0,-4-3 0,-2 3 0,-4 0 0,-4-3 0,-2 6 0,-3-6 0,-35 5 0,11-5 0,-30-2 0,13-5 0,4-3 0,-16 4 0,9-4 0,-16 3 0,11-4 0,-11 0 0,11 4 0,-12-4 0,12 9 0,-5-4 0,6 5 0,6 0 0,-5 0 0,10 0 0,-4 0 0,11 0 0,-5 0 0,10-3 0,-5 2 0,9-3 0,-2 4 0,2 0 0,1-3 0,0 2 0,0-2 0,4 3 0,-4 0 0,5-4 0,-1 3 0,-3-2 0,3 3 0,-3 0 0,0 0 0,3 0 0,-7 0 0,6 0 0,-2 0 0,3-3 0,-3 2 0,3-2 0,-3 3 0,0-4 0,3 3 0,-3-2 0,0 3 0,3-3 0,-3 2 0,0-2 0,3 3 0,-3 0 0,-3 0 0,5-4 0,-6 3 0,8-2 0,0 3 0,-1-9 0,4 3 0,1-8 0,23 7 0,-3-2 0,23 0 0,-6 4 0,19-5 0,-3 4 0,25-6 0,-2 6 0,13-5-984,10 4 965,-44 0 1,2 1 18,-1 2 0,1 0 0,8-2 0,0 0 0,1 2 0,0 0 0,5-3 0,2-1-492,4 1 0,0 0 300,0-1 0,0 1 192,5 0 0,1-1-492,0-3 0,1-1 120,4 4 1,2-1-121,9-5 0,4-3 164,-21 2 0,4-1 0,-4 1-28,15-2 0,4-3 356,-22 4 0,9-4 0,0 0 0,-6 0-328,-2-1 0,-5 0 0,4-1 82,2 1 0,6-2 0,0 0 0,-1 0 193,-6-1 1,-1-1 0,-2 1 0,-3 0 52,3 0 0,-4 1 0,3-1-328,16-6 0,3 0 0,-6 1 306,4-5 1,-4 1 7,1 0 1,0 0 13,0-2 0,-7 1 0,-27 10 0,-4 1 491,8-3 1,-3-2 282,27-22-774,-27 4 0,-9-10 983,-27 11 0,-3-21 0,-15 10-860,-17-30-123,-11 2 491,6 33 1,-3-2-177,-6-3 1,-1 0-316,5 1 0,-1 1 0,2 7 0,-1-1 0,-6-10 0,0 4 983,-11-4-711,12 9 1,-2 1-273,-16 0 0,-20-19 0,16 34 0,9 7 0,-2 4 0,-14 13 0,-24-8 0,15 17 0,1 0 0,-9 5 0,12 17 0,-5 9 0,12 28 0,5 2 0,25-18 0,2 2-148,1 0 1,0 2 147,-5 10 0,1 2-492,1 5 0,0 0 399,-3 1 0,0 0 93,-1 5 0,1-1 0,3-5 0,0-1 0,-4 3 0,2-3 0,7-15 0,2-2 424,-4 7 1,0-2-425,-10 14 0,-13 17 0,14-19 295,1-12-295,9-12 730,12-20-730,0-3 983,9-18-666,1-27 30,3-16-347,17-41 0,1 27 0,5-5-492,12-13 0,3-5 164,-7 15 0,1-3 0,2-2 0,4-9 0,2-3 0,1-1 82,-7 18 0,0-2 0,0 0 0,1 0 0,3-7 0,1-1 0,0 0 0,-2 3-82,3-7 0,-2 3 0,2 0 0,6-7 0,1 1 0,-7 7-164,-10 12 0,-3 3 0,15-18 0,-1 2 295,-17 27 0,-2 2 688,1 3 1,-1 1 398,14-26 93,-11 31 0,-11 15 0,-5 16 0,-21 61 0,-16 6-492,10-8 1,-2 4-125,-5-8 0,-1-1-367,4 2 0,-2 2-492,-13 27 0,-2 4 0,0-6 0,-2 5 164,7-7 0,-1 6 0,-2-1 0,-4-1 0,-2 0 0,0 2 0,1 10 0,0 4 0,-1-5 50,2-14 1,-1-3 0,0 2 277,-2 16 0,1 3 0,0-6 0,7-22 0,0-5 0,0 3-328,-7 16 0,1 3 0,1-6-33,0-3 1,1-3 113,-9 12 0,2-5 247,0 5 491,14-32 1,0-1-132,-9 14 623,11-25 0,8-17 0,6-10 0,8-21 0,2-30 0,7-21 0,0-32-1475,10 44 0,5-5 128,10-32 0,6-2 364,-1 24 0,1-1 0,-1 0 0,2-6 0,-1 4 0,7-5 0,0 1 0,3-16 0,2-2 0,-11 30 0,1 1 0,-1 0 0,9-26 0,0 2 0,2 5 0,-1 1 0,-1-1 0,-4 5-412,-11 23 1,-1 1 411,7-13 0,-3 3 0,-3-6 0,9-13 0,-13 24 0,-6 15 983,-3 16 0,-8 7 0,-32 55-925,-4 10-58,3-4 0,-3 5-445,4 0 0,1 1 445,-1 4 0,0 1 0,0-2 0,1 2 0,-2 6 0,0 1-492,-4 3 0,0 0 223,3 0 1,0 0 268,-4 4 0,0 1 0,0-5 0,2-1 0,2 0 0,0-1 0,-4 2 0,2-2 0,6-3 0,1-3-334,-14 35 334,1-1 0,9-33 0,-6 5 0,7-16 0,7-20 805,7-5-805,5-18 983,1-1-405,3-20-199,0-19-379,4-28 0,0-32-492,15 23 0,9-7 164,0 4 0,5-6 0,3-3 82,-1 12 0,2-3 0,2 0 0,0-1 0,0 1 0,0 0 0,1 0 0,1-2 0,7-11 0,2-4 0,0 3 0,-5 6-82,-4 9 0,-4 5 0,2-1 0,8-8 0,1-1 0,-2 4-164,8-14 0,-4 6 0,-6 12 0,-1 2 0,9-11 0,-2 3 745,-13 18 0,-2 6-253,19-18 983,-17 24 0,-14 32 0,-7 4 0,-5 12 0,-12 34 0,-8-2 0,-16 39 0,-13 2-325,4 7-658,13-29 0,-2 5-492,-7 14 0,-1 5 0,-1 8 0,-3 5 164,6-20 0,-1 2 0,-1 0 0,3-1 0,0 1 0,0-2-164,-9 19 0,0-2 164,9-23 0,-2 1 0,3-2-164,-6 20 0,2-5 129,1-10 1,-1-1 362,-3 11 0,3-4 983,-5 12-949,10-33 0,1 0-34,-3 20 983,0-20 0,16-17 0,3-12 0,5-9 0,4-15 0,1-40 0,3-3-490,16-42-493,6 31 0,4-3-492,3-3 0,5-4 164,-1 5 0,4-3 0,-1-1 0,-1 0 0,-1-1 0,2 0 0,5-9 0,1 0 0,-1 1 0,-6 10 0,-1 2 0,0-2 0,4-8 0,0-1 0,-3 7-164,-1 7 0,-1 2 21,6-22 1,-2 1 470,-10 30 0,-2 2 491,-1-7 1,-1 0-180,15-35 671,-14 24 0,-9 22 0,-10 15 0,-1 14 0,-11 5 0,-12 4-347,-11 19-636,-20 16 0,-4 18 0,-16 20-487,37-31 0,1 2 487,-4 3 0,0 0 0,-1 4 0,0 2 0,-2 2 0,0 1 0,0 1 0,0 1 0,-4 3 0,0 2-492,3 2 0,0 0 294,0-2 0,-1-1 198,-3 5 0,1-1 0,11-6 0,0-2 0,-7 0 0,3-2-141,-4 29 141,-8-3 0,19-15 0,0 6 0,2-13 0,6-3 898,5-13-898,6-10 983,2-3-529,7-15-294,-3-10-160,4-24 0,0-21 0,0-27 0,0-8 0,6-18-492,0 44 0,2-1 268,5-4 0,2-3 224,2-7 0,2-1 0,2 4 0,1-1 0,3-8 0,1 0 0,-5 9 0,2 0 0,5-4 0,0 0 0,-6 4 0,-1 1 0,3 4 0,0 1-236,8-34 236,-1 1 0,-8 26 0,-5 2 0,-2 10 0,-11 23 0,0 7 983,-9 15-552,-11 29-177,-13 18-254,-9 31 0,-6 12 0,13-10-444,11-22 0,1 0 444,-14 35 0,15-33 0,0 2 0,1-2 0,0 0 0,0-4 0,0 1 0,0 3 0,-2 2 0,-2 3 0,0 1 0,-1 0 0,1 1 0,-5 5 0,1-2 0,7-14 0,0-2 0,-5 6 0,0-3-32,-7 15 32,-2 13 0,0-25 0,13-6 0,-3-22 0,11-7 886,-1-8-886,3-6 34,1-3-34,3-27 0,0-11 0,4-20 0,0-18 0,17 4-492,3 10 0,8-5 64,8 2 1,7-2 99,-7 11 0,2-2 0,3 0 0,3 1 0,2 1 0,-1 1 37,12-18 1,2 1 290,-8 15 0,4 0 0,-2 0 0,-8 3 0,-2 1 0,1-1 0,8-4 0,1-1 0,-1 0 0,-1-2 0,-2 0 0,-3 3 0,2-5 0,-1 2-449,6-8 0,-3 4 449,-18 20 0,-3 3-3,2-2 1,-1 1 2,17-22 983,-25 24-468,-3 11 468,-20 16 0,-9 15 0,-19 15-145,-7 15-832,-7 7-6,0 5 0,0-4 0,0 3 0,0-4 0,0 0 0,-7 6 0,-1-4 0,-6 0 0,0 5 0,-4-11 0,-6 13 0,-5-4 0,0 0 0,12-3 0,-7-5 0,15 3 0,-9-3 0,-2 5 0,12-7 0,-10 6 0,16-5 0,-5 5 0,13-8 0,-5 1 0,16-3 0,-7-3 0,14 0 0,1-7 0,1 2 0,12-4 0,-6-5 0,7 0 0,-1 0 0,2-4 0,3 4 0,0-5 0,0 4 0,0-2 0,0 6 0,0-7 0,0 4 0,0-5 0,0 4 0,0-3 0,0 3 0,-14-7 0,7 0 0,-11-4 0,10-12 0,3 9 0,1-10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9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9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9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9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9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.emf"/><Relationship Id="rId7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9.png"/><Relationship Id="rId18" Type="http://schemas.openxmlformats.org/officeDocument/2006/relationships/customXml" Target="../ink/ink11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customXml" Target="../ink/ink8.xml"/><Relationship Id="rId17" Type="http://schemas.openxmlformats.org/officeDocument/2006/relationships/image" Target="../media/image21.png"/><Relationship Id="rId2" Type="http://schemas.openxmlformats.org/officeDocument/2006/relationships/image" Target="../media/image13.emf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5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7.xml"/><Relationship Id="rId19" Type="http://schemas.openxmlformats.org/officeDocument/2006/relationships/image" Target="../media/image22.png"/><Relationship Id="rId4" Type="http://schemas.openxmlformats.org/officeDocument/2006/relationships/customXml" Target="../ink/ink4.xml"/><Relationship Id="rId9" Type="http://schemas.openxmlformats.org/officeDocument/2006/relationships/image" Target="../media/image17.png"/><Relationship Id="rId1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6.xml"/><Relationship Id="rId1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customXml" Target="../ink/ink13.xml"/><Relationship Id="rId12" Type="http://schemas.openxmlformats.org/officeDocument/2006/relationships/image" Target="../media/image27.png"/><Relationship Id="rId17" Type="http://schemas.openxmlformats.org/officeDocument/2006/relationships/customXml" Target="../ink/ink18.xml"/><Relationship Id="rId2" Type="http://schemas.openxmlformats.org/officeDocument/2006/relationships/image" Target="../media/image1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26.png"/><Relationship Id="rId4" Type="http://schemas.openxmlformats.org/officeDocument/2006/relationships/image" Target="../media/image24.emf"/><Relationship Id="rId9" Type="http://schemas.openxmlformats.org/officeDocument/2006/relationships/customXml" Target="../ink/ink14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B60xaIC4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latin typeface="Arial" panose="020B0604020202020204" pitchFamily="34" charset="0"/>
                <a:cs typeface="Sakkal Majalla" panose="02000000000000000000" pitchFamily="2" charset="-78"/>
              </a:rPr>
              <a:t>بناء العلاقة الإيجابية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81905" y="526697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عائشة الكتبي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95904"/>
              </p:ext>
            </p:extLst>
          </p:nvPr>
        </p:nvGraphicFramePr>
        <p:xfrm>
          <a:off x="154004" y="136525"/>
          <a:ext cx="11922382" cy="6692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272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8500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0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58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عائشة 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العلاقة الإيجابية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883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5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22434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العلاقة الإيجابية</a:t>
                      </a:r>
                    </a:p>
                    <a:p>
                      <a:pPr algn="r" rtl="1"/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 يساعد شخص يبكي</a:t>
                      </a:r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بينما علي و أصدقائه في الحديقة</a:t>
                      </a: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شاهدوا طفل يبكي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فسألوه عما يبكيه وقدموا له المساعدة وشكرهم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9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DE5385-E4CA-E14B-809B-EBC917FBD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88" y="3924132"/>
            <a:ext cx="1263061" cy="946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C2AEBA-1A86-F340-AE2D-AB2E87F79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3543" y="5388277"/>
            <a:ext cx="466805" cy="12876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D51EDD-1A5A-0745-AA9F-9C85B805C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34146" r="15000" b="3371"/>
          <a:stretch/>
        </p:blipFill>
        <p:spPr>
          <a:xfrm>
            <a:off x="9426688" y="2519922"/>
            <a:ext cx="1354472" cy="968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6BC7A7-CC56-BE42-BC8B-93AA44E764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34146" r="15000" b="3371"/>
          <a:stretch/>
        </p:blipFill>
        <p:spPr>
          <a:xfrm>
            <a:off x="9380982" y="5468067"/>
            <a:ext cx="1354472" cy="11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B08BD-54D4-8143-A8C0-F82FD8CA1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6"/>
          <a:stretch/>
        </p:blipFill>
        <p:spPr>
          <a:xfrm>
            <a:off x="4615408" y="1632891"/>
            <a:ext cx="4056994" cy="3308521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72A7D-49E7-984B-8FA4-65D26197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69BCD-A54A-EC43-94A7-FBF93A9C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B83A-B5A5-9A4C-834D-9932B834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277" y="525298"/>
            <a:ext cx="46863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763EF-2865-7741-AC12-4F063E16A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34146" r="15000" b="3371"/>
          <a:stretch/>
        </p:blipFill>
        <p:spPr>
          <a:xfrm>
            <a:off x="4302672" y="1593412"/>
            <a:ext cx="4682466" cy="334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26CFE-F475-7347-81DE-3D7009211BF1}"/>
                  </a:ext>
                </a:extLst>
              </p14:cNvPr>
              <p14:cNvContentPartPr/>
              <p14:nvPr/>
            </p14:nvContentPartPr>
            <p14:xfrm>
              <a:off x="4384982" y="1610847"/>
              <a:ext cx="1112760" cy="319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26CFE-F475-7347-81DE-3D7009211B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7342" y="1592847"/>
                <a:ext cx="1148400" cy="32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E06BC7-98B7-8641-9502-A3FE14B2AB03}"/>
                  </a:ext>
                </a:extLst>
              </p14:cNvPr>
              <p14:cNvContentPartPr/>
              <p14:nvPr/>
            </p14:nvContentPartPr>
            <p14:xfrm>
              <a:off x="5840102" y="1608687"/>
              <a:ext cx="956160" cy="312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E06BC7-98B7-8641-9502-A3FE14B2AB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2102" y="1591047"/>
                <a:ext cx="991800" cy="31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D6AA0C-BB72-8445-95EB-EB01EC895637}"/>
                  </a:ext>
                </a:extLst>
              </p14:cNvPr>
              <p14:cNvContentPartPr/>
              <p14:nvPr/>
            </p14:nvContentPartPr>
            <p14:xfrm>
              <a:off x="6831902" y="2014407"/>
              <a:ext cx="2143440" cy="2854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D6AA0C-BB72-8445-95EB-EB01EC8956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4262" y="1996767"/>
                <a:ext cx="2179080" cy="28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57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1D910-914E-AE49-ABD7-8EC02528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51009-9971-6546-AD05-23558E1C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6CF63-2C2A-B34D-8CEC-2DE3744B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567340"/>
            <a:ext cx="46863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77C7A-8865-E14C-88EE-A060D8F60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7" y="2021728"/>
            <a:ext cx="4122683" cy="3090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FC8A93-205A-0F45-A07F-532703765009}"/>
                  </a:ext>
                </a:extLst>
              </p14:cNvPr>
              <p14:cNvContentPartPr/>
              <p14:nvPr/>
            </p14:nvContentPartPr>
            <p14:xfrm>
              <a:off x="5076542" y="2191527"/>
              <a:ext cx="1089000" cy="94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FC8A93-205A-0F45-A07F-5327037650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8902" y="2173527"/>
                <a:ext cx="112464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7D1782-704C-7743-BB82-A4B15BBCF76A}"/>
                  </a:ext>
                </a:extLst>
              </p14:cNvPr>
              <p14:cNvContentPartPr/>
              <p14:nvPr/>
            </p14:nvContentPartPr>
            <p14:xfrm>
              <a:off x="4488662" y="2910807"/>
              <a:ext cx="2607120" cy="216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7D1782-704C-7743-BB82-A4B15BBCF7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1022" y="2893167"/>
                <a:ext cx="2642760" cy="21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1553A37-17BA-4443-A7B2-7EA99DD7420D}"/>
                  </a:ext>
                </a:extLst>
              </p14:cNvPr>
              <p14:cNvContentPartPr/>
              <p14:nvPr/>
            </p14:nvContentPartPr>
            <p14:xfrm>
              <a:off x="4504862" y="3033207"/>
              <a:ext cx="634680" cy="60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1553A37-17BA-4443-A7B2-7EA99DD742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6862" y="3015207"/>
                <a:ext cx="670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78084C-F823-0743-BADA-6168B57F2399}"/>
                  </a:ext>
                </a:extLst>
              </p14:cNvPr>
              <p14:cNvContentPartPr/>
              <p14:nvPr/>
            </p14:nvContentPartPr>
            <p14:xfrm>
              <a:off x="6610502" y="2083887"/>
              <a:ext cx="1905480" cy="169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78084C-F823-0743-BADA-6168B57F23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2862" y="2065887"/>
                <a:ext cx="194112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04AB197-D07B-8F47-A06E-5AA45575115C}"/>
                  </a:ext>
                </a:extLst>
              </p14:cNvPr>
              <p14:cNvContentPartPr/>
              <p14:nvPr/>
            </p14:nvContentPartPr>
            <p14:xfrm>
              <a:off x="5981582" y="3316527"/>
              <a:ext cx="2664000" cy="1664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04AB197-D07B-8F47-A06E-5AA4557511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3582" y="3298527"/>
                <a:ext cx="2699640" cy="16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BF02A-3E69-0246-B6E9-F4FD15209A47}"/>
                  </a:ext>
                </a:extLst>
              </p14:cNvPr>
              <p14:cNvContentPartPr/>
              <p14:nvPr/>
            </p14:nvContentPartPr>
            <p14:xfrm>
              <a:off x="5879342" y="1793727"/>
              <a:ext cx="1984320" cy="154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BF02A-3E69-0246-B6E9-F4FD15209A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6702" y="1730727"/>
                <a:ext cx="2109960" cy="16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0F163B-2AA6-A349-92D7-F211D25CCB30}"/>
                  </a:ext>
                </a:extLst>
              </p14:cNvPr>
              <p14:cNvContentPartPr/>
              <p14:nvPr/>
            </p14:nvContentPartPr>
            <p14:xfrm>
              <a:off x="6409262" y="2159847"/>
              <a:ext cx="1716840" cy="263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0F163B-2AA6-A349-92D7-F211D25CCB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6262" y="2097207"/>
                <a:ext cx="1842480" cy="27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628F112-7C98-1047-9373-FC79BC199290}"/>
                  </a:ext>
                </a:extLst>
              </p14:cNvPr>
              <p14:cNvContentPartPr/>
              <p14:nvPr/>
            </p14:nvContentPartPr>
            <p14:xfrm>
              <a:off x="7046462" y="2410047"/>
              <a:ext cx="1664640" cy="271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628F112-7C98-1047-9373-FC79BC1992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3462" y="2347047"/>
                <a:ext cx="1790280" cy="28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66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909E1-36EE-164B-8C49-81554996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765A5-D447-4843-96A0-40FC5B1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A3284-F86C-CF45-AC34-CBC2085E8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34146" r="15000" b="3371"/>
          <a:stretch/>
        </p:blipFill>
        <p:spPr>
          <a:xfrm>
            <a:off x="5349766" y="2040360"/>
            <a:ext cx="3615558" cy="3011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37C50-3B80-3C42-8507-604C89FD9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7013" y="2124077"/>
            <a:ext cx="1209755" cy="2843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892D5-654B-AD44-83C5-E4475E353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4788"/>
            <a:ext cx="4686300" cy="825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A9B270-CAC9-2840-AE5A-578393304FC9}"/>
                  </a:ext>
                </a:extLst>
              </p14:cNvPr>
              <p14:cNvContentPartPr/>
              <p14:nvPr/>
            </p14:nvContentPartPr>
            <p14:xfrm>
              <a:off x="3707102" y="2121327"/>
              <a:ext cx="1170720" cy="105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A9B270-CAC9-2840-AE5A-578393304F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9462" y="2103687"/>
                <a:ext cx="120636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653C76-2992-3D48-9805-546A33AE693F}"/>
                  </a:ext>
                </a:extLst>
              </p14:cNvPr>
              <p14:cNvContentPartPr/>
              <p14:nvPr/>
            </p14:nvContentPartPr>
            <p14:xfrm>
              <a:off x="3702062" y="2947527"/>
              <a:ext cx="993240" cy="206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653C76-2992-3D48-9805-546A33AE69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4062" y="2929887"/>
                <a:ext cx="1028880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EC7956-941E-824E-9516-5AB05930AF42}"/>
                  </a:ext>
                </a:extLst>
              </p14:cNvPr>
              <p14:cNvContentPartPr/>
              <p14:nvPr/>
            </p14:nvContentPartPr>
            <p14:xfrm>
              <a:off x="5445542" y="2063367"/>
              <a:ext cx="828000" cy="291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EC7956-941E-824E-9516-5AB05930AF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7902" y="2045727"/>
                <a:ext cx="863640" cy="29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C6D5FA-C776-2640-8778-8275CDB1CCF0}"/>
                  </a:ext>
                </a:extLst>
              </p14:cNvPr>
              <p14:cNvContentPartPr/>
              <p14:nvPr/>
            </p14:nvContentPartPr>
            <p14:xfrm>
              <a:off x="6611582" y="2086047"/>
              <a:ext cx="587880" cy="73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C6D5FA-C776-2640-8778-8275CDB1CC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93582" y="2068047"/>
                <a:ext cx="62352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FFD8A2-F117-A34A-9401-F6F7192B1F34}"/>
                  </a:ext>
                </a:extLst>
              </p14:cNvPr>
              <p14:cNvContentPartPr/>
              <p14:nvPr/>
            </p14:nvContentPartPr>
            <p14:xfrm>
              <a:off x="6485222" y="2525967"/>
              <a:ext cx="770760" cy="236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FFD8A2-F117-A34A-9401-F6F7192B1F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7222" y="2507967"/>
                <a:ext cx="806400" cy="24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602D7B-6C80-F14A-BAE9-BE7FB37E55B9}"/>
                  </a:ext>
                </a:extLst>
              </p14:cNvPr>
              <p14:cNvContentPartPr/>
              <p14:nvPr/>
            </p14:nvContentPartPr>
            <p14:xfrm>
              <a:off x="8051582" y="2434527"/>
              <a:ext cx="899640" cy="140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602D7B-6C80-F14A-BAE9-BE7FB37E55B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3942" y="2416527"/>
                <a:ext cx="935280" cy="14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8C7B10-A2DA-3945-940F-916A71A65EB4}"/>
                  </a:ext>
                </a:extLst>
              </p14:cNvPr>
              <p14:cNvContentPartPr/>
              <p14:nvPr/>
            </p14:nvContentPartPr>
            <p14:xfrm>
              <a:off x="7347062" y="2790207"/>
              <a:ext cx="1586880" cy="2216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8C7B10-A2DA-3945-940F-916A71A65E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29422" y="2772207"/>
                <a:ext cx="1622520" cy="22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2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66992"/>
              </p:ext>
            </p:extLst>
          </p:nvPr>
        </p:nvGraphicFramePr>
        <p:xfrm>
          <a:off x="336331" y="245890"/>
          <a:ext cx="11571890" cy="647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03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العلاقة الإيجابية</a:t>
                      </a:r>
                      <a:endParaRPr lang="en-US"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مهارات التواصل والتفاعل الاجتماعي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99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أهمية  نشاط بناء العلاقة الاجتماعية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استراتيجية القصص الإجتماعية: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للمعلم استخدام هذه الاستراتيجية من خلال سرد القصص الاجتماعية التي تتناول العلاقة لايجابية لترسيخ هذا المفهوم في ذهن الطفل ولتعليميه ماهي العلاقة الإيجابية وكيفية بنائها.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 استراتيجية التواصل التبادلي بالصور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للمعلم استخدام هذه الاستراتيجية وذلك بأن يري المعلم الطفل البطاقات المصورة ويقوم الطفل بتقليدها.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استراتيجيات بناء وتعزيز القيم والمفاهيم: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للمعلم استخدام هذه الاستراتيجية لتعليم الطفل القيم والمفاهيم الإيجابية وذلك بالقيام بالأنشطة التي تساعد الطفل أكثر من التمكن و اتقان هذه المهارة..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استراتيجية التمثيل وتبادل الأدوار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خلال هذه الاستراتيجية سيتمكن الطفل من فهم العلاقة الإيجابية أكثر وذلك من خلال ممارسته لأحد الأدوار التي تمثل هذه العلاقة.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D7499423-0855-5D4C-BCEC-5308933D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0FA42EF-3AAD-44DC-B736-900FDC7B54C3}" type="datetime3">
              <a:rPr lang="en-US" smtClean="0"/>
              <a:t>9 January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64253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العلاقة الإيجابية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مهارات التواصل والتفاعل الاجتماعي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  بناء العلاقة الإيجابية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مهارة  بناء العلاقة الإيجابية: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استخدام البطاقات المصورة لتعليم الطفل ماهي العلاقة الإيجابية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مشاهدة الطفل فيديوهات عن العلاقة الايجابية</a:t>
                      </a:r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 </a:t>
                      </a: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شجرة حائط عليها بعض مفاهيم أو أمثلة على العلاقة الإيجابية مثلاً  يشير المعلم على قيمة الصدق في الشجرة ويشرحها للطفل.</a:t>
                      </a: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ورقة عمل حيث يصل الطالب المفهوم بالصورة الإيجابية التي تمثله.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عمل وسيلة تعليمية حيث يتم طباعة صورة للمفهوم أو القيمة الإيجابية المراد تعليمها للطفل ووضع مسجل صوت عليها حيث يصدر الجهاز  صوتاً بصوت المعلم يشرح فيه هذه القيمة.</a:t>
                      </a: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indent="-1714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055BAA4-7013-F648-BE17-B8092279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848" y="6168198"/>
            <a:ext cx="2743200" cy="365125"/>
          </a:xfrm>
        </p:spPr>
        <p:txBody>
          <a:bodyPr/>
          <a:lstStyle/>
          <a:p>
            <a:fld id="{00FA42EF-3AAD-44DC-B736-900FDC7B54C3}" type="datetime3">
              <a:rPr lang="en-US" smtClean="0"/>
              <a:t>9 January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73536"/>
              </p:ext>
            </p:extLst>
          </p:nvPr>
        </p:nvGraphicFramePr>
        <p:xfrm>
          <a:off x="180109" y="165333"/>
          <a:ext cx="11804073" cy="590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4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</a:p>
                    <a:p>
                      <a:pPr algn="r"/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البطاقات المصورة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مشاهدة الطفل فيديوهات عن العلاقة الايجابية</a:t>
                      </a:r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شجرة حائط عليها بعض مفاهيم أو أمثلة على العلاقة الإيجابية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شجرة حائط عليها بعض مفاهيم أو أمثلة على العلاقة الإيجابية </a:t>
                      </a:r>
                      <a:r>
                        <a:rPr lang="en-US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4</a:t>
                      </a:r>
                      <a:endParaRPr lang="ar-SA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ورقة عمل</a:t>
                      </a:r>
                      <a:r>
                        <a:rPr lang="en-US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- 5</a:t>
                      </a:r>
                      <a:endParaRPr lang="ar-EG" sz="1200" b="0" i="0" dirty="0">
                        <a:solidFill>
                          <a:srgbClr val="333333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وسيلة تعليمية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- 6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 </a:t>
                      </a:r>
                    </a:p>
                    <a:p>
                      <a:pPr algn="r">
                        <a:buFontTx/>
                        <a:buNone/>
                      </a:pPr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أنشودة عن الاحترام</a:t>
                      </a:r>
                    </a:p>
                    <a:p>
                      <a:pPr algn="r">
                        <a:buFontTx/>
                        <a:buNone/>
                      </a:pP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</a:t>
                      </a:r>
                    </a:p>
                    <a:p>
                      <a:pPr algn="r">
                        <a:buFontTx/>
                        <a:buNone/>
                      </a:pPr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تطبع المعلمة ورقة مكتوبة عليها شكراً ويقوم الطفل بتزيينها و إعطائها للمساعدات أو للعلملات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يحل ورق النشاط بالمنزل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6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و مشاهدة فيديوهات على السبورة الذكية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توسط: يقوم الطفل بالمهارة بمساعدة جسدية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يقوم الطالب بالمهارة بمساعدة لفظية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يقوم الطفل بالمهارة بدون مساعدة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7220607" y="2283062"/>
            <a:ext cx="380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https://www.youtube.com/watch?v=YCB60xaIC4o</a:t>
            </a:r>
            <a:endParaRPr lang="ar-SA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9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466</Words>
  <Application>Microsoft Office PowerPoint</Application>
  <PresentationFormat>شاشة عريضة</PresentationFormat>
  <Paragraphs>135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1_Office Theme</vt:lpstr>
      <vt:lpstr>بناء العلاقة الإيجابية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297</cp:revision>
  <dcterms:created xsi:type="dcterms:W3CDTF">2020-07-26T19:33:45Z</dcterms:created>
  <dcterms:modified xsi:type="dcterms:W3CDTF">2021-01-09T15:11:29Z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