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5"/>
  </p:notesMasterIdLst>
  <p:sldIdLst>
    <p:sldId id="291" r:id="rId5"/>
    <p:sldId id="295" r:id="rId6"/>
    <p:sldId id="285" r:id="rId7"/>
    <p:sldId id="289" r:id="rId8"/>
    <p:sldId id="296" r:id="rId9"/>
    <p:sldId id="301" r:id="rId10"/>
    <p:sldId id="304" r:id="rId11"/>
    <p:sldId id="302" r:id="rId12"/>
    <p:sldId id="303" r:id="rId13"/>
    <p:sldId id="300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5" autoAdjust="0"/>
    <p:restoredTop sz="94660"/>
  </p:normalViewPr>
  <p:slideViewPr>
    <p:cSldViewPr snapToGrid="0">
      <p:cViewPr>
        <p:scale>
          <a:sx n="80" d="100"/>
          <a:sy n="80" d="100"/>
        </p:scale>
        <p:origin x="-5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21:24:1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2141 520 24575,'-32'6'0,"-55"-4"0,-17 0 0,33 7 0,-2 0-715,-3-5 1,-6-3 0,11 2 714,-25 8 0,35-9 688,-6 3-688,14-5 354,2 5-354,14-4 0,6 4 0,7-5 1101,10 0-1101,5-3 0,5-2 0,12-7 0,2-2 0,15-11 0,0 4 0,8-11 0,-1 5 0,0-6 0,1 0 0,0 0 0,0 0 0,0 0 0,-6 1 0,-1 0 0,0 1 0,-5 0 0,4 5 0,-5 2 0,-2 10 0,0 1 0,-4 7 0,3 2 0,-7 4 0,7 0 0,-8 0 0,8 0 0,3 5 0,10 6 0,25 20 0,0 0 0,-11-4 0,0 0 0,15 11 0,-18-9 0,-1 3 0,19 21 0,7 8 0,-13 1 0,-5-6 0,-17 3 0,-8-7 0,-6-1 0,-6-7 0,-5 0 0,-1-6 0,-5-8 0,0-1 0,-5-9 0,1-1 0,-5-6 0,0-5 0,1 0 0,3 1 0,-2-5 0,2 0 0,-3-4 0,3-8 0,-3-14 0,1-11 0,-4-11 0,5-6 0,-4-3 0,9-6 0,-5-8 0,1 12 0,4-10 0,-4 19 0,5 1 0,-4 9 0,3 11 0,-8 6 0,5 10 0,-4 5 0,-1 4 0,1 0 0,0 0 0,-5 4 0,3 5 0,-8 5 0,8 5 0,-8 4 0,7 2 0,-4 5 0,5 1 0,0 5 0,4-5 0,-4 6 0,9-12 0,-7-2 0,7-4 0,-4-6 0,5 0 0,0-5 0,0 1 0,0-1 0,0-10 0,0-30 0,0-18 0,0-44 0,0 40 0,0-1 0,6-38 0,-6 40 0,1 3 0,4-19 0,-5 7 0,0 15 0,0 22 0,0 12 0,0 23 0,0 16 0,0 21 0,0 29 0,0 3-358,0-27 1,0 1 357,0 45 0,0-9 0,0 2-213,0-20 213,0 6 0,0-10 0,0-20 0,5 2 0,-4-23 707,4 4-707,-1-12 221,-3-4-221,3-1 0,0-5 0,-3 0 0,6 1 0,-2-1 0,3-4 0,0 0 0,1-17 0,1-17 0,7-24 0,3-24 0,7-9 0,-7 8-478,12-13 478,-11 21 0,16-7 0,-11 11 0,7 20 0,-5 2 0,-1 18 0,3 2 0,-5 14 0,5 2 478,0 9-478,0 0 0,6 0 0,-4 0 0,10 0 0,-4 0 0,0 5 0,4 5 0,-10 6 0,4 1 0,-6-3 0,-5-4 0,-1-1 0,-6 1 0,-4-2 0,3 1 0,-7-4 0,2 3 0,-3-7 0,-5 6 0,0-2 0,-4 3 0,0 0 0,0 1 0,-14 4 0,-15 4 0,-25 6 0,-24 2 0,31-11 0,-2-1-468,-4-1 1,-2-2 467,-6 1 0,-4-1 0,-26-1 0,1-3 0,31-2 0,1 0 0,-30 0 0,4-1 0,3-3-62,-8 0 62,13 0 0,24 5 0,7-4 0,9 8 0,15-4 933,-1 4-933,12 0 64,1-1-64,12-3 0,12-2 0,30-9 0,3-6 0,26-7 0,4-7-806,9-1 806,-35 10 0,1 0 0,-5 2 0,1 1 0,8-5 0,1 2 0,0 5 0,1 2 0,0-1 0,1 1 0,4 1 0,-2 3 0,29-2-297,1-5 297,-23 12 0,-7-5 0,-4 6 0,-25 0 0,-4 0 794,-15 0-794,-8 0 309,-23 10-309,-25 9 0,-20 7 0,-33 6-1087,6-5 1087,27-15 0,-1-1 0,9-1 0,-1 0 0,-8-3 0,0 1 0,5 2 0,0 1 0,-7-3 0,3 0-233,-24 12 233,34-13 0,3-1 0,-13 6 0,-7 6 0,15-5 0,11 7 0,12-9 1074,11 3-1074,2-5 246,9-1-246,5 1 0,0-1 0,4 0 0,3-3 0,12-1 0,18-4 0,13-6 0,21-6 0,10-9-560,-30 5 0,3-2 560,6 0 0,5-1-692,0-1 0,5-1 1,-2 2 691,8-3 0,1 1 0,-2 0 0,6 0 0,-4 1 0,8 2 0,-5 2 0,-6 0 0,-1 0-417,11 0 0,-5 1 417,17 0-102,-42 5 1,-1-1 101,19-1 940,-23 6-940,-14 1 2063,-12 5-2063,-25 7 975,-21 5-975,-28 10 0,-22 3 0,29-11 0,-1-1 0,0-1 0,0-2 0,-40 9 0,39-8 0,-1-1 0,-31 4 0,-14 12-204,38-15 0,3 1 204,-14 7 0,18-3 0,1 0 0,-12 5 0,-15 10 0,-10 9-228,22-18 228,-12 21 0,25-18 0,-1 4 0,8-2 0,9-6 655,11-6-655,1-1 235,14-5-235,2 0 0,18-5 0,6 0 0,11-13 0,17-4 0,-5-3 0,19-7 0,-6 5 0,7-6 0,1 0 0,-8 6 0,-1-3 0,-8 8 0,-5-2 0,-2 4 0,-11 2 0,4-2 0,-9 6 0,3-3 0,-4 6 0,-1-6 0,-4 7 0,-1-3 0,-5 4 0,0 0 0,-7 0 0,-24 5 0,-14 2 0,-38 11 0,-14-3-627,37-5 0,-3 0 627,-7-2 0,-2-1 0,-1 1 0,1-1 0,8-3 0,0 1 0,-6 1 0,2 1-614,-29 1 614,37-5 0,0 1 0,-35 8 0,17-6 0,11 6 0,22-2 0,0 1 1213,12-1-1213,6-1 655,6-1-655,9 1 0,7-5 0,24-5 0,13-17 0,19-7 0,19-20-722,-34 21 0,2-1 722,12-8 0,7-2-814,-1 5 0,5-1 0,-4 1 814,6-8 0,1 0 0,2 4 0,7-2 0,-6 3 0,3-1 0,-5 2 0,-1-1 0,0 1-558,7 3 0,-3 2 558,-24 6 0,-3 1-114,6 1 1,-1 1 113,32-15 1157,-26 9-1157,-20 11 2414,-15 3-2414,-12 10 1358,-12 0-1358,-18 0 300,-25 11-300,-20 4 0,-15 10 0,-8 1-206,37-12 0,0-1 206,-27 8 0,25-11 0,1 0 0,-16 7 0,-28-2 0,14 4 0,2-1 0,-16 9 0,20 0 0,25-10 0,1 0 0,-15 6 0,-11 8 0,19-6 0,-13 5 0,15-7 0,7-2 0,14-5 0,7-1 0,10-7 412,1 1-412,12-4 0,11-6 0,18-16 0,17-2 0,16-16 0,8 3-932,19-16 932,-40 27 0,1 0 0,6-8 0,0 1 0,29-8 0,-29 12 0,-2 0 0,14-2-115,-20 6 1,0 1 114,22-2 0,-2-2 0,-21 16 0,-8-3 0,-15 9 921,-4-3-921,-5 4 240,-2 0-240,-7 4 0,-1 5 0,-13 4 0,-14 18 0,-17-1 0,-14 11 0,-13-5 0,13-11 0,-19 10 0,19-15 0,-13 15 0,14-16 0,9 7 0,7-14 0,7 7 0,5-8 0,6 2 0,6-4 0,5-1 0,-1 0 0,5 1 0,0-1 0,11-3 0,14-2 0,17-13 0,14-9 0,15-7 0,-13-2 0,19-3 0,-19 6 0,13 0 0,-14 4 0,-3 13 0,-12-6 0,-7 12 0,-7-2 0,-10 4 0,-2 0 0,-3 0 0,-5 7 0,0 3 0,-13 12 0,-22 12 0,-6 1 0,-31 9 0,2 0 0,-11-4 0,31-13 0,2 0 0,-21 6 0,-12 11 0,25-19 0,-1 3 0,9-11 0,13-2 0,12-6 0,10 0 0,8-5 0,15 0 0,6-13 0,24-4 0,2-9 0,6-1 0,6-1 0,-6-4 0,8 3 0,-8-3 0,-1 10 0,-8-3 0,-10 9 0,2-3 0,-20 10 0,8 0 0,-14 5 0,4 0 0,-9 4 0,-21 18 0,-15-3 0,-30 21 0,-15-7 0,-2 0 0,2-7 0,2-2 0,6-10 0,-7 10 0,7-10 0,9 3 0,15-6 0,9 0 0,15-2 0,3 0 0,13-1 0,5-3 0,14-1 0,12-14 0,19-3 0,7-10 0,15-8 0,2 0 0,8-8 0,-15 8 0,10-5 0,-17 6 0,12-7 0,-8 7 0,-13 7 0,-3 6 0,-18 8 0,-6 3 0,-6 2 0,-23 11 0,-16 11 0,-30 4 0,-21 15 0,-2-10 0,2 0 0,3-4 0,-4-2 0,8-2 0,-6 5 0,24-11 0,1 8 0,13-9 0,7 7 0,7-9 0,10 8 0,5-8 0,5 2 0,4-3 0,0-1 0,0 0 0,0 0 0,0 1 0,0-1 0,13 1 0,10 1 0,21 1 0,16-5 0,9-1 0,16-5 0,2 0 0,-7 0 0,11 0-414,-11 0 414,7-6 0,-10-6 0,-10-7 0,-14 1 0,-9-3 0,-13 10 0,-7-3 0,-10 5 0,-5 1 414,-17 3-414,-14 1 0,-20 4 0,-18 0 0,-9 0 0,-7 0 0,14 0 0,-11 0 0,11 0 0,-15 0 0,8 6 0,2 0 0,15 10 0,1 2 0,13-2 0,7 3 0,7-8 0,10 6 0,1-7 0,8 3 0,1-5 0,4 0 0,0 1 0,0-1 0,0 5 0,0 1 0,13 5 0,-1-1 0,23 3 0,-9-1 0,17-4 0,1 0 0,16-4 0,-5-1 0,17-4 0,-17-2 0,12-5 0,-15 0 0,-1 0 0,-7 0 0,-7-5 0,-6 0 0,-12-4 0,-6 0 0,-5 1 0,-3-5 0,-1 3 0,-4-3 0,-20 4 0,-11-2 0,-22 5 0,-14 1 0,-10 5 0,6 0 0,-12 0 0,27 0 0,0 0 0,-31 0 0,30 0 0,3 0 0,-7 0 0,11 10 0,6-3 0,10 17 0,-1-7 0,14 7 0,-3 0 0,4 1 0,5 0 0,1 4 0,4-9 0,5 15 0,0-9 0,5 10 0,0-6 0,0 1 0,0-1 0,0-5 0,4-6 0,10-6 0,7-3 0,22-5 0,-4 0 0,19-5 0,-12 0 0,11-6 0,3-6 0,1-7 0,1-11 0,-11 6 0,-6-4 0,-4 3 0,-13 4 0,-7 3 0,-16 1 0,-2 3 0,-3 0 0,-13 0 0,-10 4 0,-15 0 0,-12-2 0,-11 6 0,0 1 0,-13 5 0,12 0 0,-5 0 0,8 0 0,6 5 0,3 6 0,12 0 0,7 8 0,7-8 0,6 6 0,3-3 0,2 5 0,8-1 0,0 6 0,5 1 0,0 5 0,0 0 0,0 0 0,9 4 0,6-12 0,10 1 0,11-12 0,16-5 0,3-2 0,19-15 0,4-10-764,12-21 764,-41 18 0,1-2 0,1-3 0,-1-1 0,28-18 0,-29 20 0,-2 0 0,12-10 0,14-13 0,-28 21 0,-12-7 0,-13 17 0,-6-4 0,-9 10 764,-1 1-764,-18-1 0,-8 8 0,-31-3 0,-9 9 0,-22 0 0,19 0 0,-24 0 0,24 0 0,-12 0 0,10 11 0,8 2 0,6 10 0,9-1 0,7-1 0,12 3 0,-4 10 0,9-7 0,0 10 0,6-6 0,4 1 0,4 4 0,1-6 0,5-5 0,0-2 0,0-9 0,0-1 0,0-5 0,4-3 0,5-1 0,16-4 0,8 0 0,18-11 0,1-8 0,0-5 0,6-10 0,-6 5 0,7-7 0,1 0 0,-6 1 0,-8 0 0,-8 7 0,-11-3 0,-7 11 0,-6-9 0,-9 13 0,0-6 0,-14 16 0,-53-2 0,-4 8 0,11 0 0,-3 0-497,-38 0 497,1 0 0,-1 6 0,16 1 0,-11 12 0,20 1 0,-14 12 0,37-12 0,1 1 0,-33 19 0,31-11 0,1 3 0,-25 22 0,13 5 0,-5 7 0,19-9 0,-6 7 0,9-3 0,13-1 0,3-14 0,14-3 0,4-18 0,9-6 0,0-6 497,7-9-497,21 0 0,12-20 0,29-12 0,3-24-739,-26 17 0,2-4 739,0-4 0,0-2 0,6-5 0,0-2 0,-3-1 0,0-2 0,0 0 0,-3 2-285,-13 12 1,-3 1 284,4-6 0,-3 2 0,6-20 0,0-8 0,-14 5 0,-9 21 0,-9 3 1433,-3 18-1433,-4 6 614,-8 10-614,-14 5 0,-10 4 0,-12 0 0,0 0 0,-2 16 0,2-3 0,5 14 0,1 0 0,13-6 0,-7 10 0,12-6 0,-13 19 0,4 3 0,-2 20 0,-5 1 0,11-6 0,-6 11 0,8-18 0,3 11 0,4-19 0,5-4 0,5-18 0,2-6 0,4-6 0,3-12 0,13-13 0,12-16 0,14-21 0,9-15 0,4-19-573,-24 37 0,1-1 573,-2-5 0,0 2 0,24-33 0,-26 34 0,0 0 0,20-34-343,-23 38 1,-1 0 342,23-43-133,-10 19 133,-6 9 0,-9 20 0,-7 10 1098,-6 16-1098,-8 5 720,-17 15-720,-7 11 146,-22 18-146,4 6 0,-6 1 0,-3 11 0,2-9 0,-1 11 0,-10 17-644,6-4 644,21-23 0,1 1 0,3-1 0,0 1 0,-1 4 0,1-1 0,-15 36 0,16-38 0,1 0 0,-2 31-129,-10-5 129,13-4 0,7-19 0,3-17 0,9-4 0,2-15 640,7-5-640,7-18 133,10-9-133,21-22 0,4-9 0,19-11-878,-3-13 878,-27 32 0,2-3 0,-2-2 0,2-1 0,8-1 0,1-2-771,0-2 1,2 1 770,8-1 0,-2 2 0,-12 12 0,0 0-209,4-4 1,-1 2 208,15-6 0,5-6 0,-17 16 790,-18 18-790,-12 9 1573,-8 9-1573,-5 15 473,-23 18-473,-1 4 0,-43 25 0,18-24 0,-27 27-406,34-33 1,-1 0 405,-32 31 0,21-23 0,0 0 0,-26 21 0,0-6 0,-2 4 0,19-15 0,-6 2 0,12-10 0,18-4 0,0-14 0,14 4 0,2-12 811,6 3-811,5-4 0,-1-5 0,1 0 0,4-1 0,-4-2 0,7 0 0,-2-16 0,12-11 0,15-13 0,12-7 0,29-20-701,-4-1 701,-23 26 0,1-2 0,-4-2 0,0-1 0,3 3 0,1 0 0,-2-4 0,-2 2 0,26-17-166,-4-7 166,-16 26 0,-4-4 0,-5 14 0,-18 14 0,-1 10 695,-19 12-695,-8 14 172,-37 24-172,1-3 0,-21 19 0,16-20 0,-23 21-624,17-11 624,17-16 0,-1 0 0,-29 22 0,33-22 0,0-1 0,-24 11 0,-6 22 0,17-30 0,-4 17 0,12-15 0,7-7 0,13-7 0,7-7 0,13-13 624,18-13-624,21-11 0,10-11 0,17-9 0,4-2-628,4-15 628,-29 29 0,2 0 0,1-1 0,1 0 0,7-4 0,2 1 0,4 7 0,-1 2 0,-8 1 0,0 0 0,6 0 0,-2 2 0,21-5 0,8-17 0,-20 25 0,-10-7 0,-17 20 0,-3-7 0,-12 13 628,-4-3-628,-5 7 0,-10 11 0,-15 8 0,-22 25 0,1-10 0,-28 27 0,24-32 0,-16 22 0,6-23 0,-5 16 0,1-9 0,2-2 0,6-2 0,2-11 0,6 4 0,3-6 0,5-1 0,6-4 0,2 2 0,4-8 0,1 3 0,7-4 0,-1 0 0,8-5 0,-1-7 0,6-12 0,21-11 0,9-13 0,26-18 0,8-4-308,-31 21 1,1 0 307,30-21 0,-31 22 0,-2 0 0,18-13 0,1-11 0,-11 22 0,-12 8 0,-3 12 0,-12 8 0,0 5 615,-5 3-615,-6 8 0,-14 13 0,-17 11 0,-5 6 0,-19 9 0,10-6 0,-12 6 0,14-7 0,-5 0 0,17-3 0,-8-4 0,17-8 0,0-2 0,7-8 0,4 2 0,4-3 0,2-1 0,-1 0 0,3 0 0,-3 0 0,11-3 0,3-2 0,12-12 0,3-2 0,5-9 0,7-1 0,-6 0 0,5 0 0,1 5 0,-11-2 0,9 6 0,-15-1 0,-1 4 0,-2 4 0,-8-3 0,4 7 0,-5-2 0,1 3 0,-1 0 0,-4 3 0,-4 1 0,-9 9 0,-10 1 0,-1 5 0,-9 1 0,4-5 0,-5 4 0,-1-4 0,6 0 0,2-1 0,4-4 0,5-2 0,-3 1 0,8-4 0,-1-4 0,15-10 0,18-18 0,12-7 0,12-14 0,10-15-744,2-4 744,-22 26 0,3-2-689,7-6 1,4 1 688,-1 1 0,1 1 0,-2 4 0,0 0-364,-1-2 0,-2 2 364,29-14-218,-1-5 218,-16 18 656,-15 19-656,-17 8 1356,-7 12-1356,-10 7 802,-10 11-802,-14 8 253,-8 9-253,-17 3 0,-1 6 0,-6-3 0,-8 10 0,6-9 0,-6 9 0,7-10 0,1 4 0,0-6 0,-1 0 0,7 0 0,3-7 0,5 3 0,3-9 0,4 3 0,-5 1 0,11-6 0,-5 0 0,11-2 0,1-9 0,4 4 0,5-5 0,-4-3 0,18-5 0,10-17 0,22-6 0,5-7 0,5-4 0,1-2 0,2-2 0,6-4 0,8-2 0,-7 11 0,8-4 0,-18 18 0,-7 3 0,-9 6 0,-6 4 0,-5 1 0,-6 5 0,-6 0 0,-5 0 0,-3 4 0,-2 0 0,-3 9 0,-4 1 0,-6 9 0,-10-2 0,-5 3 0,-12-3 0,-1 0 0,-6-4 0,1-1 0,5-6 0,-5 1 0,12-1 0,-6 1 0,12-6 0,-4 0 0,14-5 0,-8 0 0,14 0 0,-4 0 0,5 0 0,14-4 0,12-6 0,24-12 0,4-2 0,11-10 0,-4 10 0,6-5 0,0 5 0,0 0 0,-6 6 0,-3 1 0,-6 11 0,-11-3 0,2 8 0,-16-3 0,0 4 0,-1 0 0,-9 0 0,4 0 0,-5 0 0,-3 3 0,-2 1 0,-6 4 0,-7 1 0,-4 0 0,-4 0 0,0 4 0,-6-2 0,-1 2 0,-5-2 0,5-2 0,-4 1 0,4 0 0,0-1 0,-4 1 0,9 0 0,-4-1 0,6 0 0,4 0 0,1-4 0,8-5 0,1-4 0,12-9 0,8-1 0,9-6 0,5 0 0,0 0 0,6-1 0,4-7 0,-2 6 0,0-5 0,-8 11 0,-5-3 0,-2 9 0,-9 1 0,-1 1 0,-5 7 0,0-3 0,0 4 0,-6 0 0,-8 4 0,-13 2 0,-6 3 0,-5 2 0,-6-1 0,4 0 0,-10 1 0,4-1 0,0 1 0,1-1 0,12 0 0,2 0 0,9-2 0,1 1 0,4-4 0,8-2 0,12-7 0,3-1 0,15-5 0,-9-4 0,9-1 0,-5 0 0,7-4 0,-7 4 0,0-1 0,-6-1 0,1 7 0,-5-3 0,-2 8 0,-3-3 0,-8 7 0,-12-3 0,-4 4 0,-14 5 0,4 1 0,0 3 0,-4 1 0,9-1 0,-3 1 0,9-5 0,1 3 0,19-7 0,6 2 0,21-3 0,5-5 0,12-6 0,19-9 0,10 0-594,17 0 594,0 7 0,-17 5 0,13 2 0,-21 0 0,13 5 0,-22-5 0,-3 6 0,-21 0 0,-2 0 0,-16 0 0,-2 0 594,-9 0-594,-1 0 0,-10 4 0,-10 5 0,-18 7 0,-8 5 0,-12 1 0,-3-4 0,-6 4 0,0-9 0,6 9 0,2-10 0,8 4 0,5-5 0,7-1 0,11-5 0,7 3 0,12-7 0,12 3 0,9-9 0,10 4 0,0-8 0,6 3 0,-4 0 0,10-4 0,-10 9 0,4-4 0,-6 5 0,-5 0 0,-1 0 0,-10 0 0,-2 0 0,-3 0 0,-1 0 0,-3 4 0,-2 0 0,-3 5 0,0 3 0,0-2 0,0 3 0,-4-1 0,-1-2 0,-8 7 0,-1-7 0,-10 8 0,-1-7 0,-5 3 0,0-4 0,-6-4 0,4-2 0,-5-4 0,12 0 0,2 0 0,9 0 0,5-7 0,9 2 0,14-12 0,6 6 0,16-8 0,2 7 0,6-9 0,-6 9 0,4-4 0,-4 6 0,-1 4 0,0-4 0,-13 9 0,0-4 0,-6 5 0,-4 0 0,-1 0 0,-5 0 0,1 0 0,-1 0 0,-4 4 0,-13 1 0,-21 10 0,-10-3 0,-25 6 0,17-12 0,-25-1 0,11 1 0,-7-5 0,-5 5 0,12-6 0,-5 0 0,8 5 0,-1-3 0,8 3 0,1-5 0,13 4 0,2-3 0,11 4 0,1-5 0,10 0 0,2 0 0,3 0 0,4-3 0,2-2 0,3-8 0,8-1 0,7 0 0,10-5 0,5 4 0,6-6 0,2 0 0,6-1 0,-7 0 0,6 1 0,-17 5 0,9 1 0,-15 10 0,-1 0 0,-6 5 0,-5 0 0,0 0 0,0 0 0,0 0 0,0 0 0,0 0 0,0 0 0,0 0 0,1 0 0,-1 0 0,5 0 0,0 0 0,6 0 0,4 0 0,-3 0 0,4 0 0,-1 0 0,2 0 0,5 4 0,0-2 0,7 7 0,-6-8 0,5 8 0,-5-7 0,-1 6 0,-5-6 0,3 7 0,-12-8 0,2 7 0,-6-7 0,-2 2 0,3-3 0,-5 0 0,0 4 0,0-3 0,1 3 0,-1-4 0,0 3 0,1-2 0,-1 3 0,-4 0 0,0 0 0,-4 4 0,0 0 0,0 0 0,0 0 0,0 0 0,0 0 0,0 1 0,-9-1 0,4 1 0,-8-4 0,0 2 0,3-2 0,-7 4 0,3 0 0,0 0 0,-3 0 0,7-1 0,-3 1 0,0 0 0,4-1 0,-4 1 0,5-1 0,3 0 0,-3 1 0,4-5 0,-1 4 0,-2-8 0,6 8 0,-7-7 0,7 6 0,-2-3 0,-1 4 0,0-4 0,-5-1 0,-3-3 0,-2 0 0,-5 0 0,1 0 0,-6 0 0,4-8 0,1 2 0,2-7 0,7 0 0,-3 3 0,4-3 0,0 0 0,4 4 0,1-4 0,4 0 0,0 3 0,0-2 0,0-1 0,0 3 0,0-3 0,0 0 0,0 4 0,0-8 0,0 7 0,4-7 0,1 7 0,4-7 0,4 7 0,1-3 0,0 4 0,3 4 0,-3-3 0,0 7 0,3-3 0,-3 4 0,0 0 0,-1 0 0,-5 0 0,0 0 0,0 0 0,1 0 0,-1 0 0,0 3 0,-3 1 0,2 4 0,-6 0 0,6-3 0,-6 2 0,6-6 0,-6 6 0,3-2 0,-4 3 0,0 0 0,0 0 0,0 0 0,0 0 0,0 0 0,0 1 0,0-1 0,-4 0 0,-1 0 0,-3 1 0,0-1 0,-1 0 0,1 1 0,-1-1 0,1-4 0,-1 4 0,5-4 0,-4 1 0,7 2 0,-6-6 0,6 7 0,-6-7 0,6-4 0,-3-7 0,4-3 0,4-4 0,1 3 0,9-5 0,-4 1 0,12-1 0,-6 4 0,8-3 0,-6 7 0,0-2 0,1 4 0,-1 0 0,0 3 0,-4-2 0,-1 8 0,0-4 0,-4 4 0,4 0 0,-9 3 0,0 2 0,-4 3 0,0 4 0,-4-2 0,-5 7 0,-5-3 0,-4 0 0,-1 3 0,-4-1 0,3 2 0,-4 1 0,0-4 0,-1 3 0,-5-7 0,-6 9 0,4-9 0,-10 5 0,4-5 0,0-5 0,-4-2 0,10-4 0,1 0 0,2 0 0,9 0 0,1 0 0,6 0 0,4-3 0,1-2 0,0-3 0,-1-1 0,1 5 0,3-4 0,-2 3 0,2-3 0,-3 0 0,-1 3 0,-3-3 0,2 7 0,-7-3 0,3 0 0,-4 3 0,-6-3 0,-1 4 0,-5-4 0,-1 3 0,-5-4 0,4 5 0,-4 0 0,6 0 0,-1 0 0,6 0 0,-4 0 0,10 0 0,-5 0 0,5 0 0,1 0 0,-1 0 0,5 0 0,-3 0 0,8 0 0,-4 0 0,4 0 0,1 0 0,-1 0 0,1 0 0,0 0 0,4-3 0,0-2 0,4-3 0,4 0 0,10-1 0,1 5 0,8-5 0,1 8 0,1-3 0,0 4 0,4 0 0,-10-4 0,10 3 0,-9-4 0,9 1 0,-4 3 0,-1-4 0,5 1 0,-4 3 0,5-8 0,0 7 0,1-2 0,-1 4 0,6 0 0,-5 0 0,6 0 0,-1 0 0,-4 0 0,4 0 0,-6 0 0,0 0 0,0 0 0,0 0 0,0 0 0,14 0 0,-11 0 0,11 0 0,-19 0 0,-2 0 0,1 0 0,-4 0 0,3 0 0,-9 0 0,3 0 0,-3 0 0,4 0 0,1 0 0,-1 0 0,-4 0 0,3 0 0,-3 0 0,0 4 0,-1-4 0,-5 4 0,0 0 0,5-3 0,-4 2 0,4 1 0,-5-3 0,1 6 0,-1-6 0,0 7 0,0-7 0,1 6 0,-1-6 0,-3 6 0,2-2 0,-6 3 0,3 0 0,-4 0 0,0 0 0,0 0 0,0 0 0,0 0 0,0 0 0,0 0 0,0 0 0,0-1 0,0 1 0,0 0 0,0 0 0,0-1 0,0 1 0,0 0 0,0 0 0,0 0 0,0 0 0,0 0 0,0 0 0,0 0 0,3 0 0,2-4 0,-1 4 0,4-4 0,-7 5 0,6-5 0,-2 4 0,-1-4 0,4 4 0,-4-3 0,1 2 0,2-2 0,-2 3 0,-1 0 0,4-3 0,-4 2 0,1-2 0,2 3 0,-2 1 0,3-1 0,0 0 0,0 0 0,0 0 0,1 0 0,-5 1 0,4-1 0,-4 0 0,5 1 0,-1-1 0,-4 0 0,4 0 0,-4 1 0,5-1 0,-5 0 0,4 0 0,-7 1 0,6-1 0,-3 0 0,1 1 0,2-1 0,-6 0 0,7 0 0,-7 1 0,6-1 0,-6 0 0,3 1 0,-1-1 0,-2 0 0,7 0 0,-7 0 0,2 0 0,1-3 0,-3 2 0,3-2 0,-1 3 0,-2 0 0,6 0 0,-6 0 0,3 1 0,-1-1 0,-2 0 0,7 0 0,-8 1 0,8-1 0,-7 0 0,6 1 0,-2-1 0,-1 0 0,4 0 0,-7 1 0,6-1 0,-2 0 0,-1 1 0,4-1 0,-4 0 0,1 0 0,3 5 0,-4-3 0,5 2 0,-4-3 0,2-1 0,-2 0 0,3 1 0,0-1 0,-3 0 0,2 0 0,-2 1 0,3-1 0,-4 0 0,3-4 0,-2 0 0,3-4 0,-4-4 0,-1-5 0,-3-5 0,0 0 0,0-3 0,0 3 0,0-5 0,0 1 0,0-6 0,0 4 0,-4-3 0,-1 4 0,-8 1 0,2-1 0,-2 1 0,4-1 0,0 5 0,-1-3 0,2 8 0,-5-9 0,3 9 0,-3-9 0,4 9 0,0-9 0,1 9 0,-1-4 0,4 0 0,-2 4 0,2-4 0,-3 4 0,-1 1 0,5 0 0,-4-1 0,3 1 0,1-1 0,-4 5 0,4-4 0,-1 4 0,-3-1 0,4-3 0,-1 4 0,-2-5 0,6 1 0,-7 3 0,3-2 0,1 2 0,-4-8 0,3 4 0,0-4 0,-2 4 0,2 1 0,-3 0 0,3-5 0,-3 3 0,4-3 0,-5 0 0,0 4 0,1-8 0,-1 8 0,0-8 0,1 8 0,-1-4 0,0 0 0,1 4 0,-1-4 0,-4 0 0,3-1 0,-3 0 0,0-3 0,3 3 0,-7-5 0,7 5 0,-3 1 0,0 0 0,3 4 0,-2-4 0,3 0 0,4 4 0,-3-4 0,3 4 0,1 1 0,-4-1 0,7 1 0,-6 0 0,6-1 0,-6 5 0,6-3 0,-3 9 0,4-1 0,0 7 0,0 0 0,0 5 0,0-4 0,0 14 0,4-8 0,1 8 0,4-4 0,0-1 0,1 0 0,3 1 0,-3-1 0,7 0 0,-3 1 0,5-1 0,-1 0 0,0 1 0,1-1 0,-1 0 0,0 1 0,1-1 0,0 5 0,-5-3 0,4 4 0,-3-6 0,-1 0 0,-1 1 0,0-1 0,-2 0 0,6 1 0,-7-1 0,7 0 0,-6 1 0,6-1 0,-7 0 0,7 1 0,-7-5 0,7 3 0,-7-3 0,8 0 0,-8 3 0,7-7 0,-7 3 0,7 0 0,-3 1 0,0 0 0,3 3 0,-3-3 0,0 0 0,3 3 0,-3-7 0,0 7 0,3-2 0,-7-2 0,7 1 0,-7-2 0,3-2 0,-4 3 0,-1-5 0,0 1 0,0-1 0,1 5 0,0 0 0,-1 0 0,-3-1 0,2-4 0,-6 1 0,3-1 0,-4 0 0,3 1 0,-2-1 0,3 0 0,-4 0 0,3 0 0,-2 0 0,-1-7 0,-9-7 0,-5-13 0,-11-7 0,3-4 0,-10-3 0,11 2 0,-5 0 0,0-1 0,5 7 0,-4 0 0,6 1 0,0 9 0,0-8 0,5 9 0,-4-1 0,4 2 0,-1 0 0,-2 2 0,3-2 0,-1-1 0,-2 4 0,2-7 0,-3 6 0,4-2 0,-3 0 0,3 3 0,-5-7 0,5 7 0,-3-7 0,7 7 0,-7-3 0,7 0 0,-3 3 0,0-3 0,3 0 0,-3 3 0,4-3 0,1 5 0,-1-5 0,1 3 0,-1-3 0,0 0 0,0 4 0,1-4 0,-1-3 0,1 5 0,0-6 0,-1 9 0,0-5 0,1 4 0,-1-4 0,1 4 0,-1 1 0,1 0 0,3-1 0,-2 1 0,6 0 0,-3 0 0,4 0 0,0 1 0,0-1 0,0 0 0,-3 0 0,2 0 0,-6-1 0,1-4 0,2-1 0,-4 0 0,3-3 0,0 8 0,-3-9 0,7 9 0,-3-4 0,-1 0 0,4 3 0,-3-2 0,4 3 0,0 1 0,4 3 0,0 2 0,4 3 0,0 0 0,1 0 0,-1 0 0,0 0 0,0 3 0,1 2 0,-1 3 0,0 1 0,1-1 0,-1 0 0,0 1 0,-3-1 0,2 0 0,-2 0 0,-1 1 0,0-1 0,0 0 0,-3 0 0,6 1 0,-6-1 0,3 0 0,-1 1 0,2-1 0,-1 0 0,3-4 0,-6 4 0,7-4 0,-4 4 0,4 0 0,-4 0 0,3-3 0,-6 2 0,7-6 0,-7 6 0,2-2 0,1-1 0,-3 4 0,6-4 0,-6 5 0,7-1 0,-4 0 0,1 0 0,2 0 0,-6 1 0,6-1 0,-2 0 0,3 0 0,-4 1 0,4-1 0,-4 0 0,5 1 0,-1-1 0,0 0 0,1 5 0,-1-4 0,1 9 0,0-9 0,0 8 0,0-3 0,0 4 0,0-4 0,0 4 0,0-5 0,-1 1 0,1 4 0,0-9 0,0 8 0,-1-8 0,1 9 0,0-5 0,0 6 0,0-1 0,0 1 0,1-1 0,-1 0 0,0 6 0,1-5 0,-1 5 0,-4-6 0,4 6 0,-4-4 0,5 3 0,-1 1 0,0-5 0,1 5 0,-5-6 0,4 6 0,-4-4 0,4 3 0,0-9 0,-4 3 0,3-3 0,-7 0 0,3 3 0,0-7 0,-3 2 0,2-3 0,-3-1 0,0 0 0,0 0 0,-3-3 0,-2-1 0,-3-4 0,0 0 0,-1-4 0,1-5 0,-2-10 0,1-6 0,-6-6 0,4 6 0,-4-4 0,10 10 0,-3-5 0,2 5 0,-3 1 0,4 4 0,-3-3 0,3 7 0,0-3 0,-3 5 0,7-1 0,-6 5 0,2-4 0,1 4 0,-4-5 0,7 1 0,-6 3 0,2-7 0,-4 6 0,0-7 0,1 5 0,-1 0 0,1-5 0,-1 3 0,0-3 0,1 5 0,0-1 0,-1-3 0,0 2 0,0-3 0,1 5 0,0-1 0,-1 1 0,1 0 0,3-1 0,-2 1 0,2 3 0,-3-2 0,-1 2 0,1 0 0,3-2 0,-2 2 0,2-3 0,-3 3 0,-5-6 0,4 5 0,-3-6 0,3 7 0,1-2 0,0 2 0,-1-3 0,1 0 0,0-1 0,-1 1 0,0-5 0,1 3 0,-1-2 0,1 3 0,-1 1 0,1-1 0,-1 1 0,5-5 0,-4 4 0,4-4 0,-5 4 0,5 1 0,-4 0 0,7-1 0,-6 1 0,6 0 0,-7 0 0,7-1 0,-2 1 0,3 0 0,0-1 0,0 1 0,0 0 0,-4 0 0,3-5 0,-3 3 0,4-3 0,0 5 0,0-1 0,-3 1 0,2 0 0,-3-1 0,0-4 0,-1 0 0,0-1 0,1 2 0,4 4 0,-4-1 0,3 1 0,-2 0 0,-1-1 0,3 1 0,-3-1 0,4 1 0,0 0 0,0 0 0,0-1 0,0 1 0,0-1 0,0 1 0,0 0 0,0-1 0,0 1 0,4 4 0,1-3 0,3 6 0,0-3 0,5 4 0,1 0 0,9 0 0,-3 0 0,4 0 0,-6 0 0,0 0 0,0 0 0,-4 0 0,3 0 0,-7 0 0,3 0 0,-5 0 0,0 3 0,-4 2 0,3 3 0,-6 0 0,3 0 0,-4 0 0,0 0 0,0 0 0,0 0 0,0 0 0,0-1 0,0 1 0,0 0 0,0 0 0,0 0 0,0-1 0,0 1 0,-4-3 0,-1 1 0,-3-5 0,0 6 0,0-6 0,4 6 0,-3-2 0,6 3 0,-3-1 0,4 1 0,0 0 0,0 0 0,0 0 0,0 0 0,0 1 0,0-1 0,0 0 0,0 1 0,4 3 0,1-2 0,4 7 0,0-3 0,0 4 0,0-4 0,0 3 0,-1-7 0,1 7 0,0-8 0,-1 4 0,1-5 0,-1 1 0,0-1 0,0 0 0,1 0 0,-1 1 0,0-1 0,1 0 0,-1 0 0,0 1 0,0-1 0,1-3 0,-1 2 0,0-3 0,0 5 0,1-1 0,-1-3 0,0 2 0,0-3 0,1 1 0,-5 2 0,3-6 0,-2 7 0,3-7 0,0 6 0,0-6 0,-3 6 0,2-6 0,-3 2 0,1 1 0,2-3 0,-6 6 0,6-6 0,-3 3 0,4-4 0,0 0 0,-1 0 0,1 0 0,-3-4 0,-2-5 0,-3-5 0,0-4 0,0-1 0,0 1 0,0-6 0,0 4 0,0-3 0,-4 4 0,-1 5 0,-8-3 0,3 7 0,-2-3 0,-1 5 0,3-1 0,-3 0 0,5 1 0,-1 3 0,1-2 0,0 6 0,-1-3 0,1 0 0,0 0 0,-1-1 0,1-2 0,0 3 0,4-4 0,-3 3 0,6-2 0,-7 7 0,7-7 0,-6 6 0,3-6 0,-4 6 0,3-7 0,-2 8 0,3-4 0,-5 0 0,1 3 0,0-3 0,0 4 0,-1 0 0,1 0 0,0-3 0,-1 2 0,1-3 0,0 4 0,0 0 0,0 0 0,4 3 0,1 2 0,3 3 0,0 0 0,3 0 0,2 1 0,3-1 0,0 0 0,1 1 0,-1-1 0,0 0 0,1 0 0,-1 1 0,0-1 0,-3 0 0,2 1 0,-2-5 0,-1 4 0,4-8 0,-7 8 0,6-4 0,-3 4 0,1 1 0,2-5 0,-6 3 0,6-2 0,-2 3 0,3 0 0,-1-4 0,1 0 0,-4-8 0,-1 0 0,-3-9 0,0 3 0,0-7 0,0 3 0,-4-4 0,-5-1 0,-1 5 0,-7-3 0,3 7 0,0-3 0,-4 0 0,9 3 0,-8-3 0,7 0 0,-3 3 0,4-3 0,4 0 0,-2 4 0,2-4 0,-3 5 0,-1-1 0,5-4 0,-4 7 0,7-6 0,-6 8 0,2-5 0,0 1 0,-2 0 0,2 3 0,1-3 0,-4 4 0,3-1 0,1-2 0,-4 6 0,7-7 0,-6 7 0,2-6 0,-3 6 0,0-6 0,0 6 0,0-3 0,-1 1 0,1 2 0,0-3 0,-1 4 0,-3-4 0,2 3 0,-3-3 0,5 4 0,-5-4 0,4 3 0,-9-7 0,9 7 0,-9-4 0,4 1 0,0 3 0,-3-3 0,3 0 0,-4 3 0,-1-3 0,1 4 0,4 0 0,-4 0 0,9 0 0,-9 0 0,9 0 0,-4 0 0,0 0 0,4 0 0,-9 0 0,9 0 0,-9 0 0,9 0 0,-4 0 0,0 0 0,4 0 0,-9 0 0,9 0 0,-9 0 0,9 0 0,-8-4 0,7 3 0,-7-8 0,3 8 0,0-7 0,-4 8 0,9-8 0,-8 3 0,7 0 0,-3 1 0,5 0 0,-5 3 0,3-2 0,-3 3 0,5 0 0,-5 0 0,4 0 0,-4 0 0,4 0 0,-4 0 0,4 0 0,-8 0 0,7 0 0,-3 0 0,0 0 0,4 0 0,-8 0 0,8 0 0,-3 0 0,3 0 0,1 0 0,0 0 0,-1 0 0,1 0 0,3 3 0,2 2 0,3 3 0,0-1 0,7-2 0,3-2 0,8-3 0,0 0 0,0 0 0,1 0 0,-1 0 0,0 0 0,6 0 0,-4 0 0,3 0 0,-4 0 0,-1 0 0,0 0 0,1 0 0,-1 0 0,0 0 0,1 0 0,-1 0 0,0 0 0,1 0 0,4 0 0,-3 0 0,3 0 0,-9 0 0,4 0 0,-5 0 0,1 0 0,-1 0 0,-5 0 0,1 0 0,-1 0 0,0 0 0,1 0 0,-5 3 0,0 2 0,-8-1 0,-5 3 0,-1-2 0,-7 4 0,8-4 0,-9 3 0,4-3 0,-9 4 0,3 1 0,-9 0 0,4-1 0,0 1 0,-4 0 0,4-1 0,-5 2 0,5-6 0,-4 0 0,4-1 0,0-3 0,-4 4 0,9-5 0,-9 0 0,9 0 0,-9 0 0,9 4 0,-3-3 0,-1 3 0,4 0 0,-9-3 0,4 7 0,-5-2 0,-6 4 0,-2 1 0,-13 5 0,5 2 0,-11 5 0,-30 17 0,19-12 0,21-5 0,1 0 0,-6 1 0,1 4 0,7-11 0,11-2 0,-2-5 0,15 0 0,1-1 0,10 0 0,16-8 0,8-8 0,19-8 0,10-7 0,9-1 0,14-2 0,1 0 0,9 6-721,17-1 721,5 6 0,-42 10 0,2 0 0,-1 1 0,1 0 0,0 2 0,-2 2 0,34-1 0,-35 0 0,-2 0 0,19 0-291,22 0 291,-19 0 0,-14 0 0,3 0 0,-25 0 0,9 0 710,-17 0-710,4 0 302,-6 0-302,0 0 0,0 0 0,-5 0 0,-1 0 0,-10 0 0,3 0 0,-8 0 0,4 0 0,-5 0 0,0 0 0,0 0 0,0 0 0,0 0 0,4 0 0,2 0 0,10 0 0,7 0 0,6 0 0,7 0 0,0 0 0,-6 0 0,-2 0 0,-6 0 0,-5 0 0,-1 0 0,-11 0 0,0 0 0,-4 0 0,-5 3 0,0 2 0,-12 7 0,-3 2 0,-12 5 0,-8 1 0,-14 7 0,-8-2 0,1-2 0,-14-6 0,12 0 0,-13-3 0,0 3 0,6-10 0,1-2 0,9-5 0,0 6 0,6-5 0,-6 4 0,0-5 0,-1 0 0,-8 0 0,1 5 0,-1-3 0,1 3 0,-8 1 0,6-5 0,-7 10 0,9-5 0,0 1 0,6 3 0,-5-9 0,13 9 0,-6-9 0,7 9 0,6-9 0,-4 9 0,10-9 0,-4 4 0,11-5 0,1 0 0,6 0 0,4 0 0,1 0 0,4 0 0,-2 0 0,2 0 0,-7 0 0,2 0 0,-10 4 0,-1 2 0,-11 4 0,-2 1 0,-20 1 0,-4 0 0,-7 0 0,-15 7 0,13 1 0,1-1 0,-12 6 0,18-6 0,-13 6 0,10-5 0,15 1 0,1-8 0,13 2 0,7-5 0,8-1 0,4 1 0,5-2 0,1 1 0,1 0 0,2-5 0,-3 4 0,5-3 0,-5-1 0,3 4 0,-7-3 0,7-1 0,-2 4 0,-1-7 0,-1 7 0,0-7 0,-4 7 0,4-3 0,-9 0 0,3 3 0,-9-2 0,9 3 0,-9 1 0,4 0 0,-5 0 0,5-1 0,-4-3 0,4 2 0,-5-2 0,-1 4 0,1 0 0,-14 0 0,11-4 0,-11 3 0,14-8 0,5 3 0,1-4 0,0 0 0,9 0 0,-3 0 0,10 0 0,-1 4 0,1-3 0,-1 2 0,5 1 0,-4-3 0,7 6 0,-6-6 0,6 7 0,-7-7 0,7 6 0,-6-2 0,6 3 0,-3 0 0,8-4 0,5-1 0,9-3 0,13 0 0,14-10 0,-6 3 0,17-10 0,-9 6 0,20-2 0,-6 1 0,5 5 0,1-4 0,11 4 0,0-6-442,16 5 442,-7-3 0,-35 10 0,1 0 0,-1-5 0,2 0-487,3 2 1,2 0 486,4-4 0,0 1 0,-3 2 0,-2 1 0,-6-2 0,-2 0-181,1 3 1,-2-1 180,31-9 0,15-1 0,1 1 0,-9 5 0,-10-3 0,-2 3 0,-14 2 0,13-6 0,-13 11 0,32-11 0,-35 5 0,-3 0 0,-2 0 0,-1 1 0,39-7 0,-29 6 0,14-6 0,1 6 413,-9-4-413,-1 5 975,-14-1-975,4-4 388,-11 10-388,-1-4 0,-3 5 0,-10 0 0,10 0 0,-11-5 0,12 4 0,-12-3 0,6 4 0,-7 0 0,0 0 0,0 0 0,-5 0 0,4 0 0,-4 0 0,0 0 0,-2 0 0,1 0 0,1 0 0,5 0 0,0 0 0,-5 0 0,4 0 0,9 0 0,-5 0 0,6 0 0,-16 0 0,-4 0 0,-1 0 0,0 0 0,1 0 0,-5 0 0,3 0 0,-3 0 0,4 0 0,0 0 0,-4 0 0,-1 0 0,-5-4 0,1 3 0,-1-3 0,0 4 0,0 0 0,-7 0 0,-6 0 0,-9 4 0,-4 1 0,-6 5 0,-1 0 0,0-5 0,-4 4 0,9-8 0,-3 4 0,4-5 0,1 0 0,-1 0 0,5 0 0,1 0 0,5 0 0,-1 0 0,1 0 0,0 0 0,0 0 0,0 0 0,3-4 0,2 0 0,-5 0 0,2 1 0,-6 3 0,4 0 0,0 0 0,-5 0 0,4 0 0,-9 0 0,9 0 0,-8 0 0,3 0 0,-10 0 0,4 0 0,-4 0 0,6 0 0,-6 0 0,-1 0 0,0 0 0,-4 0 0,4 0 0,-5 0 0,5 0 0,-4 0 0,9 0 0,-4 0 0,6 0 0,0 0 0,-1 0 0,1 0 0,4 0 0,1 0 0,5 0 0,-1 3 0,1-2 0,0 3 0,0-4 0,3-4 0,2-5 0,6 0 0,2-4 0,0 9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21:24:33.1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439 1465 24575,'32'-4'0,"-2"3"0,-12-3 0,0 4 0,6-5 0,1 4 0,0-3 0,4-1 0,-10 4 0,10-3 0,-4 4 0,5-5 0,0 4 0,0-3 0,1-1 0,-1 4 0,0-8 0,0 8 0,0-4 0,-5 1 0,-1 3 0,-6-3 0,5 4 0,-7-4 0,6 3 0,-8-3 0,4 0 0,1 3 0,-1-3 0,-4 4 0,3 0 0,-3-4 0,4 3 0,0-3 0,-4 4 0,4 0 0,-5 0 0,6 0 0,-5 0 0,11 0 0,-9 0 0,10 0 0,-12 0 0,3 0 0,-3 0 0,5 0 0,-1 0 0,0 0 0,1 0 0,-1 0 0,0 0 0,1 0 0,-1 0 0,0 0 0,1 0 0,-1 0 0,0 0 0,1 0 0,-1 0 0,0 0 0,1 0 0,-1 0 0,0 0 0,1 0 0,-1-4 0,0 3 0,1-3 0,4 4 0,-3 0 0,3 0 0,-4 0 0,4 0 0,-3 0 0,17 0 0,-10 0 0,6 0 0,-10 0 0,1 0 0,-4 0 0,3 0 0,-4 0 0,-1 0 0,0 0 0,1 0 0,-1 0 0,0 0 0,1 0 0,-1 0 0,0 0 0,1 0 0,-1 0 0,0 0 0,1 0 0,-1 0 0,-4 0 0,3 0 0,-3 0 0,0 0 0,3 0 0,-8 0 0,9 0 0,-9 0 0,4 0 0,0 0 0,-4 0 0,12 0 0,-11 0 0,7 0 0,-9 0 0,0 0 0,9 0 0,-7 0 0,6 0 0,-7 0 0,-1 3 0,5-2 0,-4 3 0,8 0 0,-3-3 0,5 3 0,-6 0 0,5-3 0,-4 2 0,4-3 0,0 0 0,-4 0 0,-1 0 0,-5 0 0,0 0 0,4 0 0,-3 0 0,3 0 0,-4 0 0,0 0 0,3 0 0,-2 0 0,3 4 0,-4-3 0,0 2 0,4-3 0,-3 0 0,2 0 0,-3 0 0,1 0 0,2 0 0,-1 0 0,2 0 0,-4 0 0,0 0 0,4 0 0,-3 0 0,3 0 0,-3 0 0,-1 0 0,4 0 0,-3 0 0,2 0 0,-3 0 0,1 0 0,2 0 0,-1 0 0,1 0 0,-3 0 0,1 0 0,2 0 0,-2 0 0,3 0 0,-5 0 0,4 0 0,-2 0 0,2 0 0,-3 0 0,3 0 0,-2 0 0,2 0 0,-3 0 0,0 0 0,4-3 0,-3-2 0,2-3 0,-2 3 0,-1-2 0,0 6 0,0-7 0,1 7 0,-1-2 0,0-1 0,1-1 0,-1 1 0,0 0 0,0 0 0,1-1 0,-1 1 0,0 0 0,1 0 0,-1 0 0,0-1 0,0-6 0,0 10 0,0-10 0,0 6 0,-4-3 0,4 0 0,-7 0 0,2-4 0,-3 4 0,0-4 0,0 5 0,0-4 0,0 2 0,0-2 0,0 3 0,-3-3 0,2 2 0,-6 1 0,6-3 0,-7 6 0,7-8 0,-6 5 0,6 0 0,-2 0 0,-1-1 0,3 1 0,-6-1 0,6 1 0,-7 0 0,7-1 0,-6 1 0,2-1 0,1 1 0,-4 0 0,7-1 0,-6 1 0,6-1 0,-7 1 0,4 0 0,-4 0 0,0 3 0,0 2 0,-4 3 0,3 0 0,-3 0 0,4 0 0,0 0 0,-9 0 0,7 0 0,-7 0 0,9 0 0,-5 0 0,3 3 0,-3-2 0,5 7 0,-5-7 0,4 6 0,-4-6 0,4 3 0,1-1 0,0-2 0,-5 7 0,4-7 0,-3 2 0,4-3 0,0 4 0,-5-3 0,4 2 0,-3 1 0,4-3 0,-1 6 0,1-6 0,0 3 0,-1 0 0,1-3 0,-4 6 0,3-6 0,-3 3 0,4-4 0,0 3 0,-4-2 0,3 2 0,-3-3 0,4 0 0,0 0 0,-4 0 0,3 0 0,-3 0 0,3 0 0,1 0 0,-4 0 0,3 0 0,-3 0 0,-1 0 0,3 0 0,-3 0 0,5 0 0,-1 0 0,-7 0 0,5 0 0,-5-3 0,3 2 0,3-3 0,-2 4 0,-1 0 0,3 0 0,-2-4 0,-1 3 0,3-2 0,-7 3 0,7-4 0,-7 3 0,3-3 0,0 4 0,-3 0 0,7-4 0,-7 4 0,7-4 0,-7 4 0,8 0 0,-9 0 0,9 0 0,-8 0 0,3-4 0,-5 3 0,1-4 0,-1 5 0,1 0 0,-6-4 0,4 3 0,-9-4 0,4 5 0,0 0 0,2 0 0,-1 0 0,4 0 0,-7 0 0,8 0 0,-4 0 0,9 0 0,-3 0 0,8 0 0,-4 0 0,4 0 0,1 0 0,-5 0 0,4 0 0,-4 0 0,5 0 0,-1 0 0,-3 0 0,3 0 0,-3 0 0,3 0 0,1 0 0,-4 0 0,2 0 0,-2 0 0,4 0 0,-1 0 0,-3 0 0,2 0 0,-3 0 0,5 0 0,-1 0 0,-3 0 0,2 0 0,-3 0 0,0 0 0,4 0 0,-4 0 0,0 0 0,3 0 0,-2 4 0,-1-3 0,3 3 0,-3-4 0,5 0 0,-5 0 0,3 3 0,-2-2 0,-1 3 0,3-4 0,-3 4 0,0-4 0,4 4 0,-8-4 0,7 0 0,-3 0 0,5 4 0,-1-3 0,-3 2 0,3-3 0,-3 0 0,3 0 0,1 4 0,-4-3 0,3 3 0,-3-4 0,3 0 0,1 0 0,-9 0 0,7 0 0,-7 0 0,9 0 0,-5 0 0,3 0 0,-7 0 0,7 0 0,-2 3 0,-1-2 0,3 3 0,-3-4 0,0 0 0,4 0 0,-4 4 0,5-3 0,-1 2 0,-3-3 0,3 0 0,-3 4 0,3-3 0,1 3 0,-4-4 0,2 3 0,-2-2 0,4 3 0,-1-4 0,-7 0 0,5 0 0,-5 3 0,3-2 0,3 3 0,-7-4 0,7 0 0,-2 0 0,-1 0 0,3 4 0,-7-3 0,7 2 0,-3-3 0,0 0 0,4 0 0,-4 4 0,0-3 0,4 3 0,-9-4 0,9 0 0,-4 3 0,5-2 0,-5 3 0,3-4 0,-7 0 0,7 0 0,-3 4 0,1-3 0,-2 2 0,0-3 0,-4 0 0,9 0 0,-9 0 0,4 4 0,-4-3 0,-1 3 0,1-4 0,-1 0 0,1 0 0,0 4 0,-1-3 0,1 4 0,-1-5 0,5 3 0,-3-2 0,7 3 0,-2-4 0,3 4 0,1-4 0,-4 8 0,2-7 0,-2 2 0,4-3 0,-1 0 0,-3 4 0,3-3 0,-3 2 0,4-3 0,0 0 0,-4 0 0,3 0 0,-3 0 0,4 0 0,-1 0 0,-3 0 0,3 0 0,-2 0 0,3 0 0,-1 0 0,-2 0 0,6-11 0,-2 5 0,7-10 0,0 8 0,0-5 0,0 3 0,0-2 0,4-1 0,1 3 0,4-7 0,-1 7 0,1-7 0,-1 7 0,2-7 0,2 7 0,-1-7 0,1 7 0,2-7 0,-5 7 0,4-7 0,-5 7 0,1-3 0,0 1 0,-1 2 0,1-3 0,-1 5 0,0-1 0,0 5 0,-3-4 0,2 0 0,-6-1 0,3-4 0,0 5 0,0 0 0,4-1 0,1 1 0,-1 4 0,0-4 0,0 4 0,0-1 0,1-3 0,-1 8 0,0-8 0,1 3 0,-1 1 0,5 0 0,-4 0 0,4 3 0,-1-2 0,-2-1 0,2 3 0,-3-3 0,-1 4 0,0-3 0,5 2 0,-4-3 0,4 4 0,-5 0 0,5 0 0,-4-4 0,4 3 0,0-2 0,-4 3 0,8 0 0,-7 0 0,7 0 0,-8 0 0,9 0 0,-9 0 0,8 0 0,-7 0 0,7 0 0,-8 0 0,8 0 0,-7 0 0,7 0 0,-3 0 0,8 0 0,-3 0 0,-2 0 0,1 0 0,-5 0 0,6 0 0,-5 0 0,3 0 0,-3 0 0,4 0 0,0 0 0,-4 0 0,3 0 0,-3 0 0,5 0 0,-1 0 0,-4 0 0,3 0 0,-3 0 0,4 0 0,0 0 0,1 0 0,-1 0 0,1 0 0,-1 0 0,0 0 0,6 0 0,-5 0 0,5 0 0,-6 0 0,9 0 0,-7 0 0,6 0 0,-7 0 0,-1 0 0,0 0 0,-4 0 0,3 0 0,-3 0 0,0 0 0,3 0 0,-7 0 0,7 0 0,-3 0 0,0 0 0,3 0 0,-3 0 0,4 0 0,0 0 0,1 0 0,-1 0 0,1 0 0,-1 0 0,5 0 0,-3 0 0,4 0 0,-6 0 0,5 0 0,-3 0 0,4 0 0,-6 0 0,0 0 0,6 0 0,-4 0 0,3 0 0,-4 0 0,12 0 0,-9 0 0,10 0 0,-14 0 0,0 0 0,-4 0 0,3 0 0,-3 0 0,0 0 0,3 0 0,-7 0 0,2 0 0,1 0 0,-3 0 0,2 0 0,-3 0 0,-1 0 0,8 0 0,-5 0 0,5 0 0,-8 0 0,1 0 0,3 0 0,-3 0 0,7 0 0,-6 0 0,2 0 0,-3 0 0,-1 0 0,4 0 0,-3 0 0,3 0 0,-4 0 0,1 0 0,3 0 0,-3 0 0,3 0 0,-4 0 0,0 0 0,9 0 0,-7 0 0,6 0 0,-7 0 0,3 0 0,-2 0 0,3 0 0,-5 0 0,0 0 0,4 0 0,-3 0 0,3 0 0,-4 0 0,1 0 0,3 0 0,-3 0 0,3 0 0,-4 0 0,0 0 0,3-4 0,-2 3 0,2-2 0,-2 3 0,-1 0 0,3-4 0,-5 0 0,4-1 0,-5-6 0,-1 6 0,0-7 0,-4 0 0,0 3 0,0-3 0,0-1 0,0 4 0,0-4 0,0 4 0,-4 1 0,-1 0 0,-3 3 0,-1-3 0,1 7 0,-5-6 0,3 6 0,-2-4 0,3 5 0,-4 0 0,4 0 0,-4 0 0,4 0 0,1 0 0,-4-3 0,3-2 0,-8 0 0,7 2 0,-3-1 0,5-1 0,0-3 0,-1 3 0,1-2 0,-1 2 0,1-4 0,0 5 0,-1-4 0,1 4 0,-1-1 0,1-2 0,0 6 0,-1-3 0,1 0 0,-5 3 0,3-3 0,-3 4 0,1 0 0,2 0 0,-3 0 0,5 0 0,-5 0 0,3 0 0,-3 0 0,5 0 0,-5 0 0,4 0 0,-4 0 0,4 0 0,-4 0 0,0 0 0,-1 0 0,-4 0 0,9 0 0,-9 0 0,9 0 0,-8 0 0,7 0 0,-7 0 0,7 0 0,-3 0 0,5 0 0,-1 0 0,-7 0 0,5 0 0,-5 0 0,7 0 0,-3 0 0,2 0 0,-3 0 0,0 0 0,4 0 0,-8 0 0,7 0 0,-3 0 0,0 0 0,4 0 0,-9 0 0,4 0 0,0 0 0,-3-4 0,3 3 0,0-3 0,-3 0 0,3 3 0,0-3 0,-4 4 0,9-4 0,-8 3 0,7-2 0,-3 3 0,0 0 0,4 0 0,-9 0 0,9 0 0,-8-5 0,7 4 0,-3-3 0,0 4 0,-4 0 0,2 0 0,-7 0 0,13 0 0,-8 0 0,7 0 0,-7-4 0,7 3 0,-7-3 0,3 4 0,0 0 0,-3 0 0,7 0 0,-7 0 0,3 0 0,-5 0 0,5 0 0,-3 0 0,3 0 0,0 0 0,-3 0 0,7 0 0,-7 0 0,7 0 0,-7 0 0,7 0 0,-7 0 0,8 0 0,-4 0 0,0 0 0,3 0 0,-3 0 0,5 0 0,-5 0 0,0 0 0,-1 0 0,2 0 0,4 0 0,-1 0 0,-3 0 0,3 0 0,-3 0 0,3 0 0,1 0 0,-4 4 0,2-3 0,-2 2 0,4-3 0,-1 0 0,-3 4 0,3-3 0,-3 2 0,4 1 0,-1-3 0,1 6 0,-1-6 0,1 6 0,0-2 0,0 3 0,-1-4 0,1 4 0,0-4 0,-1 4 0,1-3 0,-1 2 0,1-6 0,0 7 0,-1-4 0,1 1 0,0 2 0,-1-6 0,1 6 0,0-6 0,17-26 0,4 9 0,19-29 0,6 16 0,-4-4 0,10 4 0,-5 2 0,5 5 0,6 5 0,-4-4 0,11 8 0,-11-8 0,4 8 0,-6-3 0,0 5 0,-6 1 0,-2-1 0,0 1 0,-10 0 0,9-1 0,-10 2 0,5-2 0,-5 2 0,4-2 0,-9 2 0,3-1 0,-4 5 0,-5-3 0,3 8 0,-8-4 0,8 0 0,-7 3 0,3-3 0,-1 4 0,-2 0 0,7 0 0,-3 0 0,9 0 0,-3 0 0,9 0 0,4 0 0,-6 0 0,10 0 0,-12 4 0,0 1 0,-2 5 0,-5-1 0,1 4 0,-1-3 0,0 4 0,1-1 0,-5 1 0,3 0 0,-6 4 0,6-4 0,-7 4 0,4 6 0,-5-9 0,0 13 0,0-13 0,1 9 0,-1-6 0,-4 0 0,3-4 0,-7 3 0,7-3 0,-7 0 0,7 3 0,-7-7 0,7 7 0,-3-8 0,0 8 0,6-3 0,-5 4 0,2-5 0,0 4 0,-3-8 0,4 4 0,-5-5 0,4 5 0,-3-3 0,0 7 0,2-8 0,-2 4 0,-1-5 0,4 5 0,-3-4 0,3 4 0,-3-5 0,2 1 0,-2-1 0,3 0 0,0 1 0,1-1 0,-1 0 0,0 0 0,0 1 0,1-1 0,-1 0 0,0 0 0,1 1 0,3-1 0,6 9 0,1-2 0,-1 3 0,-1-1 0,-8-8 0,8 8 0,-7-7 0,3 7 0,0-7 0,-3 3 0,2-5 0,1 5 0,-4-4 0,4 4 0,0 0 0,-4-4 0,4 4 0,-4 0 0,4-3 0,-3 7 0,3-7 0,-5 2 0,1 1 0,-1-3 0,1 2 0,-1-3 0,1-1 0,-1 0 0,0 1 0,1-1 0,3 4 0,-3-3 0,-1 3 0,-1-4 0,-2-3 0,3 6 0,1-9 0,-5 9 0,4-7 0,-8 4 0,8 0 0,-4 4 0,1-3 0,-2 2 0,-3-3 0,4-1 0,-3 4 0,6-2 0,-6 2 0,3-3 0,-4 3 0,0-3 0,0 3 0,0 0 0,0-2 0,0 2 0,0-3 0,0 3 0,0-3 0,0 4 0,0-5 0,0 4 0,0-2 0,0 2 0,0 0 0,3-3 0,-2 3 0,2-3 0,-3 3 0,0-3 0,4 3 0,0-3 0,3 0 0,1-4 0,0 3 0,2-6 0,-1 3 0,2-4 0,0 0 0,-3 0 0,3 0 0,-14 18 0,1-14 0,-6 17 0,0-20 0,4 6 0,-8-2 0,3-1 0,-3-1 0,5 1 0,-1-3 0,-4 2 0,3-3 0,-3 0 0,5 0 0,-2 0 0,-2 0 0,2 0 0,-2 0 0,3 0 0,-4 0 0,4 0 0,-3 0 0,3 0 0,-4 0 0,4 0 0,-4 0 0,4 0 0,0 0 0,-3 0 0,2 0 0,-3 0 0,4 0 0,0 0 0,-3-4 0,1 3 0,-2-2 0,4 3 0,0 0 0,-4 0 0,4 0 0,-4 0 0,4 0 0,0 0 0,-4 0 0,3 0 0,-2 0 0,3 0 0,0 0 0,-4 0 0,3 0 0,-2 0 0,3 0 0,0 0 0,-3 0 0,2 0 0,-2 0 0,3 0 0,-3 0 0,2 0 0,-3 0 0,5 0 0,-5 0 0,3 0 0,-2 0 0,3 0 0,0 0 0,-4 0 0,3 0 0,-2 0 0,3 0 0,0 0 0,-4 0 0,3 0 0,-3 0 0,4 0 0,0 0 0,-4 0 0,2 0 0,-2 0 0,4 0 0,0 0 0,-5 0 0,4 0 0,-3 0 0,4 0 0,-1 0 0,-8 0 0,7 0 0,-7 0 0,9 0 0,0 0 0,-5 0 0,4 0 0,-3 0 0,3 0 0,1 0 0,-4 0 0,3 0 0,-3 0 0,4 0 0,-1 0 0,-2 0 0,2 0 0,-3 0 0,4 0 0,0 0 0,-3 0 0,2 0 0,-3 0 0,5 0 0,-1 0 0,-4 0 0,3 0 0,-2 0 0,3 0 0,0 0 0,-4 0 0,3 0 0,-3 0 0,3 0 0,1 0 0,-4 0 0,3 0 0,-2 0 0,2 0 0,1 0 0,-3 3 0,2-2 0,-3 3 0,4-4 0,0 0 0,-3 0 0,1 0 0,-1 0 0,3 0 0,0 0 0,-4 0 0,4 0 0,-4 0 0,4 0 0,0 4 0,-4-3 0,3 2 0,-2-3 0,3 0 0,0 0 0,-4 0 0,3 0 0,-2 0 0,3 0 0,0 0 0,-4 4 0,3-3 0,-2 2 0,3-3 0,-1 0 0,-3 0 0,3 0 0,-3 0 0,4 0 0,0 0 0,-4 0 0,2 0 0,-2 0 0,4 0 0,0 0 0,-5 0 0,4 4 0,-3-3 0,4 2 0,-1-3 0,-3 0 0,3 0 0,-3 0 0,4 0 0,-1 4 0,-3-3 0,3 6 0,-3-6 0,4 2 0,0-3 0,-4 0 0,3 0 0,-3 4 0,4-3 0,0 3 0,-3-4 0,2 0 0,-3 0 0,4 0 0,0 0 0,-4 0 0,3 0 0,-3 0 0,4 0 0,0 0 0,-3 0 0,1 0 0,-1 0 0,3 0 0,-1 0 0,-3 0 0,3 0 0,-3 0 0,4 0 0,0 0 0,-4 3 0,3-2 0,-3 3 0,3-4 0,1 0 0,-4 0 0,3 0 0,-3 0 0,4 0 0,0 0 0,-4 0 0,3 0 0,-3 0 0,4 0 0,-1 0 0,-2 0 0,1 0 0,-2 0 0,4 0 0,0 0 0,-4 0 0,2 0 0,-2 0 0,4 0 0,0 0 0,-4 0 0,3 0 0,-4 0 0,5 3 0,0-2 0,-5 3 0,4-4 0,-3 0 0,4 0 0,0 0 0,-4 0 0,2 3 0,-2-2 0,4 3 0,-1-4 0,-3 0 0,3 0 0,-3 0 0,3 0 0,1 0 0,-4 0 0,3 0 0,-3 0 0,4 0 0,-1 0 0,-2 0 0,2 0 0,-3 4 0,3-3 0,1 2 0,-4-3 0,4 0 0,-4 0 0,4 0 0,0 0 0,-3 0 0,2 0 0,-3 0 0,4 0 0,0 0 0,-4 0 0,3 0 0,-3 0 0,4 0 0,0 0 0,-4 0 0,3 0 0,-3 0 0,4 0 0,-1 0 0,-3 0 0,3 0 0,-3 0 0,4 0 0,-1 0 0,-3 4 0,3-3 0,-3 3 0,3-4 0,1 0 0,-8 0 0,6 0 0,-6 0 0,8 0 0,-1 0 0,-4 0 0,4 0 0,-4 0 0,5 0 0,-1 0 0,-3 0 0,3 0 0,-3 0 0,3 0 0,1 0 0,-4 0 0,2 0 0,-6 0 0,6 3 0,-3-2 0,5 3 0,-1 0 0,1-3 0,-5 2 0,4-3 0,-4 4 0,4-3 0,1 2 0,-5-3 0,4 0 0,-4 4 0,4-3 0,1 3 0,-5-4 0,3 0 0,-2 0 0,3 0 0,-4 4 0,4-3 0,-4 3 0,4-4 0,1 4 0,-4-4 0,3 4 0,-4-4 0,5 4 0,0-3 0,-4 2 0,3-3 0,-3 0 0,8-16 0,1 11 0,3-11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21:24:37.4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265 35 24575,'-26'0'0,"4"0"0,14 0 0,-1 0 0,-3 0 0,3 0 0,-4 0 0,5 0 0,0 0 0,-4 0 0,2 0 0,-2 0 0,4 0 0,-1 0 0,-3 0 0,3 0 0,-3 0 0,3 0 0,1 0 0,-4 0 0,3 0 0,-3 0 0,4 0 0,0 0 0,33 0 0,-17 0 0,26 0 0,-26 0 0,0 0 0,4 0 0,-2 0 0,2 0 0,-4 0 0,0 0 0,4 0 0,-3 0 0,2 0 0,-4 0 0,4 0 0,-3 0 0,3 0 0,0 0 0,-2 0 0,2 0 0,-31 11 0,13-8 0,-21 8 0,20-11 0,0 0 0,0 10 0,29-26 0,-14 18 0,23-21 0,-22 15 0,0 4 0,0-4 0,4 3 0,-3-2 0,3 3 0,-4 0 0,0 0 0,3 0 0,-2 0 0,3 0 0,-5 0 0,5 0 0,-4 0 0,3 0 0,-3 0 0,0 0 0,4 0 0,-3 0 0,2 0 0,-3 0 0,1 0 0,2 0 0,-1 0 0,2 0 0,-4 0 0,0 0 0,4-4 0,-3 3 0,3-3 0,-3 4 0,3 0 0,-2 0 0,2 0 0,-3 0 0,-1 0 0,4 0 0,-3 0 0,3 0 0,-4 0 0,1 0 0,2 0 0,-2 0 0,-1-7 0,-5-2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DA4E7-3019-4846-969A-65A89E398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B4E73A-6639-6644-818D-50569B1D4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B5F725-4CDC-974A-82ED-2D90AEDD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10 January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C7F96F-EF30-5544-9CDC-B2114358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B02685-F67F-1D4F-9745-D894F999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432648-4833-CB41-A8BD-1CAF8090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F13C5-E37C-6B41-8D52-7E751259C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33B56A-E0E1-FE4C-B2B0-90B60C06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10 January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5FFAB0-C1B1-D948-90FE-401FC7E7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428259-E332-604C-8593-79FA0746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7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67E77A3-63C6-9E42-B22B-8219A76D4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249980-2899-1243-8D40-C1A827EC4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F0A04-76C8-7843-8874-D62E28E5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10 January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CE766F-4457-3040-B10D-A7A4760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ACEF89-9C25-E245-9670-B43BFA05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1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8809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52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B9469F-69D0-CD4B-BD82-39ABE6D2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46871F-0CAE-F142-A93A-06AF98F06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96427B-7F77-2D41-861B-A79563DE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10 January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9B8B9-9123-9443-8030-18C11464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D57A48-FFB2-F745-AD56-040AAFFB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6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135DB-F413-BD4E-9443-F637D6CD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C76158-2A2C-2D41-9DE5-F3DED4B95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E01F64-2460-8A48-BB06-101E96B2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10 January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9DD4AA-1EB9-2F4A-BB68-C500181C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AD002-C8F9-C44E-925F-18A3DA15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345FAB-5FC9-5140-878D-363FED9A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D258CA-631D-0447-8369-6240672D6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52A7AD-3611-2E45-94A1-EB819B918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839349-C3B0-D342-AD4B-7B78574F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10 January 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E6C1FD-60A4-4E44-BD07-0B324219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26F3F4-A2C5-4B47-827B-A686E77A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D31F7-D33D-4E48-8965-F3C1CBE5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C1DAFF-07AD-6E46-A079-3BEC559B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393E0D-0858-784A-A924-054662F9F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652685-2835-BC45-A3BA-C08D04E00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D0388B5-7DB2-F740-80BF-D96D2E383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0D6C1E-A489-7A41-A74A-AF9FA3AD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10 January 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DA1018B-2067-8D4D-B807-2CFBEF5D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492C1B-9436-C542-970C-8AC06D15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3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49AF0-E007-BA45-A56C-3FE107E5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C89807-1EE0-E542-8E89-8EEB19D4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10 January 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2B481A-C12A-6A42-886D-37449AF1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1239EDD-C3F2-2B40-8570-01E7A846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3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B23D474-7D88-1E48-9AF0-12A2BE6D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January 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37BF2B-3701-AD43-AA31-0DEE0ADF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59F66C-3161-8546-AD4D-3FB4E3E3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6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A8B21-48B2-E34B-8B0E-39B8EC2C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155AF2-F8BA-6C4B-B6C4-DC7FC04C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B37022-85DF-FC44-B453-B9AB4AC11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38A22D-BEB7-C344-8E65-CFF6093C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10 January 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F5B911-0F7B-7047-8C61-C9F8AF8D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13D55A-DF49-0E43-AE00-EC62FEA5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3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C2BDE-E9D6-CA48-8C5F-D0037385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651AAA8-7EB5-0A47-A779-5A5ACD527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8ECE72-C082-3F44-838D-92DAECC9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DE7213-A78E-E140-B708-911D0F98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10 January 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81D99D-3B85-4549-929B-2F36A94B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42128B-B21E-A84C-A5AD-9EB49106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1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8624ED-66F2-7D4B-8222-BC18DCFF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6DC212-D194-5A4E-B3FA-D2F09C17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CDFD75-AB7E-7047-9D50-8A50B236B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10 January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CCE344-C982-F94E-97B1-BDFBE742E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A73AFC-D8AB-D746-AF32-C2D6F0E2A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pa0cot_2N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Relationship Id="rId9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 fontAlgn="b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جذب انتباه أشخاص</a:t>
            </a: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آخرين</a:t>
            </a:r>
            <a:endParaRPr lang="x-none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>
                <a:solidFill>
                  <a:schemeClr val="bg1"/>
                </a:solidFill>
              </a:rPr>
              <a:t>شمسه المنصوري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CF613101-2D6E-4C48-9239-C758E29E0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405">
            <a:off x="549598" y="2065295"/>
            <a:ext cx="4910303" cy="34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January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795108"/>
              </p:ext>
            </p:extLst>
          </p:nvPr>
        </p:nvGraphicFramePr>
        <p:xfrm>
          <a:off x="173583" y="375859"/>
          <a:ext cx="11804073" cy="4798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جذب انتباه أشخاص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آخرين</a:t>
                      </a:r>
                    </a:p>
                    <a:p>
                      <a:pPr algn="r" rtl="1"/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 في كتاب دليل  الطالب.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SA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يركض/ يمشي/ يدفع كرسيه المتحرك  الطالب لمسافة ١-٢ متر  ويلوح عند الانتهاء.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يطلب معلم من الطالب يدفع الطالب فرشات الرسم السطوانية في الأوان ثم يرسم بها على لوحة بيـــضاء.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سماع انشودة عن </a:t>
                      </a:r>
                      <a:r>
                        <a:rPr lang="ar-SA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السلوك الحسن </a:t>
                      </a:r>
                      <a:r>
                        <a:rPr lang="en-US" sz="1200" b="1" u="none" baseline="0" dirty="0"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https://</a:t>
                      </a:r>
                      <a:r>
                        <a:rPr lang="en-US" sz="1200" b="1" u="none" baseline="0" dirty="0" err="1"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www.youtube.com</a:t>
                      </a:r>
                      <a:r>
                        <a:rPr lang="en-US" sz="1200" b="1" u="none" baseline="0" dirty="0"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/</a:t>
                      </a:r>
                      <a:r>
                        <a:rPr lang="en-US" sz="1200" b="1" u="none" baseline="0" dirty="0" err="1"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watch?v</a:t>
                      </a:r>
                      <a:r>
                        <a:rPr lang="en-US" sz="1200" b="1" u="none" baseline="0" dirty="0"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=_pa0cot_2NQ</a:t>
                      </a:r>
                      <a:endParaRPr lang="ar-AE" sz="1200" b="1" u="sng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-طلب من الأسرة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الطالب  ان يلعب </a:t>
                      </a:r>
                      <a:r>
                        <a:rPr lang="ar-AE" sz="1200" b="1" baseline="0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لعبتة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ويلتفت الاشخاص الاخرين وهو يلعب </a:t>
                      </a:r>
                      <a:r>
                        <a:rPr lang="ar-SA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سماع انشودة عن </a:t>
                      </a:r>
                      <a:r>
                        <a:rPr lang="ar-SA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السلوك الحسن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</a:t>
                      </a:r>
                      <a:r>
                        <a:rPr lang="en-US" sz="1200" b="1" u="none" baseline="0" dirty="0"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https://www.youtube.com/watch?v=_pa0cot_2NQ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رقم (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نشاط رقم (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ان  يلوح الطالب بيده بمساعدة جسدية عالية.                                      متوسط: أن  يلوح الطالب بيده بمساعدة جسدية بسيطة.                                                     مرتفع: ان ييلوح الطالب بيده بمفرده.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464239"/>
              </p:ext>
            </p:extLst>
          </p:nvPr>
        </p:nvGraphicFramePr>
        <p:xfrm>
          <a:off x="118991" y="130200"/>
          <a:ext cx="11906451" cy="6359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امنه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شمسة المنصوري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جذب انتباه أشخاص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آخرين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رقم</a:t>
                      </a:r>
                      <a:r>
                        <a:rPr lang="ar-AE" sz="12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الهدف(</a:t>
                      </a:r>
                      <a:r>
                        <a:rPr lang="en-US" sz="1200" b="1" baseline="0" smtClean="0">
                          <a:latin typeface="Sakkal Majalla" pitchFamily="2" charset="-78"/>
                          <a:cs typeface="Sakkal Majalla" pitchFamily="2" charset="-78"/>
                        </a:rPr>
                        <a:t>893</a:t>
                      </a:r>
                      <a:r>
                        <a:rPr lang="ar-AE" sz="1200" b="1" baseline="0" smtClean="0"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٣-١٥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حمد منزعج.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1-كان حمد  غاضب  </a:t>
                      </a:r>
                      <a:r>
                        <a:rPr lang="ar-SA" sz="1200" b="1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دفع الألعاب الى أمام، ليجذب انتباه أمه. قالت الام: حمد أرجع الألعاب للمكان المناسب. 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 :  ادفع اللعبه يا (اسم الطالب)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دفع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دفع حمد اللعبة (مع مد يده و تحريك كفه للامام)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=</a:t>
                      </a: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4BE833D4-783E-4045-A615-B29FA33B5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05" y="2361226"/>
            <a:ext cx="1551158" cy="1067774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1E668255-F4A2-2340-B0B2-1EDB5AAA0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05" y="4315556"/>
            <a:ext cx="1551158" cy="10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5840" y="488112"/>
            <a:ext cx="8315579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1-يجب على المعلم قول ادفع (اسم الطالب) دافعا العبة بعد النظر الى الصورة.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D4A7FAEE-F5E6-D541-89C6-2F3492B3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47" y="2424726"/>
            <a:ext cx="4919563" cy="33864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93023"/>
            <a:ext cx="12180125" cy="6662281"/>
            <a:chOff x="0" y="93023"/>
            <a:chExt cx="12180125" cy="6662281"/>
          </a:xfrm>
        </p:grpSpPr>
        <p:sp>
          <p:nvSpPr>
            <p:cNvPr id="2" name="Rectangle 1"/>
            <p:cNvSpPr/>
            <p:nvPr/>
          </p:nvSpPr>
          <p:spPr>
            <a:xfrm>
              <a:off x="0" y="2339439"/>
              <a:ext cx="1520042" cy="18881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660083" y="93023"/>
              <a:ext cx="1520042" cy="6662281"/>
              <a:chOff x="10660083" y="93023"/>
              <a:chExt cx="1520042" cy="666228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660083" y="93023"/>
                <a:ext cx="1520042" cy="18881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660083" y="4867127"/>
                <a:ext cx="1520042" cy="18881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37" y="500541"/>
            <a:ext cx="7574507" cy="832104"/>
          </a:xfrm>
        </p:spPr>
        <p:txBody>
          <a:bodyPr/>
          <a:lstStyle/>
          <a:p>
            <a:pPr algn="ctr" rtl="1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2-يجب على المعلم قول  أعد اللعبه (اسم الطالب)بعد أن ينظر الطالب للصورة.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865F52-32D2-174E-A031-1417F8AA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1739900"/>
            <a:ext cx="5067300" cy="337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67CD0A7D-962C-F64E-9230-AA808983AA24}"/>
                  </a:ext>
                </a:extLst>
              </p14:cNvPr>
              <p14:cNvContentPartPr/>
              <p14:nvPr/>
            </p14:nvContentPartPr>
            <p14:xfrm>
              <a:off x="3539597" y="2502684"/>
              <a:ext cx="1539000" cy="671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CD0A7D-962C-F64E-9230-AA808983AA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0597" y="2494044"/>
                <a:ext cx="155664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72BC8B26-A8BC-4044-8D5A-A5316816889E}"/>
                  </a:ext>
                </a:extLst>
              </p14:cNvPr>
              <p14:cNvContentPartPr/>
              <p14:nvPr/>
            </p14:nvContentPartPr>
            <p14:xfrm>
              <a:off x="3709877" y="2717604"/>
              <a:ext cx="1279800" cy="624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BC8B26-A8BC-4044-8D5A-A531681688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7237" y="2654964"/>
                <a:ext cx="14054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02C4897A-9BB7-9A4E-9B96-517E0C0D07D3}"/>
                  </a:ext>
                </a:extLst>
              </p14:cNvPr>
              <p14:cNvContentPartPr/>
              <p14:nvPr/>
            </p14:nvContentPartPr>
            <p14:xfrm>
              <a:off x="4504757" y="3265524"/>
              <a:ext cx="231840" cy="25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C4897A-9BB7-9A4E-9B96-517E0C0D07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1757" y="3202524"/>
                <a:ext cx="357480" cy="1512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EB9375-FBB9-AA4A-AD43-33C3D0798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804" y="2567504"/>
            <a:ext cx="1320800" cy="774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339439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0083" y="93023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0083" y="4867127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93439"/>
              </p:ext>
            </p:extLst>
          </p:nvPr>
        </p:nvGraphicFramePr>
        <p:xfrm>
          <a:off x="371061" y="22302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جذب انتباه أشخاص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AE" sz="1100" b="1" dirty="0">
                          <a:latin typeface="Sakkal Majalla" pitchFamily="2" charset="-78"/>
                          <a:cs typeface="Sakkal Majalla" pitchFamily="2" charset="-78"/>
                        </a:rPr>
                        <a:t>آخرين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النمذجة والمحاكاة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بتقليد المعلم في الدفع.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عن طريق الموسيقى و الأغاني 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Super simple learning</a:t>
                      </a:r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يسمع و يشاهد الطالب الاغنية للاستمتاع و التقليد.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09029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يطلب معلم من الطالب  أن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يلوح بيده لجذب انتباه مقدم الخدمة له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يطلب المعلم من الطالب أن يشير على صورة يبكي.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يطلب معلم من الطالب أن يشير  الطالب لصورة طفل مبتسم (سعيد)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267907" y="2265127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1-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يلوح بيده لجذب انتباه مقدم الخدمة له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2050" name="Picture 2" descr="Children Waving Hand Cartoon Images, Stock Photos &amp; Vectors | Shutterstock">
            <a:extLst>
              <a:ext uri="{FF2B5EF4-FFF2-40B4-BE49-F238E27FC236}">
                <a16:creationId xmlns="" xmlns:a16="http://schemas.microsoft.com/office/drawing/2014/main" id="{6541B3F9-B23A-0643-9309-8418DBDD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2"/>
          <a:stretch/>
        </p:blipFill>
        <p:spPr bwMode="auto">
          <a:xfrm>
            <a:off x="4874205" y="3579812"/>
            <a:ext cx="2755900" cy="26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2339439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0083" y="93023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0083" y="4867127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7907" y="828213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1-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يلوح بيده لجذب انتباه مقدم الخدمة له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9" name="Picture 2" descr="Children Waving Hand Cartoon Images, Stock Photos &amp; Vectors | Shutterstock">
            <a:extLst>
              <a:ext uri="{FF2B5EF4-FFF2-40B4-BE49-F238E27FC236}">
                <a16:creationId xmlns="" xmlns:a16="http://schemas.microsoft.com/office/drawing/2014/main" id="{6541B3F9-B23A-0643-9309-8418DBDD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2"/>
          <a:stretch/>
        </p:blipFill>
        <p:spPr bwMode="auto">
          <a:xfrm>
            <a:off x="4470444" y="2594160"/>
            <a:ext cx="2755900" cy="26705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6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4267" y="778098"/>
            <a:ext cx="4649933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2-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يشير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صورة طفل يبكي</a:t>
            </a:r>
            <a:r>
              <a:rPr lang="ar-AE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31DF14A8-DB41-1C4B-B1D0-29D8A524D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r="6166" b="7289"/>
          <a:stretch/>
        </p:blipFill>
        <p:spPr>
          <a:xfrm>
            <a:off x="1667593" y="1946396"/>
            <a:ext cx="3773347" cy="440995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7AD9D1A-4370-F345-843F-ECD82E8CB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33" y="1946396"/>
            <a:ext cx="3175000" cy="4409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39439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0083" y="93023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0083" y="4867127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0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0667" y="778098"/>
            <a:ext cx="4649933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3-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يشير  الطالب لصورة طفل مبتسم (سعيد)</a:t>
            </a:r>
            <a:r>
              <a:rPr lang="ar-SA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23888E-3E62-9847-B871-8F8FA2B0F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7"/>
          <a:stretch/>
        </p:blipFill>
        <p:spPr>
          <a:xfrm>
            <a:off x="2454288" y="2378897"/>
            <a:ext cx="3012757" cy="3701005"/>
          </a:xfrm>
          <a:prstGeom prst="rect">
            <a:avLst/>
          </a:prstGeom>
        </p:spPr>
      </p:pic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5DA3E8AF-EA07-DE46-BC65-E89C5105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0"/>
          <a:stretch/>
        </p:blipFill>
        <p:spPr>
          <a:xfrm>
            <a:off x="6817489" y="2378897"/>
            <a:ext cx="3384630" cy="3594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39439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0083" y="93023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0083" y="4867127"/>
            <a:ext cx="1520042" cy="188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402</Words>
  <Application>Microsoft Office PowerPoint</Application>
  <PresentationFormat>Custom</PresentationFormat>
  <Paragraphs>105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جذب انتباه أشخاص آخرين</vt:lpstr>
      <vt:lpstr>PowerPoint Presentation</vt:lpstr>
      <vt:lpstr>1-يجب على المعلم قول ادفع (اسم الطالب) دافعا العبة بعد النظر الى الصورة.</vt:lpstr>
      <vt:lpstr> 2-يجب على المعلم قول  أعد اللعبه (اسم الطالب)بعد أن ينظر الطالب للصورة.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جذب انتباه أشخاص آخرين</dc:title>
  <dc:creator>shamsa almansouri</dc:creator>
  <cp:lastModifiedBy>USER</cp:lastModifiedBy>
  <cp:revision>15</cp:revision>
  <dcterms:created xsi:type="dcterms:W3CDTF">2020-12-14T09:18:09Z</dcterms:created>
  <dcterms:modified xsi:type="dcterms:W3CDTF">2021-01-10T11:42:37Z</dcterms:modified>
</cp:coreProperties>
</file>