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7" r:id="rId4"/>
  </p:sldMasterIdLst>
  <p:notesMasterIdLst>
    <p:notesMasterId r:id="rId14"/>
  </p:notesMasterIdLst>
  <p:sldIdLst>
    <p:sldId id="291" r:id="rId5"/>
    <p:sldId id="305" r:id="rId6"/>
    <p:sldId id="285" r:id="rId7"/>
    <p:sldId id="289" r:id="rId8"/>
    <p:sldId id="296" r:id="rId9"/>
    <p:sldId id="301" r:id="rId10"/>
    <p:sldId id="304" r:id="rId11"/>
    <p:sldId id="306" r:id="rId12"/>
    <p:sldId id="300" r:id="rId13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55" autoAdjust="0"/>
    <p:restoredTop sz="94660"/>
  </p:normalViewPr>
  <p:slideViewPr>
    <p:cSldViewPr snapToGrid="0">
      <p:cViewPr>
        <p:scale>
          <a:sx n="89" d="100"/>
          <a:sy n="89" d="100"/>
        </p:scale>
        <p:origin x="-246" y="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k Alaryani" userId="cb506edcc4e25f14" providerId="LiveId" clId="{DF0DAA38-837E-45B0-A500-CED87594FF16}"/>
    <pc:docChg chg="custSel modSld">
      <pc:chgData name="Hk Alaryani" userId="cb506edcc4e25f14" providerId="LiveId" clId="{DF0DAA38-837E-45B0-A500-CED87594FF16}" dt="2021-02-10T07:15:03.405" v="79" actId="207"/>
      <pc:docMkLst>
        <pc:docMk/>
      </pc:docMkLst>
      <pc:sldChg chg="modSp">
        <pc:chgData name="Hk Alaryani" userId="cb506edcc4e25f14" providerId="LiveId" clId="{DF0DAA38-837E-45B0-A500-CED87594FF16}" dt="2021-02-10T07:13:36.864" v="27"/>
        <pc:sldMkLst>
          <pc:docMk/>
          <pc:sldMk cId="737242000" sldId="296"/>
        </pc:sldMkLst>
        <pc:graphicFrameChg chg="mod">
          <ac:chgData name="Hk Alaryani" userId="cb506edcc4e25f14" providerId="LiveId" clId="{DF0DAA38-837E-45B0-A500-CED87594FF16}" dt="2021-02-10T07:13:36.864" v="27"/>
          <ac:graphicFrameMkLst>
            <pc:docMk/>
            <pc:sldMk cId="737242000" sldId="296"/>
            <ac:graphicFrameMk id="3" creationId="{00000000-0000-0000-0000-000000000000}"/>
          </ac:graphicFrameMkLst>
        </pc:graphicFrameChg>
      </pc:sldChg>
      <pc:sldChg chg="modSp mod">
        <pc:chgData name="Hk Alaryani" userId="cb506edcc4e25f14" providerId="LiveId" clId="{DF0DAA38-837E-45B0-A500-CED87594FF16}" dt="2021-02-10T07:15:03.405" v="79" actId="207"/>
        <pc:sldMkLst>
          <pc:docMk/>
          <pc:sldMk cId="2061258533" sldId="300"/>
        </pc:sldMkLst>
        <pc:graphicFrameChg chg="mod modGraphic">
          <ac:chgData name="Hk Alaryani" userId="cb506edcc4e25f14" providerId="LiveId" clId="{DF0DAA38-837E-45B0-A500-CED87594FF16}" dt="2021-02-10T07:15:03.405" v="79" actId="207"/>
          <ac:graphicFrameMkLst>
            <pc:docMk/>
            <pc:sldMk cId="2061258533" sldId="300"/>
            <ac:graphicFrameMk id="4" creationId="{00000000-0000-0000-0000-000000000000}"/>
          </ac:graphicFrameMkLst>
        </pc:graphicFrameChg>
      </pc:sldChg>
      <pc:sldChg chg="modSp mod">
        <pc:chgData name="Hk Alaryani" userId="cb506edcc4e25f14" providerId="LiveId" clId="{DF0DAA38-837E-45B0-A500-CED87594FF16}" dt="2021-02-10T07:13:11.087" v="26" actId="20577"/>
        <pc:sldMkLst>
          <pc:docMk/>
          <pc:sldMk cId="359822729" sldId="305"/>
        </pc:sldMkLst>
        <pc:graphicFrameChg chg="modGraphic">
          <ac:chgData name="Hk Alaryani" userId="cb506edcc4e25f14" providerId="LiveId" clId="{DF0DAA38-837E-45B0-A500-CED87594FF16}" dt="2021-02-10T07:13:11.087" v="26" actId="20577"/>
          <ac:graphicFrameMkLst>
            <pc:docMk/>
            <pc:sldMk cId="359822729" sldId="305"/>
            <ac:graphicFrameMk id="5" creationId="{00000000-0000-0000-0000-000000000000}"/>
          </ac:graphicFrameMkLst>
        </pc:graphicFrame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06897" units="1/cm"/>
          <inkml:channelProperty channel="T" name="resolution" value="1" units="1/dev"/>
        </inkml:channelProperties>
      </inkml:inkSource>
      <inkml:timestamp xml:id="ts0" timeString="2021-02-02T06:00:22.493"/>
    </inkml:context>
    <inkml:brush xml:id="br0">
      <inkml:brushProperty name="width" value="0.35" units="cm"/>
      <inkml:brushProperty name="height" value="0.35" units="cm"/>
      <inkml:brushProperty name="fitToCurve" value="1"/>
    </inkml:brush>
  </inkml:definitions>
  <inkml:trace contextRef="#ctx0" brushRef="#br0">7004 3414 0,'-22'-43'360,"22"-43"-360,-21 86 15,21-43-15,0 21 16,0-21-16,0 22 0,0-1 47,0-21-47,-22-21 15,22 42-15,0 1 16,-22-23-16,1 1 0,-1-64 16,22-1-16,0 87 15,0-22-15,0 21 47,0 65 219,0 22-266,22-44 0,-22 22 15,43 0-15,-43-21 16,0-1-16,22 1 63,-1-1-48,1 1 1,-22-1 62,0 1-78,21 21 125,1-43-125,-22 22 16,0-1-16,0 1 15,43 42 16,-22 22-31,-21-43 16,22-21 0,-22-1-16,0 1 15,0-1 1,0 1 46,21-22-46,-21 22 0,22-1 46,-1-21-62,1 0 16,21 0-16,-22 0 15,1 0 1,-1-21-16,23-23 0,-1 44 16,0-21-1,-22-22 1,1 0 0,-1 43-1,1-22-15,21-21 63,21 22-48,-42-1 1,-22 1-16,21 21 78,22-43-15,0 43-63,1-22 15,-23 1 110,22-1-125,-21 22 16,-22 22 468,-22-22-484,-21 64 16,-65 65-16,65-107 15,22-1-15,-65 65 16,43-64 0,0 21 62,21-21-78,-64 21 0,43 21 15,21-64-15,-21 43 16,-43 0-16,65-43 16,21-21 265,0-44-265,0 1-16,0 21 15,0 21-15,0-86 16,0 87-1,0-44 17,0 22-17,0 22 1,0-1 78,0 1-94,0-1 15,-22-42 1,1 42 15,21 1-15,0-1-1,-43 0 1,21-21 0,22 22-1,0-22 1,-21 43 0,21-22 46,0-64-46,0 43-1,0 22-15,0-1 16,0-107 15,0 86-31,0 0 16,21-22 93,22-21-93,-43 65-1,-21 21 282,-44 0-297,1 0 0,20 21 16,-42-21-16,86 22 16,-21-22 93,-1 43-93,-21 151-16,43-173 15,0 1-15,-21-1 16,21 1 31,0-1-47,0 22 15,0 0-15,0-21 16,0 21 0,21 64 62,1-85-78,-22-1 15,21 1-15,-21 21 16,22 0 0,-22-151 124,0 87-124,0-1-16,0-21 15,-22 22-15,1 21 16,21-43-16,-43 0 16,0-22-1,21 22 1,22 22-16,-21 21 0,-1-65 16,1 22-16,-1-22 15,22 44-15,0-65 78,-21-86-62,-23 150 0,44-21-16,-21 0 15,21 21 1,-22 22-16,22-21 15,0-1 1,-21 22 15,21 22 282,43 64-298,-43-64 1,0 21 15,0-22 47,-43 87-62,43-22-16,-22-65 0,22 1 94,0 21-79,0 22 1,0-44 78,0 1-63,22-1-31,-1 22 141,1 0-141,-1-43 0,-21 22 78,44 128-78,-23-128 15,-21 42 1,22-42 0,-22 21-16,21-21 15,-21-1-15,0 1 16,65 42 46,-65-21-62,0-21 16,0-1-16,0 1 0,21-22 16,-21 21-1,0 1 1,22-22-16,-22 21 16,0 1 15,43 43 63,-43-1-32,0-21 313,-22-21-344,22-1 16,0 1-31,0-1-1,-21-21 1,21 22-16,-22 21 78,22-22-47,-21 1 16,21-1-31,-22 1-16,1 43 47,21-44 78,-22 1-125,22 42 0,-21-21 125,-1-43-125,22 43 31,-21-43-15,21-43 234,0 22-203,0-1-32,21 1-15,-21-65 47,0 64-31,0 0-1,22 1-15,-22-1 16,21 1 0,-21-1-1,0 1 1,22-1-1,-22 1 17,0-1-17,0 1-15,0-1 32,0-21-17,0-21 1,0 42-1,0 1-15,0-1 16,0-43 15,0 44-15,-22 21-16,22-22 16,-21-21-1,-1-21 1,1 64-1,21-22 1,0 1-16,-22-1 31,-21-21-15,43 22-16,0-1 16,-22 1-16,1-23 15,21 23 63,0-1-78,-22-64 110,22 65-63,0-1-47,0 1 15,0-1 1,-21 1 62,21-44-78,0 22 16,0 22 15,0-1 78,0-21-62,0-86-31,0 86-16,0 21 297,-22-42-297,22 42 656,-21 1 250,21-1-906,86-150 328,-65 86-328,1 64 16,-22 1 31,43-44-16,-21-42-31,-1 107 16,-21-22-16,0 0 15,-21 130 423,-1-65-438,22-21 0,0 21 93,-22 0-77,22 0-16,0-22 16,-21-21 15,42 86 1016,-21-42-1032,22 20-15,-22-42 0,0 21 16,22 0 0,-22 0-1,21-22-15,-21 44 16,22-22-16,-22 0 16,21 43-16,-21-43 0,0-21 15,0 42-15,22-21 16,-22-21-16,43 21 15,-43-22 1,0 1-16,21-1 16,-21 1-16,0-1 47,0 23-16,22 20-31,-1-42 15,-21 21 1,22-22 62,-22 44-47,0-44-15,0 1 0,0-1-1,0 22-15,0-21 16,0-1 0,0 23-16,0 42 15,0-22-15,0 22 16,0-43-1,0 22-15,0-44 16,0 1 0,0 0 15,0 64-31,0-65 16,0-42 265,0-1-266,0 1-15,0-1 63,-22-21-32,1 21-15,21 1 15,-43-1-31,43 1 16,0-1-16,-43-64 93,21 65-93,1-1 16,21 1-16,0-44 16,-22 22-16,22 22 15,-21-1-15,21-21 188,0-86-173,0 64-15,0 44 16,0-22 0,0 0-16,0 0 15,-22 43 1,22-22-16,0 0 16,0-21-1,-22 22-15,22-44 0,0 44 16,0-22-1,0 0-15,0-22 16,0 87 547,22-1-485,-22 65-63,0-64 1,0-1 46,0 1-30,0 21-17,0 0 79,0 0-78,0 0-16,0-21 15,0 42 95,22 1-110,-22-44 15,0 22-15,0 22 78,0 21-78,21-86 16,-21 22-16,0 21 16,0 43 109,0-65-110,0 1-15,0-1 78,0 65-62,0-43-16,0-21 16,0-1 327,0 66-296,-21-87-15,21 21-17,0 1 1,-22-22 390,0 0-359,1-43 234,-1-22-218,22 0 15,0 22-63,0-21 314,0-1-329,0 44 15,0-1 376,0-64-391,0 65 15,0-1 64,0-21-79,0-22 15,0 44-15,0-1 47,0-21-47,0 22 0,43 21 31,-43-65 126,0 44-157,-21 85 421,-1-21-421,22-21 32,0-1 77,0 44-93,0-44 15,0 1 47,0 43-62,0-44 46,0 1-31,0 21-15,0 21-16,0-42 31,0 21 16,0 86-16,0-108 1,0 1 15,0 0 453,0-1-485</inkml:trace>
  <inkml:trace contextRef="#ctx0" brushRef="#br0" timeOffset="2500">4976 3210 0</inkml:trace>
  <inkml:trace contextRef="#ctx0" brushRef="#br0" timeOffset="52039">4870 2088 0,'26'0'282,"1"0"-282,0 0 15,-1 0 1,1 0-16,0 0 16,0 26-1,-1-26 16,1 27-15,27-27 0,-28 0-1,1 0-15,0 0 16,0 0 0,-27 27 77,26-27-61,1 0 14,0 0-46,0 0 0,-1 0 16,1 26 62,0-26-78,-1 0 16,1 0 15,0 0 16,-54 0 984,0 0-1015,1 0-16,-1 0 15,0 0 1,1 0 0,-1 0-1,0 0 1,0 0-16,1 0 31,-1 0-15,0 0 46,0 0-46,1 0 15,-1 0-15,0 0 31,0 0-47,1 27 15,-1-27-15,0 27 16,27 0 62,-27 80-47,27-81-31,0 55 16,0-55 0,0 28-16,0-27 15,27 53-15,-27-54 16,27 28-1,-27-1-15,0 1 16,0-27 0,0-1-16,27 1 15,-27 27 1,26 26 0,-26-53-1,0-1 1,0 1-1,0 26-15,0 1 32,0-27-1,0-1-31,0 1 16,0 27-1,0-1 1,0-26-16,0 0 15,0 26-15,0-26 16,0 0 0,27-54 296,-27-27-296,0-26-16,0 27 15,27-28 1,-27 1 0,0 53-16,0-26 0,0-27 15,0 26 1,0 28 0,0-28-16,0 1 15,0-28 1,0 28-16,0-27 0,0 0 15,0 53 1,0-27-16,0 28 16,0-1-16,0 0 15,0 54 329,0 26-344,0 1 0,0-27 16,0-1-1,0 28-15,0-28 16,0 1-16,0 27 16,0-1-16,0 54 15,0-80 16,0 0-31,0 53 16,0-27 0,0 27-1,0-26 1,0-1-16,0 81 16,0-107 15,0 0-31,27 53 31,-27-53-15,53 53-1,-26 53-15,0-52 32,-27-55 14,26-26 33,1 0-64,0 0-15,0-26 16,26-28-1,-26-26-15,-27 53 16,26-80-16,-26 0 16,0 27-16,0 0 15,0-81-15,0 108 0,0 0 16,0-1-16,0 27 16,0 1 62,-26-1-47,26 0-15,-54-53 15,54 53 0,0 0-15,0 1-1,0-28 1,0 1 0,0 26-1,-26 0 1,26 1-1,0-55 1,0 55-16,0-28 16,0 27-16,0-53 15,0 0 1,-27 80-16,27-27 47,0 0 47,0-26-94,0-54 15,0 134 298,0 0-313,0 53 0,0-54 15,0 28-15,0-27 32,0-1-17,0 1 32,0 27-31,0-28-16,0 1 15,0 0 32,0 0-31,0-1-1,0 28-15,0-27 16,0-1 0,0 28-1,0-28 1,0 81 15,0-53-15,0-27-1,0 26-15,0 27 16,0-26 0,0-27 15,0 26-15,0 27-1,0 0 1,0-53 62,0-54 203,27-53-281,-27 53 16,0 1 78,26-81-94,-26 80 15,0-26-15,27 26 31,-27 0 1,0 0-1,0-26-31,0-1 16,0 28-16,0-28 15,0 27 1,0 1-1,53 26 95,-53-27-95,0 0 79,27-53-78,-27 27-16,27-1 15,-27 27 1,0 1 31,27-1 406,-27 0-437,0 0-1,0 1 17,0-1-32,0 0 31,-27 54 328,27 0-343,0-1-1,0 28 17,0-27-1,0-1-15,0 1-1,0 0 1,0 0-1,0 26-15,0-26 16,0 0 0,0-1-1,0 1 1,0 0 0,0 26-1,0-26 1,0 0 15,0-1 0,0 1 16,0 0-16,0 53 126,0-53-142,0 0 32,0-1-16,0 55 1,0-28-32,0-26 31,0-1-31,0 1 31,0 0-15,0 0-16,0-1 15,0 1-15,0 0 16,0 0 0,0-1-16,0 1 15,27 0 1,-27 0 0,0-1-1,0 1 1,0 0-1,0 0 17,0-1-17,0 54 1,0-26 93,0-27 1,0-1 140,-27 1-219,27 0-31,0 0 78,0-1 78,-54 1-109,28 0 16,-1-27-16,0 0-32,-26 0-15,26 0 16,-26 0-1,26 0 1,-27-27 0,28 27 15,-1-27 0,0 27-31,0 0 31,1-26-15,-1-28 0,0 27 15,27 1 0,-53-28 0,53 1-15,-27-1 15,27 28 1,0-28-32,0 27 15,-27 1-15,1-28 16,-1 1-1,27-1-15,0 1 16,0 26 15,-27 0-15,27 0 156,0 1-172,0-28 47,0 1-32,0 26 1,0 0 46,0-26-30,0 26-17,0 0 17,0 1-17,0-1 48,0 0-48,0 0 48,0 1-16,0-1 0,0 0-1,0 0-46,0 1 47,0-1-15,0 0-17,0 1-15,0-1 16,0 0-1,0 0 48,0 1 31,0-1-63,0 0-15,0 0-16,0 1 15,0-1 32,27 0 47,-27-26-94,0 26 94,0 0-32,27 0-31,-27 1 32,0-1-16,0 0 78,0 1-94,0-1-15,0-27 312,0 81 265,0 0-577,0 0 15,0-1-31,0 1 32,0 0-1,26-1-31,-26 1 62,0 0-46,0 26 31,0-26-32,0 27 1,27-28 15,-27 28-15,0-27-16,53 26 16,-53-26-16,0 0 15,0-1-15,0 28 31,0-28-15,0 28 0,0-1-16,0-26 15,0 27 1,0-1 0,0 1-1,0-28 1,0 28-1,0-27 1,0-1 0,0 1-1,0 0-15,0-1 0,0 1 47,0 0 0,0 0 0,0-1 47,-26 28-16,-1-54 156,0 0-203,1 0-31,-28 0 32,27 0 15,1 0-47,-1 0 15,0 0 16,0 0-15,1 0-16,-1 0 31,0 0 266,0 0-281,1 0-16,-1-27 234,0 27-218,0 0 15,1 0-31,-1 0 16,27-27-1,-27 27 63,1 0-78,-1 0 16,27-26 0,-27 26-1,27-27 32,-27 27-16,1-27 16,-1 27-31,0-27 0,0 27-1,27-26 1,-26 26-1,-1 0 1,27-54-16,-27 54 16,0 0 15,1 0-31,26-26 16,0-1 109,-27 27-110,0 0 16,0-27-31,1 0 16,-1 27 0,27-26 265,0-1-265,-27 0-1,27 0 1,0 1 31,0-1 62,-26 27 469,-28 0-547,1 0 1,-1 0-17,27-27 17,-26 27-17,26-27 16,0 27 32,1 0 31,26-26-94,-27 26 31,0 0-15,27-27 15,-27 27 0,1 0-15,-1 0 15,0 0-15,27-54-1,-26 54 1,-1 0 15,0-26-31,0 26 31,1 0 1,-1 0-17,0-27 95,0 27-95,-26-27 16,26 27 16,0 0-31,1 0 0,-1 0-16,0 0 31,0-26-16,1 26 1,-1 0 15,0 0 32,27-27-63,-26 27 31,-1 0 0,0 0 32,0 0-48,27-27 1,-26 27-16,-1 0 31,27-27 1,-27 1 61,0 26-61,27-27 46,-26 0 31,-1 27-93,27-53-1,-27 26 1,27 0 15,-27 0 0,27 1 32,-26 26 140,-1 0 188,0 0-360,0 53 0,1-53 0,-1 27-31,27 0 16,-27-1 0,27 1-1,-26-27 1,-1 27-16,27 0 250,-80-1-250,53-26 16,0 0-1,27 27 1,-27-27 46,1 0 48,-28 0-79,-53 0-31,80 54 16,-26-54-1,26 0 1,1 0 15,-1 0 63,-27 0-94,28 0 15,-1 0 1,-53 0 15,53 0-15,0 0 0,0-27 93,1 27-78,-28 0-15,27-27 62,1 27-16,-1-53-30,27 26 30,0 0-46,-27-53-1,27 53 1,-26 27 0,26-53-16,-27 26 31,27 0 16,-27 0-32,0-26 17,27 26-17,-26 27 17,-28-80-1,54 53 0,-53 1-31,53-28 16,-54 27-1,27 27 1,27-26 0,0-1-16,-26 0 15,-1-53 1,-27 26-1,54 28 1,0-1-16,-26 0 16,26 1-16,-54-1 15,54 0-15,-53-53 32,26 53-17,27 0 1,0 1-16,-27 26 15,1-27 17,26 0-17,-54 27 1,27-27 15,1 27-31,26-26 16,-27 26-16,27-27 15,-27 0-15,0 0 16,-26 27 0,26-26-16,27-28 15,-27 54-15,1-26 16,-1-28-16,27 27 0,-27 1 16,-26-1-1,26 0 1,27 0-1,-27 27 1,27-26 47,0-1 421,0 0-422,27 0-62,-27 1 47,0-1-31,0 0 15,27-26-15,-27 26 15,0 0 0,0 1 16,0-1-31,0 0-1,0-26-15,0 26 125,0 0-78,0-53-31,0 133 109,0-26-125,0 27 16,0-28-1,0 1 1,0 0-1,0 26 1,0-26 0,0 0-1,0-1-15,0 1 16,0 0 0,0 26-1,27 1 16,-27-27-15,0-1 15,0 1 1,26-27-17,-26 54 16,0-28 1,0 1-17,0 0-15,0 0 16,0-1 0,0 1-16,27 26 15,-27 28 1,0-28-1,0-26 1,0 0 0,0 26-1,0 27 17,0-26-17,0-27-15,0-1 16,0 1-1,0 0-15,0-54 344,0 0-313,0 1-15,0-55 0,0 55 15,0-1-15,0 0-1,0 0 32,-27 27-16,27-53 1,-26 53-17,26-27 1,0 0-1,-27-26 1,27 26 0,-54 0 15,54-26-31,0 26 16,0 1-1,-26 26 16,26-27-15,-27-187 734,0 134-750,0-107 16,27 106-16,0 55 15,0-28 17,0 27-17,0 1 1,0-1-16,-26 0 15,26 0-15,0-26 16,0 26 0,0 0 31,0 1-32,0 52 673,0 1-657,0 0 16,0 0-32,0 80-15,0-81 16,0 28 0,0-27-1,0 26-15,0 1 0,0-28 16,0 1-16,0 0 31,0 26 16,0 27-47,0 1 16,0-55-1,0 28 17,0-1-1,0-26 63,0 27-79,0-1-15,0-26 31,0 26-15,0-26 0,0 0-1,-27-1 63,27 81-62,0-80 47,0 0 296,-27-27-359,0 0 78,27 27 281,81-1-359,-81 1 0,26-27 16,1 0-16,0 27 16,0 0-1,-1-27-15,-26 53 32,81-26-32,-55-27 15,1 26 1,26 28-1,-26-54-15,-27 27 16,54-27-16,-28 26 16,1 1-16,0-27 15,-27 27 17,27-27-32,-1 27 15,28-1 1,-27-26-16,-1 0 15,1 0 1,0 27 0,0-27-16,26 27 15,0 0 1,-26-27-16,0 0 16,160 53-1,-160-26-15,53-27 16,-53 0-1,26 27-15,-26-27 16,0 0-16,-1 26 31,1-26-31,-54 0 703,27-26-687,-26 26-16,-54-27 31,80 0 79,0 0-95,-81-133-15,81 133 16,-26-53-16,-1 26 16,0 1-16,27 0 15,0 26 48,-27 0-1,27-26-62,-26 26 16,-1 0 15,27 0-31,0 1 16,-27 26-1,27-27-15,-27 27 16,27-54 15,0 81 266,0 53-297,0-53 16,0 27-1,0-28-15,27 81 16,0-80-16,0 53 0,-27 0 16,26-26-1,-26-1 1,27-26-16,-27 0 15,27 26 1,-27-26-16,27 0 0,-27 0 16,0 26-1,0 27 17,26-53-17,-26 0-15,27-1 16,-27 1-16,0 27 15,0-28-15,27-79 282,-27 26-267,0 0 32,0-26-31,0 26-16,0 0 15,0 1 1,0-1 0,0 0-16,0 1 109,0-1-78,0-80-31,0 80 16,0 0 62,0-53-62,0 27-16,0 26 15,0 0-15,-54 27 16,54-53 0,0 26-1,0 0 63,0-26-62,0 26-16,0 0 16,0 1 46,0-28-62,-26 1 16,26 26-16,0 0 0,0-26 15,0 26 17,0 0 30,0-53-46,0 53-1,0 1 17,0 52 264,0 28-296,0-1 16,0 1 0,0-1-1,0-26-15,0 26 16,0 1-16,0-1 16,0 1-16,0-1 15,0-26 1,0 26 15,0-26-31,0 0 16,0 26 15,0-26-15,0 0-1,0 0 32,0-1-31,26 28 46,-26-27-46,0-1 62,0 1 0,0 0-62,27-27 359,0-80-375,-27 53 15,27-27 1,-27 28-16,0-1 31,0-27 32,0 28-63,0-55 15,0 55 1,0-54 31,0 53 31,0 0-47,0-26-31,0 26 16,0-27 31,0 28-32,0-1 1,0-27-16,0 28 16,0-1-1,0-53-15,0 26 16,0 28-1,0-28 1,0 1 15,0 26 1,0 0-17,0 0 1,0 1 281,0-1-235,0 0-15,0-26-31,0 26-16,-27 0 31,-27 27 78,28 27-77,-1 0-17,27-1-15,-27 1 16,27 0-1,0 0-15,-27 26 32,27-26-32,-26 53 15,-1-53 1,27 0-16,0-1 0,-27 81 47,27-80-47,0 26 15,-27 28 1,27-28 0,0-106 109,0-28-110,0-52-15,0 106 16,0-26-16,0 26 16,0-27-16,0-106 15,0 133-15,0-133 16,0 133-16,0-80 15,0 27-15,-26-27 0,26 27 16,0 26-16,0 27 16,0 1-1,0-1 1,-27 27-16,27-27 47,0 1 15,-27 26 16,0 0-62,1 26 15,-54 242-15,53-188-16,27 107 16,0 54-16,0-188 15,0 54-15,0-53 16,0-28-16,0 1 15,0 0 1,0-1 0,0 28-1,0-27-15,0-1 16,-27 1-16,27 27 16,0-81 234,0-27-250,-27-26 15,27 27-15,0-54 16,0 80-16,0 0 15,0-26-15,0 26 0,0-26 16,0 26 93,-26-27-77,26 1-32,0 26 15,0-26 1,0 26 15,-27-26-15,27 26-1,-27 0-15,27 0 16,0 1 0,0-1-16,-27 27 15,-26 0 1,53-27 0,0 0 46,-54 27-62,28 0 47,-1 0-31,-27 134-1,28-54-15,26 81 16,0-81-16,0-27 15,0 1-15,0-27 16,0-1-16,0 1 16,26 27-16,-26-1 15,0-26-15,27 26 16,-27-26-16,0 0 0,0 26 16,0 1-16,0-1 15,0 1 1,0-28-1,0-52 235,0-28-250,0 27 16,27 1 15,-27-1-15,0 0 0,27-80-16,-1 80 0,-26 1 15,27-1-15,-27-26 16,0-1-16,27-26 15,-27 53 1,0-26-16,0-1 16,0 1 15,0 26-15,0 0-1,0 0-15,0-26 31,0 26-15,0 1 0,0-28-1,0 27 17,0 1-17,0-1 1,0 0-1,-27 27-15,27-27 16,-27 1 0,27-1-1,-26 0 17,26 0 46,0 1-78,0-1 0,0 0 47,0-26-32,0 26 1,-27 0 46,0 27 141,27 27-187,-27 0 0,-26 80-1,53-81-15,0 1 0,27 27 16,-27 79-16,0-52 16,26-28-16,-26 54 15,0-80-15,0 26 16,0 54-16,0-80 15,0 26-15,27-26 0,-27 0 16,0 26-16,0 27 16,0-53-16,0 0 15,0 0-15,0-1 16,27 1-16,-27 0 16,0 0 15,0-1-16,27-26-15,-27 54 16,0-27 0,0 26-16,53-53 109,1 0-78,-28-53 1,28 26-17,-27 0 16,106-187-31,-53 81 16,27-81-16,-80 214 16,0-27 62,-27 0 0,27-26-16,-1 53-46,-26-81-16,27-25 16,-27 25-16,0 55 15,27-1 17,-27-27-32,0 28 31,0-1-16,0 0 1,0 0 0,0 1 31,0-28 187,0 27-125,0 1-77,0-1-17,0 0 1,27 27 843,-1 0-828,-26 27 423,0 0-454,0 26 46,27-53 1,-27 54-31,27-54 0,-27 53-1,0-26 16,0 53 1,0-53-17,0 0 17,0 26-1,0 27 0,0-53-31,27 0 16,-27-1-1,0 1 1,26-54 281,28-106-282,-28 106-15,-26 0 16,0 1 0,0-1-16,0 0 78,0 0-31,0 1-32,0-1-15,0 0 78,0 0 32,0 1-1,0-1-93,-26 27-1,26-54 17,0 28-1,-27 26 485,0-27-501,1 0 1,-1 27 15,0 0 110,27-53-79,-27 53-15,1-27-31,-1 27 15,54 0 547,26 0-515,-26 0-48,0 27 16,-1-27 16,1 27-31,0-27 46,-27 26 251,0 1-266,-27-27-32,0 0 1,1 27-16,-1-27 16,-27 0-1,1 0-15,-1 0 0,1 0 16,26 0-16,-26 0 16,26 0-1,0 0 1,0 0-1,1 0 1,26 80 406,0 27-406,0 0-16,26-80 0,-26 53 15,27 0-15,-27-27 16,27 28-16,-27-55 15,27 108-15,-27-80 16,0-28-16,0 1 16,-27 107 31,27-81-32,-27 1 1,0-1-16,27 27 0,0-53 15,0 0-15,-26 0 16,-1-1-16,27 1 16,-27 27-1,27-28-15,-26 28 16,-1-28 0,0 1-16,27 0 0,-27 26 15,1-53 48,26-26 202,0-1-249,0 0 0,0 0 15,0 1 0,0-1-15,0-53 15,0 53-15,-27-26-1,27-1-15,0-26 16,-27 0-16,27-1 0,0-52 15,0-1-15,0 54 16,0 26-16,-27 28 16,27-1-16,-26-27 15,26 28 1,-27-1-16,0 0 31,0 1-15,27-1-1,0 0-15,-26 0 16,26-26 15,-27 26-15,27 0-16,-27 27 16,27-26-1,0-1-15,0 0 0,-27 27 16,-26-80-1,53 53 95,0 0-95,0-26 1,0 26-16,0 1 0,0-1 31,0 80 251,0 1-267,0 26-15,0 0 16,0 0-16,0-53 15,-27 107-15,27-81 16,0-26-16,-26 26 0,26-26 16,0 27 15,-54-54-15,54 80 15,0-53-16,0-1 1,0 28-16,0-27 31,0-1 16,27 55-16,-27-28-31,0 0 0,0-26 16,0 27 15,0-28-31,0 1 16,0 27-16,0-28 16,27 1-1,-27 27-15,0-28 16,26 55-16,-26-55 31,0 1 32,0 0-32,0-1 328,0 1-343,27 0-16,26-27 15,1 27-15,-1-1 16</inkml:trace>
  <inkml:trace contextRef="#ctx0" brushRef="#br0" timeOffset="59877">1420 2435 0</inkml:trace>
  <inkml:trace contextRef="#ctx0" brushRef="#br0" timeOffset="60554">1661 2542 0</inkml:trace>
  <inkml:trace contextRef="#ctx0" brushRef="#br0" timeOffset="61228">1822 2569 0</inkml:trace>
  <inkml:trace contextRef="#ctx0" brushRef="#br0" timeOffset="62698">2142 2435 0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06897" units="1/cm"/>
          <inkml:channelProperty channel="T" name="resolution" value="1" units="1/dev"/>
        </inkml:channelProperties>
      </inkml:inkSource>
      <inkml:timestamp xml:id="ts0" timeString="2021-02-02T06:01:51.772"/>
    </inkml:context>
    <inkml:brush xml:id="br0">
      <inkml:brushProperty name="width" value="0.35" units="cm"/>
      <inkml:brushProperty name="height" value="0.35" units="cm"/>
      <inkml:brushProperty name="fitToCurve" value="1"/>
    </inkml:brush>
  </inkml:definitions>
  <inkml:trace contextRef="#ctx0" brushRef="#br0">909 187 0,'0'27'313,"0"0"-266,0 0-32,0 26 1,0-26-16,0-1 16,0 1-1,0 0 1,0 0-16,0 53 16,0-53 15,0-1-16,0 1 1,0 0 62,0 26-47,0-26-15,0 27-16,0-1 31,0-26-15,0-1 0,0 28-16,0-27 15,0-1 1,0 28 15,26-27-15,-26 26-1,0-26 1,0 0 0,0-1-1,0 1 16,0 0-31,0 26 32,0-26-17,0 0 1,0-1 0,0 1 15,0 0-16,0 26 1,27 1 15,-27-27-15,0-1-16,0 1 16,0 27-1,0-28 1,0 1-1,27 27 1,-27-28 0,27 108-1,-27-81 1,0-26 0,0 0 15,0 0-31,0-1 15,0 1-15,0 0 32,0 0-17,0-1-15,0 1 94,0 27-47,0-28 953,-54 1-984,54 26 77,-27-53 17,27 27-63,-26 0 15,-28 0 766,28-27-797,26-27 438,0 0-422,0 0 0,26 27-47,-26-53 16,0 26-16,0 1 78,27-28-63,-27 27 79,0 1-63,27-28-15,-27 27 46,0-26-30,0 26-17,0 0-15,0 1 16,0-28-16,0 1 16,0 26 15,0 0-16,0-26 1,26 26 0,-26-80 15,0 80 31,0 1-46,0-1 0,0 0 15,0-26 31,0 26-46,0-27-16,0 28 16,0-1-1,0 0 1,0 1 15,0-1 0,0 0-31,0 0 16,0 1 0,0-1-16,0 0 15,0 0 1,0 1 0,0-1 46,54 0-46,-54 0-1,0 1 1,0-1 0,27 0-1,-27-26 16,0 26 16,0 0-47,0 1 16,0-1 15,0 0-31,0-26 16,0 26 15,0 0 47,0 0-78,0 1 31,0-1-15,0-53 125,0 53-126,0 0 48,0 0 31,0 1-94,-27-1 2046,27 0-624,0 1-1406,-27 26-16,27-27 16,-27 27-1,27-27 63,0 81 235,0-28-298,0 54-15,27-80 16,-27 27-16,0 0 16,0 0 46,0-1-62,54 55 16,-54-55-16,0 1 15,26 0 17,-26 0-17,0-1 1,0 1-16,0 0 16,27 0-1,-27-1 1,0 28-16,0-28 15,0 1 1,27 53-16,-27-53 0,0 27 16,0-28-1,27 1 1,-27 53 0,0-53-16,0 53 15,26-53-15,-26 53 31,0-53-15,0 53 15,0 0-15,54-53 0,-54 27 15,27-1-16,-27-26-15,0 0 16,26-27-16,-26 26 31,0 1 32,0-54 327,27-26-374,0 26 0,-27-53-16,0-27 15,0 53 1,0 28 0,0-1-1,0 0-15,0-26 16,0-1-1,0 1 1,0 26 0,-27-26-1,27-1 1,0 27-16,0 1 62,0-1-62,0 0 16,0-26 0,-27 26-1,27-27 1,-26 28-16,26-1 31,0 0-15,0-53-1,-27 80 32,27-27-47,0 1 16,-27-28 0,27 1 15,0-28 0,-53 81-31,53-26 16,0-1-16,0 0 15,0-26-15,0 26 16,0 0 0,0 1-16,-27 26 15,27-27 16,0 0 32,0-26-16,0 26 62,0-27-109,-27 28 16,27-1-1,0-27 17,0 81 405,0 0-421,0 0-16,0-1 0,0 28 15,0-27 1,54 26 0,-54-26-1,0 0 1,0-1-16,0 1 16,0 26 15,26-26 0,-26 0-31,0 0 16,27-1-1,-27 81 1,27-80 15,-27 0-31,0 0 16,0-1-1,27 55-15,-27-55 16,26 1 0,-26 26-1,27-26 1,-27 27 0,27-28 15,-27 1-16,0 0 1,0 26 15,27-53-15,-27 54 0,0-27 15,0-1-16,0 1 1,26 0-16,-26 0 16,0-1-1,0 1 1,0 0 15,0-1 0,0 1-15,0 0 62,0 0-15,27-27-63,0 0 484,-27 26-484,0 28 78,26-27 47,-26-1-31,0 1 172,27-27-220,0 27 1,-27 0-15,0 26 108,27-53 220,-1 0-329,28 0 31,-81 0 251,27-27-282,-27 27-15,1 0 31,26-26 31,-27 26-47,0 0-15,27-27 140,-53 0-141,53 0 17,-27 27-17,27-26 1,0-1-16,0 0 31,-27 27-31,27-27 16,-26 1-16,26-1 31,0-27 0,0 28-31,-54-1 16,54 0 0,0 1-1,-27-28-15,27 1 16,0-1-16,0 27 15,0 1 1,0-1 0,-26 27-1,26-80 1,0 53-16,0-27 16,-27-52-1,27 79 16,0 0-31,0 0 32,-27 1-32,27-1 15,0 0 32,0 0-47,0 1 16,0-1-1,0 0 1,0-26 0,0 26 109,0-27-110,0 28 48,0-1-1,0 0-46,0-53-16,0 53 31,0 1-15,-27 26 437,1 0-437,-1 0 15,-27 0 0,54 26 94,-26-26-125,-1 0 94,27 27-47,-27 0-16,27 0 0,-27 26 0,27-26 32,-26-27-63,26 26 31,0 1 110,0 0-63,0 0-47,-54-1-15,54 1 15,0 27-15,0-28 62,0 1-47,0 0-15,0 0 15,0-1 0,27 1-15,-27 0-16,0 0 15,0-1 32,0 54-31,0-53 0,0 0 15,0 0-16,0-1 17,27 1-1,-27 53-15,0-53 15,0 0-16,26 0 17,-26-1-1,0 28 16,0-27-32,0-1 32,27 1-47,-27 0 110,0-1-95,0 1 48,0 27-16,0-28-16,0 1 16,0 27 125,0-28-94,0 28-78,0-27 47,0-1-32,0 1 17,0 0-17,0 0 32,0-1-16,0 28 1,0-28-17,0 1 1,0 0-1,0 0 17,0 26-1,0 1 0,0-28-15,0 1-16,0 0 31,0 26-15,-27-53 15,27 54-31,0-27 16,0-1 15,0 1-16,-26-27 1,26 53-16,0-26 31,0 0 1,0 0-1,0-1 47,0 1-62,-54 27 77,54-28 17,-26 1-1,-1-27-31,27 27-78,-27-27 31,0 27-15,1-27 0,-28 26-16,27-26 15,1 54-15,-28-54 16,54 27-16,-27-27 16,1 0-1,-1 0 79,0 0-16,0 26-47,1-26-15,-1 0 0,27 27-1,-27-27 1,1 0 203,-1 0 77,-27 0-249,54-53-31,-26 53 0,-1 0-16,0-27 15,0 27 1,27-27 46,-26 27-46,-28-27 0,27 27 77,1 0 1,26-26 281,26-1-328,28 27-16,-27-27 0,-1 27 1,1 0-17,0 0 17,0 0 14,26 0 33,-26 0-1,0 0-16,-1 0-46,-26 27-1,27-27 17,0 0 15,26 27-32,-26-27 16,0 0 1,-1 26-32,1-26 31,0 0 0,26 0 32,-26 0-32,0 0-15,0 0-1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14T21:24:10.8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2141 520 24575,'-32'6'0,"-55"-4"0,-17 0 0,33 7 0,-2 0-715,-3-5 1,-6-3 0,11 2 714,-25 8 0,35-9 688,-6 3-688,14-5 354,2 5-354,14-4 0,6 4 0,7-5 1101,10 0-1101,5-3 0,5-2 0,12-7 0,2-2 0,15-11 0,0 4 0,8-11 0,-1 5 0,0-6 0,1 0 0,0 0 0,0 0 0,0 0 0,-6 1 0,-1 0 0,0 1 0,-5 0 0,4 5 0,-5 2 0,-2 10 0,0 1 0,-4 7 0,3 2 0,-7 4 0,7 0 0,-8 0 0,8 0 0,3 5 0,10 6 0,25 20 0,0 0 0,-11-4 0,0 0 0,15 11 0,-18-9 0,-1 3 0,19 21 0,7 8 0,-13 1 0,-5-6 0,-17 3 0,-8-7 0,-6-1 0,-6-7 0,-5 0 0,-1-6 0,-5-8 0,0-1 0,-5-9 0,1-1 0,-5-6 0,0-5 0,1 0 0,3 1 0,-2-5 0,2 0 0,-3-4 0,3-8 0,-3-14 0,1-11 0,-4-11 0,5-6 0,-4-3 0,9-6 0,-5-8 0,1 12 0,4-10 0,-4 19 0,5 1 0,-4 9 0,3 11 0,-8 6 0,5 10 0,-4 5 0,-1 4 0,1 0 0,0 0 0,-5 4 0,3 5 0,-8 5 0,8 5 0,-8 4 0,7 2 0,-4 5 0,5 1 0,0 5 0,4-5 0,-4 6 0,9-12 0,-7-2 0,7-4 0,-4-6 0,5 0 0,0-5 0,0 1 0,0-1 0,0-10 0,0-30 0,0-18 0,0-44 0,0 40 0,0-1 0,6-38 0,-6 40 0,1 3 0,4-19 0,-5 7 0,0 15 0,0 22 0,0 12 0,0 23 0,0 16 0,0 21 0,0 29 0,0 3-358,0-27 1,0 1 357,0 45 0,0-9 0,0 2-213,0-20 213,0 6 0,0-10 0,0-20 0,5 2 0,-4-23 707,4 4-707,-1-12 221,-3-4-221,3-1 0,0-5 0,-3 0 0,6 1 0,-2-1 0,3-4 0,0 0 0,1-17 0,1-17 0,7-24 0,3-24 0,7-9 0,-7 8-478,12-13 478,-11 21 0,16-7 0,-11 11 0,7 20 0,-5 2 0,-1 18 0,3 2 0,-5 14 0,5 2 478,0 9-478,0 0 0,6 0 0,-4 0 0,10 0 0,-4 0 0,0 5 0,4 5 0,-10 6 0,4 1 0,-6-3 0,-5-4 0,-1-1 0,-6 1 0,-4-2 0,3 1 0,-7-4 0,2 3 0,-3-7 0,-5 6 0,0-2 0,-4 3 0,0 0 0,0 1 0,-14 4 0,-15 4 0,-25 6 0,-24 2 0,31-11 0,-2-1-468,-4-1 1,-2-2 467,-6 1 0,-4-1 0,-26-1 0,1-3 0,31-2 0,1 0 0,-30 0 0,4-1 0,3-3-62,-8 0 62,13 0 0,24 5 0,7-4 0,9 8 0,15-4 933,-1 4-933,12 0 64,1-1-64,12-3 0,12-2 0,30-9 0,3-6 0,26-7 0,4-7-806,9-1 806,-35 10 0,1 0 0,-5 2 0,1 1 0,8-5 0,1 2 0,0 5 0,1 2 0,0-1 0,1 1 0,4 1 0,-2 3 0,29-2-297,1-5 297,-23 12 0,-7-5 0,-4 6 0,-25 0 0,-4 0 794,-15 0-794,-8 0 309,-23 10-309,-25 9 0,-20 7 0,-33 6-1087,6-5 1087,27-15 0,-1-1 0,9-1 0,-1 0 0,-8-3 0,0 1 0,5 2 0,0 1 0,-7-3 0,3 0-233,-24 12 233,34-13 0,3-1 0,-13 6 0,-7 6 0,15-5 0,11 7 0,12-9 1074,11 3-1074,2-5 246,9-1-246,5 1 0,0-1 0,4 0 0,3-3 0,12-1 0,18-4 0,13-6 0,21-6 0,10-9-560,-30 5 0,3-2 560,6 0 0,5-1-692,0-1 0,5-1 1,-2 2 691,8-3 0,1 1 0,-2 0 0,6 0 0,-4 1 0,8 2 0,-5 2 0,-6 0 0,-1 0-417,11 0 0,-5 1 417,17 0-102,-42 5 1,-1-1 101,19-1 940,-23 6-940,-14 1 2063,-12 5-2063,-25 7 975,-21 5-975,-28 10 0,-22 3 0,29-11 0,-1-1 0,0-1 0,0-2 0,-40 9 0,39-8 0,-1-1 0,-31 4 0,-14 12-204,38-15 0,3 1 204,-14 7 0,18-3 0,1 0 0,-12 5 0,-15 10 0,-10 9-228,22-18 228,-12 21 0,25-18 0,-1 4 0,8-2 0,9-6 655,11-6-655,1-1 235,14-5-235,2 0 0,18-5 0,6 0 0,11-13 0,17-4 0,-5-3 0,19-7 0,-6 5 0,7-6 0,1 0 0,-8 6 0,-1-3 0,-8 8 0,-5-2 0,-2 4 0,-11 2 0,4-2 0,-9 6 0,3-3 0,-4 6 0,-1-6 0,-4 7 0,-1-3 0,-5 4 0,0 0 0,-7 0 0,-24 5 0,-14 2 0,-38 11 0,-14-3-627,37-5 0,-3 0 627,-7-2 0,-2-1 0,-1 1 0,1-1 0,8-3 0,0 1 0,-6 1 0,2 1-614,-29 1 614,37-5 0,0 1 0,-35 8 0,17-6 0,11 6 0,22-2 0,0 1 1213,12-1-1213,6-1 655,6-1-655,9 1 0,7-5 0,24-5 0,13-17 0,19-7 0,19-20-722,-34 21 0,2-1 722,12-8 0,7-2-814,-1 5 0,5-1 0,-4 1 814,6-8 0,1 0 0,2 4 0,7-2 0,-6 3 0,3-1 0,-5 2 0,-1-1 0,0 1-558,7 3 0,-3 2 558,-24 6 0,-3 1-114,6 1 1,-1 1 113,32-15 1157,-26 9-1157,-20 11 2414,-15 3-2414,-12 10 1358,-12 0-1358,-18 0 300,-25 11-300,-20 4 0,-15 10 0,-8 1-206,37-12 0,0-1 206,-27 8 0,25-11 0,1 0 0,-16 7 0,-28-2 0,14 4 0,2-1 0,-16 9 0,20 0 0,25-10 0,1 0 0,-15 6 0,-11 8 0,19-6 0,-13 5 0,15-7 0,7-2 0,14-5 0,7-1 0,10-7 412,1 1-412,12-4 0,11-6 0,18-16 0,17-2 0,16-16 0,8 3-932,19-16 932,-40 27 0,1 0 0,6-8 0,0 1 0,29-8 0,-29 12 0,-2 0 0,14-2-115,-20 6 1,0 1 114,22-2 0,-2-2 0,-21 16 0,-8-3 0,-15 9 921,-4-3-921,-5 4 240,-2 0-240,-7 4 0,-1 5 0,-13 4 0,-14 18 0,-17-1 0,-14 11 0,-13-5 0,13-11 0,-19 10 0,19-15 0,-13 15 0,14-16 0,9 7 0,7-14 0,7 7 0,5-8 0,6 2 0,6-4 0,5-1 0,-1 0 0,5 1 0,0-1 0,11-3 0,14-2 0,17-13 0,14-9 0,15-7 0,-13-2 0,19-3 0,-19 6 0,13 0 0,-14 4 0,-3 13 0,-12-6 0,-7 12 0,-7-2 0,-10 4 0,-2 0 0,-3 0 0,-5 7 0,0 3 0,-13 12 0,-22 12 0,-6 1 0,-31 9 0,2 0 0,-11-4 0,31-13 0,2 0 0,-21 6 0,-12 11 0,25-19 0,-1 3 0,9-11 0,13-2 0,12-6 0,10 0 0,8-5 0,15 0 0,6-13 0,24-4 0,2-9 0,6-1 0,6-1 0,-6-4 0,8 3 0,-8-3 0,-1 10 0,-8-3 0,-10 9 0,2-3 0,-20 10 0,8 0 0,-14 5 0,4 0 0,-9 4 0,-21 18 0,-15-3 0,-30 21 0,-15-7 0,-2 0 0,2-7 0,2-2 0,6-10 0,-7 10 0,7-10 0,9 3 0,15-6 0,9 0 0,15-2 0,3 0 0,13-1 0,5-3 0,14-1 0,12-14 0,19-3 0,7-10 0,15-8 0,2 0 0,8-8 0,-15 8 0,10-5 0,-17 6 0,12-7 0,-8 7 0,-13 7 0,-3 6 0,-18 8 0,-6 3 0,-6 2 0,-23 11 0,-16 11 0,-30 4 0,-21 15 0,-2-10 0,2 0 0,3-4 0,-4-2 0,8-2 0,-6 5 0,24-11 0,1 8 0,13-9 0,7 7 0,7-9 0,10 8 0,5-8 0,5 2 0,4-3 0,0-1 0,0 0 0,0 0 0,0 1 0,0-1 0,13 1 0,10 1 0,21 1 0,16-5 0,9-1 0,16-5 0,2 0 0,-7 0 0,11 0-414,-11 0 414,7-6 0,-10-6 0,-10-7 0,-14 1 0,-9-3 0,-13 10 0,-7-3 0,-10 5 0,-5 1 414,-17 3-414,-14 1 0,-20 4 0,-18 0 0,-9 0 0,-7 0 0,14 0 0,-11 0 0,11 0 0,-15 0 0,8 6 0,2 0 0,15 10 0,1 2 0,13-2 0,7 3 0,7-8 0,10 6 0,1-7 0,8 3 0,1-5 0,4 0 0,0 1 0,0-1 0,0 5 0,0 1 0,13 5 0,-1-1 0,23 3 0,-9-1 0,17-4 0,1 0 0,16-4 0,-5-1 0,17-4 0,-17-2 0,12-5 0,-15 0 0,-1 0 0,-7 0 0,-7-5 0,-6 0 0,-12-4 0,-6 0 0,-5 1 0,-3-5 0,-1 3 0,-4-3 0,-20 4 0,-11-2 0,-22 5 0,-14 1 0,-10 5 0,6 0 0,-12 0 0,27 0 0,0 0 0,-31 0 0,30 0 0,3 0 0,-7 0 0,11 10 0,6-3 0,10 17 0,-1-7 0,14 7 0,-3 0 0,4 1 0,5 0 0,1 4 0,4-9 0,5 15 0,0-9 0,5 10 0,0-6 0,0 1 0,0-1 0,0-5 0,4-6 0,10-6 0,7-3 0,22-5 0,-4 0 0,19-5 0,-12 0 0,11-6 0,3-6 0,1-7 0,1-11 0,-11 6 0,-6-4 0,-4 3 0,-13 4 0,-7 3 0,-16 1 0,-2 3 0,-3 0 0,-13 0 0,-10 4 0,-15 0 0,-12-2 0,-11 6 0,0 1 0,-13 5 0,12 0 0,-5 0 0,8 0 0,6 5 0,3 6 0,12 0 0,7 8 0,7-8 0,6 6 0,3-3 0,2 5 0,8-1 0,0 6 0,5 1 0,0 5 0,0 0 0,0 0 0,9 4 0,6-12 0,10 1 0,11-12 0,16-5 0,3-2 0,19-15 0,4-10-764,12-21 764,-41 18 0,1-2 0,1-3 0,-1-1 0,28-18 0,-29 20 0,-2 0 0,12-10 0,14-13 0,-28 21 0,-12-7 0,-13 17 0,-6-4 0,-9 10 764,-1 1-764,-18-1 0,-8 8 0,-31-3 0,-9 9 0,-22 0 0,19 0 0,-24 0 0,24 0 0,-12 0 0,10 11 0,8 2 0,6 10 0,9-1 0,7-1 0,12 3 0,-4 10 0,9-7 0,0 10 0,6-6 0,4 1 0,4 4 0,1-6 0,5-5 0,0-2 0,0-9 0,0-1 0,0-5 0,4-3 0,5-1 0,16-4 0,8 0 0,18-11 0,1-8 0,0-5 0,6-10 0,-6 5 0,7-7 0,1 0 0,-6 1 0,-8 0 0,-8 7 0,-11-3 0,-7 11 0,-6-9 0,-9 13 0,0-6 0,-14 16 0,-53-2 0,-4 8 0,11 0 0,-3 0-497,-38 0 497,1 0 0,-1 6 0,16 1 0,-11 12 0,20 1 0,-14 12 0,37-12 0,1 1 0,-33 19 0,31-11 0,1 3 0,-25 22 0,13 5 0,-5 7 0,19-9 0,-6 7 0,9-3 0,13-1 0,3-14 0,14-3 0,4-18 0,9-6 0,0-6 497,7-9-497,21 0 0,12-20 0,29-12 0,3-24-739,-26 17 0,2-4 739,0-4 0,0-2 0,6-5 0,0-2 0,-3-1 0,0-2 0,0 0 0,-3 2-285,-13 12 1,-3 1 284,4-6 0,-3 2 0,6-20 0,0-8 0,-14 5 0,-9 21 0,-9 3 1433,-3 18-1433,-4 6 614,-8 10-614,-14 5 0,-10 4 0,-12 0 0,0 0 0,-2 16 0,2-3 0,5 14 0,1 0 0,13-6 0,-7 10 0,12-6 0,-13 19 0,4 3 0,-2 20 0,-5 1 0,11-6 0,-6 11 0,8-18 0,3 11 0,4-19 0,5-4 0,5-18 0,2-6 0,4-6 0,3-12 0,13-13 0,12-16 0,14-21 0,9-15 0,4-19-573,-24 37 0,1-1 573,-2-5 0,0 2 0,24-33 0,-26 34 0,0 0 0,20-34-343,-23 38 1,-1 0 342,23-43-133,-10 19 133,-6 9 0,-9 20 0,-7 10 1098,-6 16-1098,-8 5 720,-17 15-720,-7 11 146,-22 18-146,4 6 0,-6 1 0,-3 11 0,2-9 0,-1 11 0,-10 17-644,6-4 644,21-23 0,1 1 0,3-1 0,0 1 0,-1 4 0,1-1 0,-15 36 0,16-38 0,1 0 0,-2 31-129,-10-5 129,13-4 0,7-19 0,3-17 0,9-4 0,2-15 640,7-5-640,7-18 133,10-9-133,21-22 0,4-9 0,19-11-878,-3-13 878,-27 32 0,2-3 0,-2-2 0,2-1 0,8-1 0,1-2-771,0-2 1,2 1 770,8-1 0,-2 2 0,-12 12 0,0 0-209,4-4 1,-1 2 208,15-6 0,5-6 0,-17 16 790,-18 18-790,-12 9 1573,-8 9-1573,-5 15 473,-23 18-473,-1 4 0,-43 25 0,18-24 0,-27 27-406,34-33 1,-1 0 405,-32 31 0,21-23 0,0 0 0,-26 21 0,0-6 0,-2 4 0,19-15 0,-6 2 0,12-10 0,18-4 0,0-14 0,14 4 0,2-12 811,6 3-811,5-4 0,-1-5 0,1 0 0,4-1 0,-4-2 0,7 0 0,-2-16 0,12-11 0,15-13 0,12-7 0,29-20-701,-4-1 701,-23 26 0,1-2 0,-4-2 0,0-1 0,3 3 0,1 0 0,-2-4 0,-2 2 0,26-17-166,-4-7 166,-16 26 0,-4-4 0,-5 14 0,-18 14 0,-1 10 695,-19 12-695,-8 14 172,-37 24-172,1-3 0,-21 19 0,16-20 0,-23 21-624,17-11 624,17-16 0,-1 0 0,-29 22 0,33-22 0,0-1 0,-24 11 0,-6 22 0,17-30 0,-4 17 0,12-15 0,7-7 0,13-7 0,7-7 0,13-13 624,18-13-624,21-11 0,10-11 0,17-9 0,4-2-628,4-15 628,-29 29 0,2 0 0,1-1 0,1 0 0,7-4 0,2 1 0,4 7 0,-1 2 0,-8 1 0,0 0 0,6 0 0,-2 2 0,21-5 0,8-17 0,-20 25 0,-10-7 0,-17 20 0,-3-7 0,-12 13 628,-4-3-628,-5 7 0,-10 11 0,-15 8 0,-22 25 0,1-10 0,-28 27 0,24-32 0,-16 22 0,6-23 0,-5 16 0,1-9 0,2-2 0,6-2 0,2-11 0,6 4 0,3-6 0,5-1 0,6-4 0,2 2 0,4-8 0,1 3 0,7-4 0,-1 0 0,8-5 0,-1-7 0,6-12 0,21-11 0,9-13 0,26-18 0,8-4-308,-31 21 1,1 0 307,30-21 0,-31 22 0,-2 0 0,18-13 0,1-11 0,-11 22 0,-12 8 0,-3 12 0,-12 8 0,0 5 615,-5 3-615,-6 8 0,-14 13 0,-17 11 0,-5 6 0,-19 9 0,10-6 0,-12 6 0,14-7 0,-5 0 0,17-3 0,-8-4 0,17-8 0,0-2 0,7-8 0,4 2 0,4-3 0,2-1 0,-1 0 0,3 0 0,-3 0 0,11-3 0,3-2 0,12-12 0,3-2 0,5-9 0,7-1 0,-6 0 0,5 0 0,1 5 0,-11-2 0,9 6 0,-15-1 0,-1 4 0,-2 4 0,-8-3 0,4 7 0,-5-2 0,1 3 0,-1 0 0,-4 3 0,-4 1 0,-9 9 0,-10 1 0,-1 5 0,-9 1 0,4-5 0,-5 4 0,-1-4 0,6 0 0,2-1 0,4-4 0,5-2 0,-3 1 0,8-4 0,-1-4 0,15-10 0,18-18 0,12-7 0,12-14 0,10-15-744,2-4 744,-22 26 0,3-2-689,7-6 1,4 1 688,-1 1 0,1 1 0,-2 4 0,0 0-364,-1-2 0,-2 2 364,29-14-218,-1-5 218,-16 18 656,-15 19-656,-17 8 1356,-7 12-1356,-10 7 802,-10 11-802,-14 8 253,-8 9-253,-17 3 0,-1 6 0,-6-3 0,-8 10 0,6-9 0,-6 9 0,7-10 0,1 4 0,0-6 0,-1 0 0,7 0 0,3-7 0,5 3 0,3-9 0,4 3 0,-5 1 0,11-6 0,-5 0 0,11-2 0,1-9 0,4 4 0,5-5 0,-4-3 0,18-5 0,10-17 0,22-6 0,5-7 0,5-4 0,1-2 0,2-2 0,6-4 0,8-2 0,-7 11 0,8-4 0,-18 18 0,-7 3 0,-9 6 0,-6 4 0,-5 1 0,-6 5 0,-6 0 0,-5 0 0,-3 4 0,-2 0 0,-3 9 0,-4 1 0,-6 9 0,-10-2 0,-5 3 0,-12-3 0,-1 0 0,-6-4 0,1-1 0,5-6 0,-5 1 0,12-1 0,-6 1 0,12-6 0,-4 0 0,14-5 0,-8 0 0,14 0 0,-4 0 0,5 0 0,14-4 0,12-6 0,24-12 0,4-2 0,11-10 0,-4 10 0,6-5 0,0 5 0,0 0 0,-6 6 0,-3 1 0,-6 11 0,-11-3 0,2 8 0,-16-3 0,0 4 0,-1 0 0,-9 0 0,4 0 0,-5 0 0,-3 3 0,-2 1 0,-6 4 0,-7 1 0,-4 0 0,-4 0 0,0 4 0,-6-2 0,-1 2 0,-5-2 0,5-2 0,-4 1 0,4 0 0,0-1 0,-4 1 0,9 0 0,-4-1 0,6 0 0,4 0 0,1-4 0,8-5 0,1-4 0,12-9 0,8-1 0,9-6 0,5 0 0,0 0 0,6-1 0,4-7 0,-2 6 0,0-5 0,-8 11 0,-5-3 0,-2 9 0,-9 1 0,-1 1 0,-5 7 0,0-3 0,0 4 0,-6 0 0,-8 4 0,-13 2 0,-6 3 0,-5 2 0,-6-1 0,4 0 0,-10 1 0,4-1 0,0 1 0,1-1 0,12 0 0,2 0 0,9-2 0,1 1 0,4-4 0,8-2 0,12-7 0,3-1 0,15-5 0,-9-4 0,9-1 0,-5 0 0,7-4 0,-7 4 0,0-1 0,-6-1 0,1 7 0,-5-3 0,-2 8 0,-3-3 0,-8 7 0,-12-3 0,-4 4 0,-14 5 0,4 1 0,0 3 0,-4 1 0,9-1 0,-3 1 0,9-5 0,1 3 0,19-7 0,6 2 0,21-3 0,5-5 0,12-6 0,19-9 0,10 0-594,17 0 594,0 7 0,-17 5 0,13 2 0,-21 0 0,13 5 0,-22-5 0,-3 6 0,-21 0 0,-2 0 0,-16 0 0,-2 0 594,-9 0-594,-1 0 0,-10 4 0,-10 5 0,-18 7 0,-8 5 0,-12 1 0,-3-4 0,-6 4 0,0-9 0,6 9 0,2-10 0,8 4 0,5-5 0,7-1 0,11-5 0,7 3 0,12-7 0,12 3 0,9-9 0,10 4 0,0-8 0,6 3 0,-4 0 0,10-4 0,-10 9 0,4-4 0,-6 5 0,-5 0 0,-1 0 0,-10 0 0,-2 0 0,-3 0 0,-1 0 0,-3 4 0,-2 0 0,-3 5 0,0 3 0,0-2 0,0 3 0,-4-1 0,-1-2 0,-8 7 0,-1-7 0,-10 8 0,-1-7 0,-5 3 0,0-4 0,-6-4 0,4-2 0,-5-4 0,12 0 0,2 0 0,9 0 0,5-7 0,9 2 0,14-12 0,6 6 0,16-8 0,2 7 0,6-9 0,-6 9 0,4-4 0,-4 6 0,-1 4 0,0-4 0,-13 9 0,0-4 0,-6 5 0,-4 0 0,-1 0 0,-5 0 0,1 0 0,-1 0 0,-4 4 0,-13 1 0,-21 10 0,-10-3 0,-25 6 0,17-12 0,-25-1 0,11 1 0,-7-5 0,-5 5 0,12-6 0,-5 0 0,8 5 0,-1-3 0,8 3 0,1-5 0,13 4 0,2-3 0,11 4 0,1-5 0,10 0 0,2 0 0,3 0 0,4-3 0,2-2 0,3-8 0,8-1 0,7 0 0,10-5 0,5 4 0,6-6 0,2 0 0,6-1 0,-7 0 0,6 1 0,-17 5 0,9 1 0,-15 10 0,-1 0 0,-6 5 0,-5 0 0,0 0 0,0 0 0,0 0 0,0 0 0,0 0 0,0 0 0,0 0 0,1 0 0,-1 0 0,5 0 0,0 0 0,6 0 0,4 0 0,-3 0 0,4 0 0,-1 0 0,2 0 0,5 4 0,0-2 0,7 7 0,-6-8 0,5 8 0,-5-7 0,-1 6 0,-5-6 0,3 7 0,-12-8 0,2 7 0,-6-7 0,-2 2 0,3-3 0,-5 0 0,0 4 0,0-3 0,1 3 0,-1-4 0,0 3 0,1-2 0,-1 3 0,-4 0 0,0 0 0,-4 4 0,0 0 0,0 0 0,0 0 0,0 0 0,0 0 0,0 1 0,-9-1 0,4 1 0,-8-4 0,0 2 0,3-2 0,-7 4 0,3 0 0,0 0 0,-3 0 0,7-1 0,-3 1 0,0 0 0,4-1 0,-4 1 0,5-1 0,3 0 0,-3 1 0,4-5 0,-1 4 0,-2-8 0,6 8 0,-7-7 0,7 6 0,-2-3 0,-1 4 0,0-4 0,-5-1 0,-3-3 0,-2 0 0,-5 0 0,1 0 0,-6 0 0,4-8 0,1 2 0,2-7 0,7 0 0,-3 3 0,4-3 0,0 0 0,4 4 0,1-4 0,4 0 0,0 3 0,0-2 0,0-1 0,0 3 0,0-3 0,0 0 0,0 4 0,0-8 0,0 7 0,4-7 0,1 7 0,4-7 0,4 7 0,1-3 0,0 4 0,3 4 0,-3-3 0,0 7 0,3-3 0,-3 4 0,0 0 0,-1 0 0,-5 0 0,0 0 0,0 0 0,1 0 0,-1 0 0,0 3 0,-3 1 0,2 4 0,-6 0 0,6-3 0,-6 2 0,6-6 0,-6 6 0,3-2 0,-4 3 0,0 0 0,0 0 0,0 0 0,0 0 0,0 0 0,0 1 0,0-1 0,-4 0 0,-1 0 0,-3 1 0,0-1 0,-1 0 0,1 1 0,-1-1 0,1-4 0,-1 4 0,5-4 0,-4 1 0,7 2 0,-6-6 0,6 7 0,-6-7 0,6-4 0,-3-7 0,4-3 0,4-4 0,1 3 0,9-5 0,-4 1 0,12-1 0,-6 4 0,8-3 0,-6 7 0,0-2 0,1 4 0,-1 0 0,0 3 0,-4-2 0,-1 8 0,0-4 0,-4 4 0,4 0 0,-9 3 0,0 2 0,-4 3 0,0 4 0,-4-2 0,-5 7 0,-5-3 0,-4 0 0,-1 3 0,-4-1 0,3 2 0,-4 1 0,0-4 0,-1 3 0,-5-7 0,-6 9 0,4-9 0,-10 5 0,4-5 0,0-5 0,-4-2 0,10-4 0,1 0 0,2 0 0,9 0 0,1 0 0,6 0 0,4-3 0,1-2 0,0-3 0,-1-1 0,1 5 0,3-4 0,-2 3 0,2-3 0,-3 0 0,-1 3 0,-3-3 0,2 7 0,-7-3 0,3 0 0,-4 3 0,-6-3 0,-1 4 0,-5-4 0,-1 3 0,-5-4 0,4 5 0,-4 0 0,6 0 0,-1 0 0,6 0 0,-4 0 0,10 0 0,-5 0 0,5 0 0,1 0 0,-1 0 0,5 0 0,-3 0 0,8 0 0,-4 0 0,4 0 0,1 0 0,-1 0 0,1 0 0,0 0 0,4-3 0,0-2 0,4-3 0,4 0 0,10-1 0,1 5 0,8-5 0,1 8 0,1-3 0,0 4 0,4 0 0,-10-4 0,10 3 0,-9-4 0,9 1 0,-4 3 0,-1-4 0,5 1 0,-4 3 0,5-8 0,0 7 0,1-2 0,-1 4 0,6 0 0,-5 0 0,6 0 0,-1 0 0,-4 0 0,4 0 0,-6 0 0,0 0 0,0 0 0,0 0 0,0 0 0,14 0 0,-11 0 0,11 0 0,-19 0 0,-2 0 0,1 0 0,-4 0 0,3 0 0,-9 0 0,3 0 0,-3 0 0,4 0 0,1 0 0,-1 0 0,-4 0 0,3 0 0,-3 0 0,0 4 0,-1-4 0,-5 4 0,0 0 0,5-3 0,-4 2 0,4 1 0,-5-3 0,1 6 0,-1-6 0,0 7 0,0-7 0,1 6 0,-1-6 0,-3 6 0,2-2 0,-6 3 0,3 0 0,-4 0 0,0 0 0,0 0 0,0 0 0,0 0 0,0 0 0,0 0 0,0 0 0,0-1 0,0 1 0,0 0 0,0 0 0,0-1 0,0 1 0,0 0 0,0 0 0,0 0 0,0 0 0,0 0 0,0 0 0,0 0 0,3 0 0,2-4 0,-1 4 0,4-4 0,-7 5 0,6-5 0,-2 4 0,-1-4 0,4 4 0,-4-3 0,1 2 0,2-2 0,-2 3 0,-1 0 0,4-3 0,-4 2 0,1-2 0,2 3 0,-2 1 0,3-1 0,0 0 0,0 0 0,0 0 0,1 0 0,-5 1 0,4-1 0,-4 0 0,5 1 0,-1-1 0,-4 0 0,4 0 0,-4 1 0,5-1 0,-5 0 0,4 0 0,-7 1 0,6-1 0,-3 0 0,1 1 0,2-1 0,-6 0 0,7 0 0,-7 1 0,6-1 0,-6 0 0,3 1 0,-1-1 0,-2 0 0,7 0 0,-7 0 0,2 0 0,1-3 0,-3 2 0,3-2 0,-1 3 0,-2 0 0,6 0 0,-6 0 0,3 1 0,-1-1 0,-2 0 0,7 0 0,-8 1 0,8-1 0,-7 0 0,6 1 0,-2-1 0,-1 0 0,4 0 0,-7 1 0,6-1 0,-2 0 0,-1 1 0,4-1 0,-4 0 0,1 0 0,3 5 0,-4-3 0,5 2 0,-4-3 0,2-1 0,-2 0 0,3 1 0,0-1 0,-3 0 0,2 0 0,-2 1 0,3-1 0,-4 0 0,3-4 0,-2 0 0,3-4 0,-4-4 0,-1-5 0,-3-5 0,0 0 0,0-3 0,0 3 0,0-5 0,0 1 0,0-6 0,0 4 0,-4-3 0,-1 4 0,-8 1 0,2-1 0,-2 1 0,4-1 0,0 5 0,-1-3 0,2 8 0,-5-9 0,3 9 0,-3-9 0,4 9 0,0-9 0,1 9 0,-1-4 0,4 0 0,-2 4 0,2-4 0,-3 4 0,-1 1 0,5 0 0,-4-1 0,3 1 0,1-1 0,-4 5 0,4-4 0,-1 4 0,-3-1 0,4-3 0,-1 4 0,-2-5 0,6 1 0,-7 3 0,3-2 0,1 2 0,-4-8 0,3 4 0,0-4 0,-2 4 0,2 1 0,-3 0 0,3-5 0,-3 3 0,4-3 0,-5 0 0,0 4 0,1-8 0,-1 8 0,0-8 0,1 8 0,-1-4 0,0 0 0,1 4 0,-1-4 0,-4 0 0,3-1 0,-3 0 0,0-3 0,3 3 0,-7-5 0,7 5 0,-3 1 0,0 0 0,3 4 0,-2-4 0,3 0 0,4 4 0,-3-4 0,3 4 0,1 1 0,-4-1 0,7 1 0,-6 0 0,6-1 0,-6 5 0,6-3 0,-3 9 0,4-1 0,0 7 0,0 0 0,0 5 0,0-4 0,0 14 0,4-8 0,1 8 0,4-4 0,0-1 0,1 0 0,3 1 0,-3-1 0,7 0 0,-3 1 0,5-1 0,-1 0 0,0 1 0,1-1 0,-1 0 0,0 1 0,1-1 0,0 5 0,-5-3 0,4 4 0,-3-6 0,-1 0 0,-1 1 0,0-1 0,-2 0 0,6 1 0,-7-1 0,7 0 0,-6 1 0,6-1 0,-7 0 0,7 1 0,-7-5 0,7 3 0,-7-3 0,8 0 0,-8 3 0,7-7 0,-7 3 0,7 0 0,-3 1 0,0 0 0,3 3 0,-3-3 0,0 0 0,3 3 0,-3-7 0,0 7 0,3-2 0,-7-2 0,7 1 0,-7-2 0,3-2 0,-4 3 0,-1-5 0,0 1 0,0-1 0,1 5 0,0 0 0,-1 0 0,-3-1 0,2-4 0,-6 1 0,3-1 0,-4 0 0,3 1 0,-2-1 0,3 0 0,-4 0 0,3 0 0,-2 0 0,-1-7 0,-9-7 0,-5-13 0,-11-7 0,3-4 0,-10-3 0,11 2 0,-5 0 0,0-1 0,5 7 0,-4 0 0,6 1 0,0 9 0,0-8 0,5 9 0,-4-1 0,4 2 0,-1 0 0,-2 2 0,3-2 0,-1-1 0,-2 4 0,2-7 0,-3 6 0,4-2 0,-3 0 0,3 3 0,-5-7 0,5 7 0,-3-7 0,7 7 0,-7-3 0,7 0 0,-3 3 0,0-3 0,3 0 0,-3 3 0,4-3 0,1 5 0,-1-5 0,1 3 0,-1-3 0,0 0 0,0 4 0,1-4 0,-1-3 0,1 5 0,0-6 0,-1 9 0,0-5 0,1 4 0,-1-4 0,1 4 0,-1 1 0,1 0 0,3-1 0,-2 1 0,6 0 0,-3 0 0,4 0 0,0 1 0,0-1 0,0 0 0,-3 0 0,2 0 0,-6-1 0,1-4 0,2-1 0,-4 0 0,3-3 0,0 8 0,-3-9 0,7 9 0,-3-4 0,-1 0 0,4 3 0,-3-2 0,4 3 0,0 1 0,4 3 0,0 2 0,4 3 0,0 0 0,1 0 0,-1 0 0,0 0 0,0 3 0,1 2 0,-1 3 0,0 1 0,1-1 0,-1 0 0,0 1 0,-3-1 0,2 0 0,-2 0 0,-1 1 0,0-1 0,0 0 0,-3 0 0,6 1 0,-6-1 0,3 0 0,-1 1 0,2-1 0,-1 0 0,3-4 0,-6 4 0,7-4 0,-4 4 0,4 0 0,-4 0 0,3-3 0,-6 2 0,7-6 0,-7 6 0,2-2 0,1-1 0,-3 4 0,6-4 0,-6 5 0,7-1 0,-4 0 0,1 0 0,2 0 0,-6 1 0,6-1 0,-2 0 0,3 0 0,-4 1 0,4-1 0,-4 0 0,5 1 0,-1-1 0,0 0 0,1 5 0,-1-4 0,1 9 0,0-9 0,0 8 0,0-3 0,0 4 0,0-4 0,0 4 0,0-5 0,-1 1 0,1 4 0,0-9 0,0 8 0,-1-8 0,1 9 0,0-5 0,0 6 0,0-1 0,0 1 0,1-1 0,-1 0 0,0 6 0,1-5 0,-1 5 0,-4-6 0,4 6 0,-4-4 0,5 3 0,-1 1 0,0-5 0,1 5 0,-5-6 0,4 6 0,-4-4 0,4 3 0,0-9 0,-4 3 0,3-3 0,-7 0 0,3 3 0,0-7 0,-3 2 0,2-3 0,-3-1 0,0 0 0,0 0 0,-3-3 0,-2-1 0,-3-4 0,0 0 0,-1-4 0,1-5 0,-2-10 0,1-6 0,-6-6 0,4 6 0,-4-4 0,10 10 0,-3-5 0,2 5 0,-3 1 0,4 4 0,-3-3 0,3 7 0,0-3 0,-3 5 0,7-1 0,-6 5 0,2-4 0,1 4 0,-4-5 0,7 1 0,-6 3 0,2-7 0,-4 6 0,0-7 0,1 5 0,-1 0 0,1-5 0,-1 3 0,0-3 0,1 5 0,0-1 0,-1-3 0,0 2 0,0-3 0,1 5 0,0-1 0,-1 1 0,1 0 0,3-1 0,-2 1 0,2 3 0,-3-2 0,-1 2 0,1 0 0,3-2 0,-2 2 0,2-3 0,-3 3 0,-5-6 0,4 5 0,-3-6 0,3 7 0,1-2 0,0 2 0,-1-3 0,1 0 0,0-1 0,-1 1 0,0-5 0,1 3 0,-1-2 0,1 3 0,-1 1 0,1-1 0,-1 1 0,5-5 0,-4 4 0,4-4 0,-5 4 0,5 1 0,-4 0 0,7-1 0,-6 1 0,6 0 0,-7 0 0,7-1 0,-2 1 0,3 0 0,0-1 0,0 1 0,0 0 0,-4 0 0,3-5 0,-3 3 0,4-3 0,0 5 0,0-1 0,-3 1 0,2 0 0,-3-1 0,0-4 0,-1 0 0,0-1 0,1 2 0,4 4 0,-4-1 0,3 1 0,-2 0 0,-1-1 0,3 1 0,-3-1 0,4 1 0,0 0 0,0 0 0,0-1 0,0 1 0,0-1 0,0 1 0,0 0 0,0-1 0,0 1 0,4 4 0,1-3 0,3 6 0,0-3 0,5 4 0,1 0 0,9 0 0,-3 0 0,4 0 0,-6 0 0,0 0 0,0 0 0,-4 0 0,3 0 0,-7 0 0,3 0 0,-5 0 0,0 3 0,-4 2 0,3 3 0,-6 0 0,3 0 0,-4 0 0,0 0 0,0 0 0,0 0 0,0 0 0,0-1 0,0 1 0,0 0 0,0 0 0,0 0 0,0-1 0,0 1 0,-4-3 0,-1 1 0,-3-5 0,0 6 0,0-6 0,4 6 0,-3-2 0,6 3 0,-3-1 0,4 1 0,0 0 0,0 0 0,0 0 0,0 0 0,0 1 0,0-1 0,0 0 0,0 1 0,4 3 0,1-2 0,4 7 0,0-3 0,0 4 0,0-4 0,0 3 0,-1-7 0,1 7 0,0-8 0,-1 4 0,1-5 0,-1 1 0,0-1 0,0 0 0,1 0 0,-1 1 0,0-1 0,1 0 0,-1 0 0,0 1 0,0-1 0,1-3 0,-1 2 0,0-3 0,0 5 0,1-1 0,-1-3 0,0 2 0,0-3 0,1 1 0,-5 2 0,3-6 0,-2 7 0,3-7 0,0 6 0,0-6 0,-3 6 0,2-6 0,-3 2 0,1 1 0,2-3 0,-6 6 0,6-6 0,-3 3 0,4-4 0,0 0 0,-1 0 0,1 0 0,-3-4 0,-2-5 0,-3-5 0,0-4 0,0-1 0,0 1 0,0-6 0,0 4 0,0-3 0,-4 4 0,-1 5 0,-8-3 0,3 7 0,-2-3 0,-1 5 0,3-1 0,-3 0 0,5 1 0,-1 3 0,1-2 0,0 6 0,-1-3 0,1 0 0,0 0 0,-1-1 0,1-2 0,0 3 0,4-4 0,-3 3 0,6-2 0,-7 7 0,7-7 0,-6 6 0,3-6 0,-4 6 0,3-7 0,-2 8 0,3-4 0,-5 0 0,1 3 0,0-3 0,0 4 0,-1 0 0,1 0 0,0-3 0,-1 2 0,1-3 0,0 4 0,0 0 0,0 0 0,4 3 0,1 2 0,3 3 0,0 0 0,3 0 0,2 1 0,3-1 0,0 0 0,1 1 0,-1-1 0,0 0 0,1 0 0,-1 1 0,0-1 0,-3 0 0,2 1 0,-2-5 0,-1 4 0,4-8 0,-7 8 0,6-4 0,-3 4 0,1 1 0,2-5 0,-6 3 0,6-2 0,-2 3 0,3 0 0,-1-4 0,1 0 0,-4-8 0,-1 0 0,-3-9 0,0 3 0,0-7 0,0 3 0,-4-4 0,-5-1 0,-1 5 0,-7-3 0,3 7 0,0-3 0,-4 0 0,9 3 0,-8-3 0,7 0 0,-3 3 0,4-3 0,4 0 0,-2 4 0,2-4 0,-3 5 0,-1-1 0,5-4 0,-4 7 0,7-6 0,-6 8 0,2-5 0,0 1 0,-2 0 0,2 3 0,1-3 0,-4 4 0,3-1 0,1-2 0,-4 6 0,7-7 0,-6 7 0,2-6 0,-3 6 0,0-6 0,0 6 0,0-3 0,-1 1 0,1 2 0,0-3 0,-1 4 0,-3-4 0,2 3 0,-3-3 0,5 4 0,-5-4 0,4 3 0,-9-7 0,9 7 0,-9-4 0,4 1 0,0 3 0,-3-3 0,3 0 0,-4 3 0,-1-3 0,1 4 0,4 0 0,-4 0 0,9 0 0,-9 0 0,9 0 0,-4 0 0,0 0 0,4 0 0,-9 0 0,9 0 0,-9 0 0,9 0 0,-4 0 0,0 0 0,4 0 0,-9 0 0,9 0 0,-9 0 0,9 0 0,-8-4 0,7 3 0,-7-8 0,3 8 0,0-7 0,-4 8 0,9-8 0,-8 3 0,7 0 0,-3 1 0,5 0 0,-5 3 0,3-2 0,-3 3 0,5 0 0,-5 0 0,4 0 0,-4 0 0,4 0 0,-4 0 0,4 0 0,-8 0 0,7 0 0,-3 0 0,0 0 0,4 0 0,-8 0 0,8 0 0,-3 0 0,3 0 0,1 0 0,0 0 0,-1 0 0,1 0 0,3 3 0,2 2 0,3 3 0,0-1 0,7-2 0,3-2 0,8-3 0,0 0 0,0 0 0,1 0 0,-1 0 0,0 0 0,6 0 0,-4 0 0,3 0 0,-4 0 0,-1 0 0,0 0 0,1 0 0,-1 0 0,0 0 0,1 0 0,-1 0 0,0 0 0,1 0 0,4 0 0,-3 0 0,3 0 0,-9 0 0,4 0 0,-5 0 0,1 0 0,-1 0 0,-5 0 0,1 0 0,-1 0 0,0 0 0,1 0 0,-5 3 0,0 2 0,-8-1 0,-5 3 0,-1-2 0,-7 4 0,8-4 0,-9 3 0,4-3 0,-9 4 0,3 1 0,-9 0 0,4-1 0,0 1 0,-4 0 0,4-1 0,-5 2 0,5-6 0,-4 0 0,4-1 0,0-3 0,-4 4 0,9-5 0,-9 0 0,9 0 0,-9 0 0,9 4 0,-3-3 0,-1 3 0,4 0 0,-9-3 0,4 7 0,-5-2 0,-6 4 0,-2 1 0,-13 5 0,5 2 0,-11 5 0,-30 17 0,19-12 0,21-5 0,1 0 0,-6 1 0,1 4 0,7-11 0,11-2 0,-2-5 0,15 0 0,1-1 0,10 0 0,16-8 0,8-8 0,19-8 0,10-7 0,9-1 0,14-2 0,1 0 0,9 6-721,17-1 721,5 6 0,-42 10 0,2 0 0,-1 1 0,1 0 0,0 2 0,-2 2 0,34-1 0,-35 0 0,-2 0 0,19 0-291,22 0 291,-19 0 0,-14 0 0,3 0 0,-25 0 0,9 0 710,-17 0-710,4 0 302,-6 0-302,0 0 0,0 0 0,-5 0 0,-1 0 0,-10 0 0,3 0 0,-8 0 0,4 0 0,-5 0 0,0 0 0,0 0 0,0 0 0,0 0 0,4 0 0,2 0 0,10 0 0,7 0 0,6 0 0,7 0 0,0 0 0,-6 0 0,-2 0 0,-6 0 0,-5 0 0,-1 0 0,-11 0 0,0 0 0,-4 0 0,-5 3 0,0 2 0,-12 7 0,-3 2 0,-12 5 0,-8 1 0,-14 7 0,-8-2 0,1-2 0,-14-6 0,12 0 0,-13-3 0,0 3 0,6-10 0,1-2 0,9-5 0,0 6 0,6-5 0,-6 4 0,0-5 0,-1 0 0,-8 0 0,1 5 0,-1-3 0,1 3 0,-8 1 0,6-5 0,-7 10 0,9-5 0,0 1 0,6 3 0,-5-9 0,13 9 0,-6-9 0,7 9 0,6-9 0,-4 9 0,10-9 0,-4 4 0,11-5 0,1 0 0,6 0 0,4 0 0,1 0 0,4 0 0,-2 0 0,2 0 0,-7 0 0,2 0 0,-10 4 0,-1 2 0,-11 4 0,-2 1 0,-20 1 0,-4 0 0,-7 0 0,-15 7 0,13 1 0,1-1 0,-12 6 0,18-6 0,-13 6 0,10-5 0,15 1 0,1-8 0,13 2 0,7-5 0,8-1 0,4 1 0,5-2 0,1 1 0,1 0 0,2-5 0,-3 4 0,5-3 0,-5-1 0,3 4 0,-7-3 0,7-1 0,-2 4 0,-1-7 0,-1 7 0,0-7 0,-4 7 0,4-3 0,-9 0 0,3 3 0,-9-2 0,9 3 0,-9 1 0,4 0 0,-5 0 0,5-1 0,-4-3 0,4 2 0,-5-2 0,-1 4 0,1 0 0,-14 0 0,11-4 0,-11 3 0,14-8 0,5 3 0,1-4 0,0 0 0,9 0 0,-3 0 0,10 0 0,-1 4 0,1-3 0,-1 2 0,5 1 0,-4-3 0,7 6 0,-6-6 0,6 7 0,-7-7 0,7 6 0,-6-2 0,6 3 0,-3 0 0,8-4 0,5-1 0,9-3 0,13 0 0,14-10 0,-6 3 0,17-10 0,-9 6 0,20-2 0,-6 1 0,5 5 0,1-4 0,11 4 0,0-6-442,16 5 442,-7-3 0,-35 10 0,1 0 0,-1-5 0,2 0-487,3 2 1,2 0 486,4-4 0,0 1 0,-3 2 0,-2 1 0,-6-2 0,-2 0-181,1 3 1,-2-1 180,31-9 0,15-1 0,1 1 0,-9 5 0,-10-3 0,-2 3 0,-14 2 0,13-6 0,-13 11 0,32-11 0,-35 5 0,-3 0 0,-2 0 0,-1 1 0,39-7 0,-29 6 0,14-6 0,1 6 413,-9-4-413,-1 5 975,-14-1-975,4-4 388,-11 10-388,-1-4 0,-3 5 0,-10 0 0,10 0 0,-11-5 0,12 4 0,-12-3 0,6 4 0,-7 0 0,0 0 0,0 0 0,-5 0 0,4 0 0,-4 0 0,0 0 0,-2 0 0,1 0 0,1 0 0,5 0 0,0 0 0,-5 0 0,4 0 0,9 0 0,-5 0 0,6 0 0,-16 0 0,-4 0 0,-1 0 0,0 0 0,1 0 0,-5 0 0,3 0 0,-3 0 0,4 0 0,0 0 0,-4 0 0,-1 0 0,-5-4 0,1 3 0,-1-3 0,0 4 0,0 0 0,-7 0 0,-6 0 0,-9 4 0,-4 1 0,-6 5 0,-1 0 0,0-5 0,-4 4 0,9-8 0,-3 4 0,4-5 0,1 0 0,-1 0 0,5 0 0,1 0 0,5 0 0,-1 0 0,1 0 0,0 0 0,0 0 0,0 0 0,3-4 0,2 0 0,-5 0 0,2 1 0,-6 3 0,4 0 0,0 0 0,-5 0 0,4 0 0,-9 0 0,9 0 0,-8 0 0,3 0 0,-10 0 0,4 0 0,-4 0 0,6 0 0,-6 0 0,-1 0 0,0 0 0,-4 0 0,4 0 0,-5 0 0,5 0 0,-4 0 0,9 0 0,-4 0 0,6 0 0,0 0 0,-1 0 0,1 0 0,4 0 0,1 0 0,5 0 0,-1 3 0,1-2 0,0 3 0,0-4 0,3-4 0,2-5 0,6 0 0,2-4 0,0 9 0,-2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14T21:24:33.196"/>
    </inkml:context>
    <inkml:brush xml:id="br0">
      <inkml:brushProperty name="width" value="0.35" units="cm"/>
      <inkml:brushProperty name="height" value="0.35" units="cm"/>
    </inkml:brush>
  </inkml:definitions>
  <inkml:trace contextRef="#ctx0" brushRef="#br0">439 1465 24575,'32'-4'0,"-2"3"0,-12-3 0,0 4 0,6-5 0,1 4 0,0-3 0,4-1 0,-10 4 0,10-3 0,-4 4 0,5-5 0,0 4 0,0-3 0,1-1 0,-1 4 0,0-8 0,0 8 0,0-4 0,-5 1 0,-1 3 0,-6-3 0,5 4 0,-7-4 0,6 3 0,-8-3 0,4 0 0,1 3 0,-1-3 0,-4 4 0,3 0 0,-3-4 0,4 3 0,0-3 0,-4 4 0,4 0 0,-5 0 0,6 0 0,-5 0 0,11 0 0,-9 0 0,10 0 0,-12 0 0,3 0 0,-3 0 0,5 0 0,-1 0 0,0 0 0,1 0 0,-1 0 0,0 0 0,1 0 0,-1 0 0,0 0 0,1 0 0,-1 0 0,0 0 0,1 0 0,-1 0 0,0 0 0,1 0 0,-1 0 0,0 0 0,1 0 0,-1-4 0,0 3 0,1-3 0,4 4 0,-3 0 0,3 0 0,-4 0 0,4 0 0,-3 0 0,17 0 0,-10 0 0,6 0 0,-10 0 0,1 0 0,-4 0 0,3 0 0,-4 0 0,-1 0 0,0 0 0,1 0 0,-1 0 0,0 0 0,1 0 0,-1 0 0,0 0 0,1 0 0,-1 0 0,0 0 0,1 0 0,-1 0 0,-4 0 0,3 0 0,-3 0 0,0 0 0,3 0 0,-8 0 0,9 0 0,-9 0 0,4 0 0,0 0 0,-4 0 0,12 0 0,-11 0 0,7 0 0,-9 0 0,0 0 0,9 0 0,-7 0 0,6 0 0,-7 0 0,-1 3 0,5-2 0,-4 3 0,8 0 0,-3-3 0,5 3 0,-6 0 0,5-3 0,-4 2 0,4-3 0,0 0 0,-4 0 0,-1 0 0,-5 0 0,0 0 0,4 0 0,-3 0 0,3 0 0,-4 0 0,0 0 0,3 0 0,-2 0 0,3 4 0,-4-3 0,0 2 0,4-3 0,-3 0 0,2 0 0,-3 0 0,1 0 0,2 0 0,-1 0 0,2 0 0,-4 0 0,0 0 0,4 0 0,-3 0 0,3 0 0,-3 0 0,-1 0 0,4 0 0,-3 0 0,2 0 0,-3 0 0,1 0 0,2 0 0,-1 0 0,1 0 0,-3 0 0,1 0 0,2 0 0,-2 0 0,3 0 0,-5 0 0,4 0 0,-2 0 0,2 0 0,-3 0 0,3 0 0,-2 0 0,2 0 0,-3 0 0,0 0 0,4-3 0,-3-2 0,2-3 0,-2 3 0,-1-2 0,0 6 0,0-7 0,1 7 0,-1-2 0,0-1 0,1-1 0,-1 1 0,0 0 0,0 0 0,1-1 0,-1 1 0,0 0 0,1 0 0,-1 0 0,0-1 0,0-6 0,0 10 0,0-10 0,0 6 0,-4-3 0,4 0 0,-7 0 0,2-4 0,-3 4 0,0-4 0,0 5 0,0-4 0,0 2 0,0-2 0,0 3 0,-3-3 0,2 2 0,-6 1 0,6-3 0,-7 6 0,7-8 0,-6 5 0,6 0 0,-2 0 0,-1-1 0,3 1 0,-6-1 0,6 1 0,-7 0 0,7-1 0,-6 1 0,2-1 0,1 1 0,-4 0 0,7-1 0,-6 1 0,6-1 0,-7 1 0,4 0 0,-4 0 0,0 3 0,0 2 0,-4 3 0,3 0 0,-3 0 0,4 0 0,0 0 0,-9 0 0,7 0 0,-7 0 0,9 0 0,-5 0 0,3 3 0,-3-2 0,5 7 0,-5-7 0,4 6 0,-4-6 0,4 3 0,1-1 0,0-2 0,-5 7 0,4-7 0,-3 2 0,4-3 0,0 4 0,-5-3 0,4 2 0,-3 1 0,4-3 0,-1 6 0,1-6 0,0 3 0,-1 0 0,1-3 0,-4 6 0,3-6 0,-3 3 0,4-4 0,0 3 0,-4-2 0,3 2 0,-3-3 0,4 0 0,0 0 0,-4 0 0,3 0 0,-3 0 0,3 0 0,1 0 0,-4 0 0,3 0 0,-3 0 0,-1 0 0,3 0 0,-3 0 0,5 0 0,-1 0 0,-7 0 0,5 0 0,-5-3 0,3 2 0,3-3 0,-2 4 0,-1 0 0,3 0 0,-2-4 0,-1 3 0,3-2 0,-7 3 0,7-4 0,-7 3 0,3-3 0,0 4 0,-3 0 0,7-4 0,-7 4 0,7-4 0,-7 4 0,8 0 0,-9 0 0,9 0 0,-8 0 0,3-4 0,-5 3 0,1-4 0,-1 5 0,1 0 0,-6-4 0,4 3 0,-9-4 0,4 5 0,0 0 0,2 0 0,-1 0 0,4 0 0,-7 0 0,8 0 0,-4 0 0,9 0 0,-3 0 0,8 0 0,-4 0 0,4 0 0,1 0 0,-5 0 0,4 0 0,-4 0 0,5 0 0,-1 0 0,-3 0 0,3 0 0,-3 0 0,3 0 0,1 0 0,-4 0 0,2 0 0,-2 0 0,4 0 0,-1 0 0,-3 0 0,2 0 0,-3 0 0,5 0 0,-1 0 0,-3 0 0,2 0 0,-3 0 0,0 0 0,4 0 0,-4 0 0,0 0 0,3 0 0,-2 4 0,-1-3 0,3 3 0,-3-4 0,5 0 0,-5 0 0,3 3 0,-2-2 0,-1 3 0,3-4 0,-3 4 0,0-4 0,4 4 0,-8-4 0,7 0 0,-3 0 0,5 4 0,-1-3 0,-3 2 0,3-3 0,-3 0 0,3 0 0,1 4 0,-4-3 0,3 3 0,-3-4 0,3 0 0,1 0 0,-9 0 0,7 0 0,-7 0 0,9 0 0,-5 0 0,3 0 0,-7 0 0,7 0 0,-2 3 0,-1-2 0,3 3 0,-3-4 0,0 0 0,4 0 0,-4 4 0,5-3 0,-1 2 0,-3-3 0,3 0 0,-3 4 0,3-3 0,1 3 0,-4-4 0,2 3 0,-2-2 0,4 3 0,-1-4 0,-7 0 0,5 0 0,-5 3 0,3-2 0,3 3 0,-7-4 0,7 0 0,-2 0 0,-1 0 0,3 4 0,-7-3 0,7 2 0,-3-3 0,0 0 0,4 0 0,-4 4 0,0-3 0,4 3 0,-9-4 0,9 0 0,-4 3 0,5-2 0,-5 3 0,3-4 0,-7 0 0,7 0 0,-3 4 0,1-3 0,-2 2 0,0-3 0,-4 0 0,9 0 0,-9 0 0,4 4 0,-4-3 0,-1 3 0,1-4 0,-1 0 0,1 0 0,0 4 0,-1-3 0,1 4 0,-1-5 0,5 3 0,-3-2 0,7 3 0,-2-4 0,3 4 0,1-4 0,-4 8 0,2-7 0,-2 2 0,4-3 0,-1 0 0,-3 4 0,3-3 0,-3 2 0,4-3 0,0 0 0,-4 0 0,3 0 0,-3 0 0,4 0 0,-1 0 0,-3 0 0,3 0 0,-2 0 0,3 0 0,-1 0 0,-2 0 0,6-11 0,-2 5 0,7-10 0,0 8 0,0-5 0,0 3 0,0-2 0,4-1 0,1 3 0,4-7 0,-1 7 0,1-7 0,-1 7 0,2-7 0,2 7 0,-1-7 0,1 7 0,2-7 0,-5 7 0,4-7 0,-5 7 0,1-3 0,0 1 0,-1 2 0,1-3 0,-1 5 0,0-1 0,0 5 0,-3-4 0,2 0 0,-6-1 0,3-4 0,0 5 0,0 0 0,4-1 0,1 1 0,-1 4 0,0-4 0,0 4 0,0-1 0,1-3 0,-1 8 0,0-8 0,1 3 0,-1 1 0,5 0 0,-4 0 0,4 3 0,-1-2 0,-2-1 0,2 3 0,-3-3 0,-1 4 0,0-3 0,5 2 0,-4-3 0,4 4 0,-5 0 0,5 0 0,-4-4 0,4 3 0,0-2 0,-4 3 0,8 0 0,-7 0 0,7 0 0,-8 0 0,9 0 0,-9 0 0,8 0 0,-7 0 0,7 0 0,-8 0 0,8 0 0,-7 0 0,7 0 0,-3 0 0,8 0 0,-3 0 0,-2 0 0,1 0 0,-5 0 0,6 0 0,-5 0 0,3 0 0,-3 0 0,4 0 0,0 0 0,-4 0 0,3 0 0,-3 0 0,5 0 0,-1 0 0,-4 0 0,3 0 0,-3 0 0,4 0 0,0 0 0,1 0 0,-1 0 0,1 0 0,-1 0 0,0 0 0,6 0 0,-5 0 0,5 0 0,-6 0 0,9 0 0,-7 0 0,6 0 0,-7 0 0,-1 0 0,0 0 0,-4 0 0,3 0 0,-3 0 0,0 0 0,3 0 0,-7 0 0,7 0 0,-3 0 0,0 0 0,3 0 0,-3 0 0,4 0 0,0 0 0,1 0 0,-1 0 0,1 0 0,-1 0 0,5 0 0,-3 0 0,4 0 0,-6 0 0,5 0 0,-3 0 0,4 0 0,-6 0 0,0 0 0,6 0 0,-4 0 0,3 0 0,-4 0 0,12 0 0,-9 0 0,10 0 0,-14 0 0,0 0 0,-4 0 0,3 0 0,-3 0 0,0 0 0,3 0 0,-7 0 0,2 0 0,1 0 0,-3 0 0,2 0 0,-3 0 0,-1 0 0,8 0 0,-5 0 0,5 0 0,-8 0 0,1 0 0,3 0 0,-3 0 0,7 0 0,-6 0 0,2 0 0,-3 0 0,-1 0 0,4 0 0,-3 0 0,3 0 0,-4 0 0,1 0 0,3 0 0,-3 0 0,3 0 0,-4 0 0,0 0 0,9 0 0,-7 0 0,6 0 0,-7 0 0,3 0 0,-2 0 0,3 0 0,-5 0 0,0 0 0,4 0 0,-3 0 0,3 0 0,-4 0 0,1 0 0,3 0 0,-3 0 0,3 0 0,-4 0 0,0 0 0,3-4 0,-2 3 0,2-2 0,-2 3 0,-1 0 0,3-4 0,-5 0 0,4-1 0,-5-6 0,-1 6 0,0-7 0,-4 0 0,0 3 0,0-3 0,0-1 0,0 4 0,0-4 0,0 4 0,-4 1 0,-1 0 0,-3 3 0,-1-3 0,1 7 0,-5-6 0,3 6 0,-2-4 0,3 5 0,-4 0 0,4 0 0,-4 0 0,4 0 0,1 0 0,-4-3 0,3-2 0,-8 0 0,7 2 0,-3-1 0,5-1 0,0-3 0,-1 3 0,1-2 0,-1 2 0,1-4 0,0 5 0,-1-4 0,1 4 0,-1-1 0,1-2 0,0 6 0,-1-3 0,1 0 0,-5 3 0,3-3 0,-3 4 0,1 0 0,2 0 0,-3 0 0,5 0 0,-5 0 0,3 0 0,-3 0 0,5 0 0,-5 0 0,4 0 0,-4 0 0,4 0 0,-4 0 0,0 0 0,-1 0 0,-4 0 0,9 0 0,-9 0 0,9 0 0,-8 0 0,7 0 0,-7 0 0,7 0 0,-3 0 0,5 0 0,-1 0 0,-7 0 0,5 0 0,-5 0 0,7 0 0,-3 0 0,2 0 0,-3 0 0,0 0 0,4 0 0,-8 0 0,7 0 0,-3 0 0,0 0 0,4 0 0,-9 0 0,4 0 0,0 0 0,-3-4 0,3 3 0,0-3 0,-3 0 0,3 3 0,0-3 0,-4 4 0,9-4 0,-8 3 0,7-2 0,-3 3 0,0 0 0,4 0 0,-9 0 0,9 0 0,-8-5 0,7 4 0,-3-3 0,0 4 0,-4 0 0,2 0 0,-7 0 0,13 0 0,-8 0 0,7 0 0,-7-4 0,7 3 0,-7-3 0,3 4 0,0 0 0,-3 0 0,7 0 0,-7 0 0,3 0 0,-5 0 0,5 0 0,-3 0 0,3 0 0,0 0 0,-3 0 0,7 0 0,-7 0 0,7 0 0,-7 0 0,7 0 0,-7 0 0,8 0 0,-4 0 0,0 0 0,3 0 0,-3 0 0,5 0 0,-5 0 0,0 0 0,-1 0 0,2 0 0,4 0 0,-1 0 0,-3 0 0,3 0 0,-3 0 0,3 0 0,1 0 0,-4 4 0,2-3 0,-2 2 0,4-3 0,-1 0 0,-3 4 0,3-3 0,-3 2 0,4 1 0,-1-3 0,1 6 0,-1-6 0,1 6 0,0-2 0,0 3 0,-1-4 0,1 4 0,0-4 0,-1 4 0,1-3 0,-1 2 0,1-6 0,0 7 0,-1-4 0,1 1 0,0 2 0,-1-6 0,1 6 0,0-6 0,17-26 0,4 9 0,19-29 0,6 16 0,-4-4 0,10 4 0,-5 2 0,5 5 0,6 5 0,-4-4 0,11 8 0,-11-8 0,4 8 0,-6-3 0,0 5 0,-6 1 0,-2-1 0,0 1 0,-10 0 0,9-1 0,-10 2 0,5-2 0,-5 2 0,4-2 0,-9 2 0,3-1 0,-4 5 0,-5-3 0,3 8 0,-8-4 0,8 0 0,-7 3 0,3-3 0,-1 4 0,-2 0 0,7 0 0,-3 0 0,9 0 0,-3 0 0,9 0 0,4 0 0,-6 0 0,10 0 0,-12 4 0,0 1 0,-2 5 0,-5-1 0,1 4 0,-1-3 0,0 4 0,1-1 0,-5 1 0,3 0 0,-6 4 0,6-4 0,-7 4 0,4 6 0,-5-9 0,0 13 0,0-13 0,1 9 0,-1-6 0,-4 0 0,3-4 0,-7 3 0,7-3 0,-7 0 0,7 3 0,-7-7 0,7 7 0,-3-8 0,0 8 0,6-3 0,-5 4 0,2-5 0,0 4 0,-3-8 0,4 4 0,-5-5 0,4 5 0,-3-3 0,0 7 0,2-8 0,-2 4 0,-1-5 0,4 5 0,-3-4 0,3 4 0,-3-5 0,2 1 0,-2-1 0,3 0 0,0 1 0,1-1 0,-1 0 0,0 0 0,0 1 0,1-1 0,-1 0 0,0 0 0,1 1 0,3-1 0,6 9 0,1-2 0,-1 3 0,-1-1 0,-8-8 0,8 8 0,-7-7 0,3 7 0,0-7 0,-3 3 0,2-5 0,1 5 0,-4-4 0,4 4 0,0 0 0,-4-4 0,4 4 0,-4 0 0,4-3 0,-3 7 0,3-7 0,-5 2 0,1 1 0,-1-3 0,1 2 0,-1-3 0,1-1 0,-1 0 0,0 1 0,1-1 0,3 4 0,-3-3 0,-1 3 0,-1-4 0,-2-3 0,3 6 0,1-9 0,-5 9 0,4-7 0,-8 4 0,8 0 0,-4 4 0,1-3 0,-2 2 0,-3-3 0,4-1 0,-3 4 0,6-2 0,-6 2 0,3-3 0,-4 3 0,0-3 0,0 3 0,0 0 0,0-2 0,0 2 0,0-3 0,0 3 0,0-3 0,0 4 0,0-5 0,0 4 0,0-2 0,0 2 0,0 0 0,3-3 0,-2 3 0,2-3 0,-3 3 0,0-3 0,4 3 0,0-3 0,3 0 0,1-4 0,0 3 0,2-6 0,-1 3 0,2-4 0,0 0 0,-3 0 0,3 0 0,-14 18 0,1-14 0,-6 17 0,0-20 0,4 6 0,-8-2 0,3-1 0,-3-1 0,5 1 0,-1-3 0,-4 2 0,3-3 0,-3 0 0,5 0 0,-2 0 0,-2 0 0,2 0 0,-2 0 0,3 0 0,-4 0 0,4 0 0,-3 0 0,3 0 0,-4 0 0,4 0 0,-4 0 0,4 0 0,0 0 0,-3 0 0,2 0 0,-3 0 0,4 0 0,0 0 0,-3-4 0,1 3 0,-2-2 0,4 3 0,0 0 0,-4 0 0,4 0 0,-4 0 0,4 0 0,0 0 0,-4 0 0,3 0 0,-2 0 0,3 0 0,0 0 0,-4 0 0,3 0 0,-2 0 0,3 0 0,0 0 0,-3 0 0,2 0 0,-2 0 0,3 0 0,-3 0 0,2 0 0,-3 0 0,5 0 0,-5 0 0,3 0 0,-2 0 0,3 0 0,0 0 0,-4 0 0,3 0 0,-2 0 0,3 0 0,0 0 0,-4 0 0,3 0 0,-3 0 0,4 0 0,0 0 0,-4 0 0,2 0 0,-2 0 0,4 0 0,0 0 0,-5 0 0,4 0 0,-3 0 0,4 0 0,-1 0 0,-8 0 0,7 0 0,-7 0 0,9 0 0,0 0 0,-5 0 0,4 0 0,-3 0 0,3 0 0,1 0 0,-4 0 0,3 0 0,-3 0 0,4 0 0,-1 0 0,-2 0 0,2 0 0,-3 0 0,4 0 0,0 0 0,-3 0 0,2 0 0,-3 0 0,5 0 0,-1 0 0,-4 0 0,3 0 0,-2 0 0,3 0 0,0 0 0,-4 0 0,3 0 0,-3 0 0,3 0 0,1 0 0,-4 0 0,3 0 0,-2 0 0,2 0 0,1 0 0,-3 3 0,2-2 0,-3 3 0,4-4 0,0 0 0,-3 0 0,1 0 0,-1 0 0,3 0 0,0 0 0,-4 0 0,4 0 0,-4 0 0,4 0 0,0 4 0,-4-3 0,3 2 0,-2-3 0,3 0 0,0 0 0,-4 0 0,3 0 0,-2 0 0,3 0 0,0 0 0,-4 4 0,3-3 0,-2 2 0,3-3 0,-1 0 0,-3 0 0,3 0 0,-3 0 0,4 0 0,0 0 0,-4 0 0,2 0 0,-2 0 0,4 0 0,0 0 0,-5 0 0,4 4 0,-3-3 0,4 2 0,-1-3 0,-3 0 0,3 0 0,-3 0 0,4 0 0,-1 4 0,-3-3 0,3 6 0,-3-6 0,4 2 0,0-3 0,-4 0 0,3 0 0,-3 4 0,4-3 0,0 3 0,-3-4 0,2 0 0,-3 0 0,4 0 0,0 0 0,-4 0 0,3 0 0,-3 0 0,4 0 0,0 0 0,-3 0 0,1 0 0,-1 0 0,3 0 0,-1 0 0,-3 0 0,3 0 0,-3 0 0,4 0 0,0 0 0,-4 3 0,3-2 0,-3 3 0,3-4 0,1 0 0,-4 0 0,3 0 0,-3 0 0,4 0 0,0 0 0,-4 0 0,3 0 0,-3 0 0,4 0 0,-1 0 0,-2 0 0,1 0 0,-2 0 0,4 0 0,0 0 0,-4 0 0,2 0 0,-2 0 0,4 0 0,0 0 0,-4 0 0,3 0 0,-4 0 0,5 3 0,0-2 0,-5 3 0,4-4 0,-3 0 0,4 0 0,0 0 0,-4 0 0,2 3 0,-2-2 0,4 3 0,-1-4 0,-3 0 0,3 0 0,-3 0 0,3 0 0,1 0 0,-4 0 0,3 0 0,-3 0 0,4 0 0,-1 0 0,-2 0 0,2 0 0,-3 4 0,3-3 0,1 2 0,-4-3 0,4 0 0,-4 0 0,4 0 0,0 0 0,-3 0 0,2 0 0,-3 0 0,4 0 0,0 0 0,-4 0 0,3 0 0,-3 0 0,4 0 0,0 0 0,-4 0 0,3 0 0,-3 0 0,4 0 0,-1 0 0,-3 0 0,3 0 0,-3 0 0,4 0 0,-1 0 0,-3 4 0,3-3 0,-3 3 0,3-4 0,1 0 0,-8 0 0,6 0 0,-6 0 0,8 0 0,-1 0 0,-4 0 0,4 0 0,-4 0 0,5 0 0,-1 0 0,-3 0 0,3 0 0,-3 0 0,3 0 0,1 0 0,-4 0 0,2 0 0,-6 0 0,6 3 0,-3-2 0,5 3 0,-1 0 0,1-3 0,-5 2 0,4-3 0,-4 4 0,4-3 0,1 2 0,-5-3 0,4 0 0,-4 4 0,4-3 0,1 3 0,-5-4 0,3 0 0,-2 0 0,3 0 0,-4 4 0,4-3 0,-4 3 0,4-4 0,1 4 0,-4-4 0,3 4 0,-4-4 0,5 4 0,0-3 0,-4 2 0,3-3 0,-3 0 0,8-16 0,1 11 0,3-11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2-14T21:24:37.489"/>
    </inkml:context>
    <inkml:brush xml:id="br0">
      <inkml:brushProperty name="width" value="0.35" units="cm"/>
      <inkml:brushProperty name="height" value="0.35" units="cm"/>
    </inkml:brush>
  </inkml:definitions>
  <inkml:trace contextRef="#ctx0" brushRef="#br0">265 35 24575,'-26'0'0,"4"0"0,14 0 0,-1 0 0,-3 0 0,3 0 0,-4 0 0,5 0 0,0 0 0,-4 0 0,2 0 0,-2 0 0,4 0 0,-1 0 0,-3 0 0,3 0 0,-3 0 0,3 0 0,1 0 0,-4 0 0,3 0 0,-3 0 0,4 0 0,0 0 0,33 0 0,-17 0 0,26 0 0,-26 0 0,0 0 0,4 0 0,-2 0 0,2 0 0,-4 0 0,0 0 0,4 0 0,-3 0 0,2 0 0,-4 0 0,4 0 0,-3 0 0,3 0 0,0 0 0,-2 0 0,2 0 0,-31 11 0,13-8 0,-21 8 0,20-11 0,0 0 0,0 10 0,29-26 0,-14 18 0,23-21 0,-22 15 0,0 4 0,0-4 0,4 3 0,-3-2 0,3 3 0,-4 0 0,0 0 0,3 0 0,-2 0 0,3 0 0,-5 0 0,5 0 0,-4 0 0,3 0 0,-3 0 0,0 0 0,4 0 0,-3 0 0,2 0 0,-3 0 0,1 0 0,2 0 0,-1 0 0,2 0 0,-4 0 0,0 0 0,4-4 0,-3 3 0,3-3 0,-3 4 0,3 0 0,-2 0 0,2 0 0,-3 0 0,-1 0 0,4 0 0,-3 0 0,3 0 0,-4 0 0,1 0 0,2 0 0,-2 0 0,-1-7 0,-5-2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4595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4595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67DA4E7-3019-4846-969A-65A89E3981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0B4E73A-6639-6644-818D-50569B1D40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8B5F725-4CDC-974A-82ED-2D90AEDD4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10 February 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4C7F96F-EF30-5544-9CDC-B21143587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0B02685-F67F-1D4F-9745-D894F999D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718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432648-4833-CB41-A8BD-1CAF80906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68F13C5-E37C-6B41-8D52-7E751259CF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133B56A-E0E1-FE4C-B2B0-90B60C069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10 February 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55FFAB0-C1B1-D948-90FE-401FC7E71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D428259-E332-604C-8593-79FA07463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779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967E77A3-63C6-9E42-B22B-8219A76D4B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9249980-2899-1243-8D40-C1A827EC47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7AF0A04-76C8-7843-8874-D62E28E53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10 February 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9CE766F-4457-3040-B10D-A7A4760A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3ACEF89-9C25-E245-9670-B43BFA05C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47131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xmlns="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xmlns="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xmlns="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xmlns="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xmlns="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xmlns="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xmlns="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xmlns="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xmlns="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xmlns="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xmlns="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xmlns="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xmlns="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xmlns="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xmlns="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xmlns="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xmlns="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xmlns="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28880925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xmlns="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xmlns="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xmlns="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xmlns="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xmlns="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xmlns="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29521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B9469F-69D0-CD4B-BD82-39ABE6D24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E46871F-0CAE-F142-A93A-06AF98F06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C96427B-7F77-2D41-861B-A79563DE0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10 February 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009B8B9-9123-9443-8030-18C114643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AD57A48-FFB2-F745-AD56-040AAFFBE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6565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E0135DB-F413-BD4E-9443-F637D6CD3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9C76158-2A2C-2D41-9DE5-F3DED4B95E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AE01F64-2460-8A48-BB06-101E96B2E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10 February 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89DD4AA-1EB9-2F4A-BB68-C500181CC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94AD002-C8F9-C44E-925F-18A3DA158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548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345FAB-5FC9-5140-878D-363FED9A1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6D258CA-631D-0447-8369-6240672D67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152A7AD-3611-2E45-94A1-EB819B9182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3839349-C3B0-D342-AD4B-7B78574F3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10 February 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CE6C1FD-60A4-4E44-BD07-0B324219C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F26F3F4-A2C5-4B47-827B-A686E77A4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986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CD31F7-D33D-4E48-8965-F3C1CBE53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1C1DAFF-07AD-6E46-A079-3BEC559BDB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8393E0D-0858-784A-A924-054662F9F4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B652685-2835-BC45-A3BA-C08D04E000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2D0388B5-7DB2-F740-80BF-D96D2E3836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660D6C1E-A489-7A41-A74A-AF9FA3ADD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10 February 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DDA1018B-2067-8D4D-B807-2CFBEF5DD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B1492C1B-9436-C542-970C-8AC06D150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631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849AF0-E007-BA45-A56C-3FE107E5B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0C89807-1EE0-E542-8E89-8EEB19D45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10 February 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72B481A-C12A-6A42-886D-37449AF11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1239EDD-C3F2-2B40-8570-01E7A8460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435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EB23D474-7D88-1E48-9AF0-12A2BE6D2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10 February 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B637BF2B-3701-AD43-AA31-0DEE0ADF6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E59F66C-3161-8546-AD4D-3FB4E3E36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1468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AA8B21-48B2-E34B-8B0E-39B8EC2C4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4155AF2-F8BA-6C4B-B6C4-DC7FC04C08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3B37022-85DF-FC44-B453-B9AB4AC117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D38A22D-BEB7-C344-8E65-CFF6093CB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10 February 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3F5B911-0F7B-7047-8C61-C9F8AF8D0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A13D55A-DF49-0E43-AE00-EC62FEA56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6739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6C2BDE-E9D6-CA48-8C5F-D00373851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B651AAA8-7EB5-0A47-A779-5A5ACD527A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98ECE72-C082-3F44-838D-92DAECC935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ADE7213-A78E-E140-B708-911D0F981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10 February 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B81D99D-3B85-4549-929B-2F36A94B4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042128B-B21E-A84C-A5AD-9EB49106A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2014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BC8624ED-66F2-7D4B-8222-BC18DCFF6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06DC212-D194-5A4E-B3FA-D2F09C171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7CDFD75-AB7E-7047-9D50-8A50B236B9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10 February 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6CCE344-C982-F94E-97B1-BDFBE742EA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9A73AFC-D8AB-D746-AF32-C2D6F0E2AC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033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png"/><Relationship Id="rId5" Type="http://schemas.openxmlformats.org/officeDocument/2006/relationships/image" Target="../media/image8.emf"/><Relationship Id="rId4" Type="http://schemas.openxmlformats.org/officeDocument/2006/relationships/customXml" Target="../ink/ink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7" Type="http://schemas.openxmlformats.org/officeDocument/2006/relationships/customXml" Target="../ink/ink5.xml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0.png"/><Relationship Id="rId5" Type="http://schemas.openxmlformats.org/officeDocument/2006/relationships/customXml" Target="../ink/ink4.xml"/><Relationship Id="rId10" Type="http://schemas.openxmlformats.org/officeDocument/2006/relationships/image" Target="../media/image6.png"/><Relationship Id="rId4" Type="http://schemas.openxmlformats.org/officeDocument/2006/relationships/image" Target="../media/image10.png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 rtl="1" fontAlgn="b"/>
            <a:r>
              <a:rPr lang="ar-AE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مد اليدين للوصول للشي المطلوب </a:t>
            </a:r>
            <a:endParaRPr lang="x-none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0A30DB19-3AAF-5F4E-8248-6A1056F5D5F5}"/>
              </a:ext>
            </a:extLst>
          </p:cNvPr>
          <p:cNvSpPr txBox="1"/>
          <p:nvPr/>
        </p:nvSpPr>
        <p:spPr>
          <a:xfrm rot="740450">
            <a:off x="8519886" y="5138056"/>
            <a:ext cx="30625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dirty="0">
                <a:solidFill>
                  <a:schemeClr val="bg1"/>
                </a:solidFill>
              </a:rPr>
              <a:t>مقدم الهدف </a:t>
            </a:r>
          </a:p>
          <a:p>
            <a:pPr algn="ctr"/>
            <a:r>
              <a:rPr lang="ar-AE" dirty="0" smtClean="0">
                <a:solidFill>
                  <a:schemeClr val="bg1"/>
                </a:solidFill>
              </a:rPr>
              <a:t>هيفاء </a:t>
            </a:r>
            <a:r>
              <a:rPr lang="ar-AE" dirty="0" err="1" smtClean="0">
                <a:solidFill>
                  <a:schemeClr val="bg1"/>
                </a:solidFill>
              </a:rPr>
              <a:t>العرياني</a:t>
            </a:r>
            <a:r>
              <a:rPr lang="ar-AE" dirty="0" smtClean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xmlns="" id="{463EED9F-7647-4473-A56E-7ECA73BBE0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0214" y="2534288"/>
            <a:ext cx="2914800" cy="2629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135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10 February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graphicFrame>
        <p:nvGraphicFramePr>
          <p:cNvPr id="5" name="Media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20150"/>
              </p:ext>
            </p:extLst>
          </p:nvPr>
        </p:nvGraphicFramePr>
        <p:xfrm>
          <a:off x="118991" y="128953"/>
          <a:ext cx="11906451" cy="63292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xmlns="" val="2032493190"/>
                    </a:ext>
                  </a:extLst>
                </a:gridCol>
                <a:gridCol w="2883378">
                  <a:extLst>
                    <a:ext uri="{9D8B030D-6E8A-4147-A177-3AD203B41FA5}">
                      <a16:colId xmlns:a16="http://schemas.microsoft.com/office/drawing/2014/main" xmlns="" val="4078435238"/>
                    </a:ext>
                  </a:extLst>
                </a:gridCol>
                <a:gridCol w="13109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58091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المراجعة:أ. امنه الكتبي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</a:t>
                      </a:r>
                      <a:r>
                        <a:rPr lang="en-US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هيفاء خليفة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مد اليدين للوصول للشي المطلوب  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ar-AE" sz="1200" b="1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رقم الهدف: 896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 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3-15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شديدة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اعاقة شديدة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SA" sz="14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عنوان الدرس : </a:t>
                      </a:r>
                      <a:r>
                        <a:rPr lang="ar-AE" sz="14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راشد واللعبة الضوئية </a:t>
                      </a:r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وضع المعلم لعبة ضوئية امام راشد </a:t>
                      </a: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فقال لراشد : 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انظر يا را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شد للعبة </a:t>
                      </a:r>
                    </a:p>
                    <a:p>
                      <a:pPr marL="0" algn="r" defTabSz="914400" rtl="1" eaLnBrk="1" latinLnBrk="0" hangingPunct="1"/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مد يدك يا راشد ، امسك اللعبة</a:t>
                      </a: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مد راشد يديه للوصول للعبة المضيئة</a:t>
                      </a: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400" b="1" u="sng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en-US" sz="1400" b="1" u="sng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11" name="صورة 10">
            <a:extLst>
              <a:ext uri="{FF2B5EF4-FFF2-40B4-BE49-F238E27FC236}">
                <a16:creationId xmlns:a16="http://schemas.microsoft.com/office/drawing/2014/main" xmlns="" id="{E02756D8-AA27-42AE-80AA-6061DACE43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04903" y="2200759"/>
            <a:ext cx="1498240" cy="1332966"/>
          </a:xfrm>
          <a:prstGeom prst="rect">
            <a:avLst/>
          </a:prstGeom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xmlns="" id="{D0A7C962-CF39-4AD8-BCC6-934746B8D6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10600" y="4189438"/>
            <a:ext cx="1892543" cy="1600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22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005840" y="488112"/>
            <a:ext cx="8315579" cy="832104"/>
          </a:xfrm>
        </p:spPr>
        <p:txBody>
          <a:bodyPr>
            <a:noAutofit/>
          </a:bodyPr>
          <a:lstStyle/>
          <a:p>
            <a:pPr algn="r" rtl="1"/>
            <a:r>
              <a:rPr lang="ar-AE" sz="24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1-يجب على المعلم قول انظر للعبة يا راشد.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3</a:t>
            </a:fld>
            <a:endParaRPr lang="en-US" noProof="0" dirty="0"/>
          </a:p>
        </p:txBody>
      </p:sp>
      <p:grpSp>
        <p:nvGrpSpPr>
          <p:cNvPr id="8" name="Group 7"/>
          <p:cNvGrpSpPr/>
          <p:nvPr/>
        </p:nvGrpSpPr>
        <p:grpSpPr>
          <a:xfrm>
            <a:off x="0" y="93023"/>
            <a:ext cx="12180125" cy="6662281"/>
            <a:chOff x="0" y="93023"/>
            <a:chExt cx="12180125" cy="6662281"/>
          </a:xfrm>
        </p:grpSpPr>
        <p:sp>
          <p:nvSpPr>
            <p:cNvPr id="2" name="Rectangle 1"/>
            <p:cNvSpPr/>
            <p:nvPr/>
          </p:nvSpPr>
          <p:spPr>
            <a:xfrm>
              <a:off x="0" y="2339439"/>
              <a:ext cx="1520042" cy="1888177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" name="Group 3"/>
            <p:cNvGrpSpPr/>
            <p:nvPr/>
          </p:nvGrpSpPr>
          <p:grpSpPr>
            <a:xfrm>
              <a:off x="10660083" y="93023"/>
              <a:ext cx="1520042" cy="6662281"/>
              <a:chOff x="10660083" y="93023"/>
              <a:chExt cx="1520042" cy="6662281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10660083" y="93023"/>
                <a:ext cx="1520042" cy="1888177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10660083" y="4867127"/>
                <a:ext cx="1520042" cy="1888177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3" name="حبر 22">
                <a:extLst>
                  <a:ext uri="{FF2B5EF4-FFF2-40B4-BE49-F238E27FC236}">
                    <a16:creationId xmlns:a16="http://schemas.microsoft.com/office/drawing/2014/main" xmlns="" id="{8A606E20-E830-40CF-85C0-6B992283D961}"/>
                  </a:ext>
                </a:extLst>
              </p14:cNvPr>
              <p14:cNvContentPartPr/>
              <p14:nvPr/>
            </p14:nvContentPartPr>
            <p14:xfrm>
              <a:off x="4801775" y="3993745"/>
              <a:ext cx="2847127" cy="1438686"/>
            </p14:xfrm>
          </p:contentPart>
        </mc:Choice>
        <mc:Fallback xmlns="">
          <p:pic>
            <p:nvPicPr>
              <p:cNvPr id="23" name="حبر 22">
                <a:extLst>
                  <a:ext uri="{FF2B5EF4-FFF2-40B4-BE49-F238E27FC236}">
                    <a16:creationId xmlns:a16="http://schemas.microsoft.com/office/drawing/2014/main" id="{8A606E20-E830-40CF-85C0-6B992283D96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738778" y="3930739"/>
                <a:ext cx="2972762" cy="156433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4" name="حبر 23">
                <a:extLst>
                  <a:ext uri="{FF2B5EF4-FFF2-40B4-BE49-F238E27FC236}">
                    <a16:creationId xmlns:a16="http://schemas.microsoft.com/office/drawing/2014/main" xmlns="" id="{270946B3-1E9A-4B23-BC02-89CDC242B393}"/>
                  </a:ext>
                </a:extLst>
              </p14:cNvPr>
              <p14:cNvContentPartPr/>
              <p14:nvPr/>
            </p14:nvContentPartPr>
            <p14:xfrm>
              <a:off x="5342135" y="3917425"/>
              <a:ext cx="577800" cy="1031040"/>
            </p14:xfrm>
          </p:contentPart>
        </mc:Choice>
        <mc:Fallback xmlns="">
          <p:pic>
            <p:nvPicPr>
              <p:cNvPr id="24" name="حبر 23">
                <a:extLst>
                  <a:ext uri="{FF2B5EF4-FFF2-40B4-BE49-F238E27FC236}">
                    <a16:creationId xmlns:a16="http://schemas.microsoft.com/office/drawing/2014/main" id="{270946B3-1E9A-4B23-BC02-89CDC242B39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279135" y="3854425"/>
                <a:ext cx="703440" cy="1156680"/>
              </a:xfrm>
              <a:prstGeom prst="rect">
                <a:avLst/>
              </a:prstGeom>
            </p:spPr>
          </p:pic>
        </mc:Fallback>
      </mc:AlternateContent>
      <p:pic>
        <p:nvPicPr>
          <p:cNvPr id="26" name="صورة 25">
            <a:extLst>
              <a:ext uri="{FF2B5EF4-FFF2-40B4-BE49-F238E27FC236}">
                <a16:creationId xmlns:a16="http://schemas.microsoft.com/office/drawing/2014/main" xmlns="" id="{ED7994AD-E829-4C54-977F-CD40DB05C89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55326" y="1909878"/>
            <a:ext cx="4244587" cy="3856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112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937" y="500541"/>
            <a:ext cx="7574507" cy="832104"/>
          </a:xfrm>
        </p:spPr>
        <p:txBody>
          <a:bodyPr/>
          <a:lstStyle/>
          <a:p>
            <a:pPr algn="ctr" rtl="1"/>
            <a:r>
              <a:rPr lang="ar-AE" dirty="0">
                <a:latin typeface="Sakkal Majalla" panose="02000000000000000000" pitchFamily="2" charset="-78"/>
                <a:cs typeface="Sakkal Majalla" panose="02000000000000000000" pitchFamily="2" charset="-78"/>
              </a:rPr>
              <a:t> 2-</a:t>
            </a:r>
            <a:r>
              <a:rPr lang="ar-SA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مد راشد يديه للوصول للعبة  المضيئة</a:t>
            </a:r>
            <a:r>
              <a:rPr lang="ar-SA" sz="2000" b="1" kern="1200" baseline="0" dirty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/>
            </a:r>
            <a:br>
              <a:rPr lang="ar-SA" sz="2000" b="1" kern="1200" baseline="0" dirty="0">
                <a:solidFill>
                  <a:schemeClr val="tx1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4</a:t>
            </a:fld>
            <a:endParaRPr lang="en-US" noProof="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xmlns="" id="{67CD0A7D-962C-F64E-9230-AA808983AA24}"/>
                  </a:ext>
                </a:extLst>
              </p14:cNvPr>
              <p14:cNvContentPartPr/>
              <p14:nvPr/>
            </p14:nvContentPartPr>
            <p14:xfrm>
              <a:off x="3539597" y="2502684"/>
              <a:ext cx="1539000" cy="67104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67CD0A7D-962C-F64E-9230-AA808983AA2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530597" y="2494044"/>
                <a:ext cx="1556640" cy="688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xmlns="" id="{72BC8B26-A8BC-4044-8D5A-A5316816889E}"/>
                  </a:ext>
                </a:extLst>
              </p14:cNvPr>
              <p14:cNvContentPartPr/>
              <p14:nvPr/>
            </p14:nvContentPartPr>
            <p14:xfrm>
              <a:off x="3709877" y="2717604"/>
              <a:ext cx="1279800" cy="62460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72BC8B26-A8BC-4044-8D5A-A5316816889E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647237" y="2654964"/>
                <a:ext cx="1405440" cy="750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xmlns="" id="{02C4897A-9BB7-9A4E-9B96-517E0C0D07D3}"/>
                  </a:ext>
                </a:extLst>
              </p14:cNvPr>
              <p14:cNvContentPartPr/>
              <p14:nvPr/>
            </p14:nvContentPartPr>
            <p14:xfrm>
              <a:off x="4504757" y="3265524"/>
              <a:ext cx="231840" cy="2556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02C4897A-9BB7-9A4E-9B96-517E0C0D07D3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441757" y="3202524"/>
                <a:ext cx="357480" cy="151200"/>
              </a:xfrm>
              <a:prstGeom prst="rect">
                <a:avLst/>
              </a:prstGeom>
            </p:spPr>
          </p:pic>
        </mc:Fallback>
      </mc:AlternateContent>
      <p:sp>
        <p:nvSpPr>
          <p:cNvPr id="10" name="Rectangle 9"/>
          <p:cNvSpPr/>
          <p:nvPr/>
        </p:nvSpPr>
        <p:spPr>
          <a:xfrm>
            <a:off x="0" y="2339439"/>
            <a:ext cx="1520042" cy="188817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660083" y="93023"/>
            <a:ext cx="1520042" cy="188817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660083" y="4867127"/>
            <a:ext cx="1520042" cy="188817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" name="صورة 40">
            <a:extLst>
              <a:ext uri="{FF2B5EF4-FFF2-40B4-BE49-F238E27FC236}">
                <a16:creationId xmlns:a16="http://schemas.microsoft.com/office/drawing/2014/main" xmlns="" id="{C811F57D-BC16-463E-B66C-9AE0388FA47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878036" y="1888995"/>
            <a:ext cx="4867494" cy="3253603"/>
          </a:xfrm>
          <a:prstGeom prst="rect">
            <a:avLst/>
          </a:prstGeom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xmlns="" id="{C9FF65FF-4557-49A5-A911-B5C5C626AB9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908411" y="1981200"/>
            <a:ext cx="3296269" cy="2787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598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8459085"/>
              </p:ext>
            </p:extLst>
          </p:nvPr>
        </p:nvGraphicFramePr>
        <p:xfrm>
          <a:off x="371061" y="223029"/>
          <a:ext cx="11589108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294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5964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ar-AE" sz="11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مد اليدين للوصول للشي المطلوب 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1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1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1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 ستراتيجيات التعليم: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endParaRPr lang="ar-SA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200" b="1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SA" sz="1200" b="1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التعلم باللعب : 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4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ان يقوم المعلم بوضع كورة امام الطالب ويطلب منه مد يده للكرة وثم يرميها 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defTabSz="914400" rtl="1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ar-AE" sz="1200" b="1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lang="ar-SA" sz="1200" b="1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مهارة التآزر البصري الحركي : </a:t>
                      </a:r>
                    </a:p>
                    <a:p>
                      <a:pPr marL="0" indent="0" algn="r" defTabSz="914400" rtl="1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ar-SA" sz="14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أن تكون اللعبة في خط المنتصف من الطالب ويسهل عليه رؤيتها ثم يحاول مد يده للوصول للعبة </a:t>
                      </a:r>
                    </a:p>
                    <a:p>
                      <a:pPr marL="0" indent="0" algn="r" defTabSz="914400" rtl="1" eaLnBrk="1" latinLnBrk="0" hangingPunct="1">
                        <a:buFont typeface="Arial" panose="020B0604020202020204" pitchFamily="34" charset="0"/>
                        <a:buNone/>
                      </a:pPr>
                      <a:endParaRPr lang="ar-SA" sz="14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defTabSz="914400" rtl="1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ar-SA" sz="1200" b="1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3- تكامل الطرفين : </a:t>
                      </a:r>
                    </a:p>
                    <a:p>
                      <a:pPr marL="0" indent="0" algn="r" defTabSz="914400" rtl="1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ar-SA" sz="14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يستخدم الطالب كلتا اليدين في الوصول للعبة</a:t>
                      </a:r>
                      <a:endParaRPr lang="ar-EG" sz="14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defTabSz="914400" rtl="1" eaLnBrk="1" latinLnBrk="0" hangingPunct="1">
                        <a:buFont typeface="Arial" panose="020B0604020202020204" pitchFamily="34" charset="0"/>
                        <a:buNone/>
                      </a:pPr>
                      <a:endParaRPr lang="ar-AE" sz="1400" b="1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defTabSz="914400" rtl="1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ar-AE" sz="1400" b="1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4- جلسات علاج فردية: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i="0" u="none" kern="1200" baseline="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 ان يقوم معالج الوظيفي بالتأكد من يد الطالب اذا كان قادر على مسك الأشياء ورفعها ووضع أدوات تعويضية حتى يتمكن الطالب من تحقيق الهدف .</a:t>
                      </a:r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المقدمة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10 February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242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6</a:t>
            </a:fld>
            <a:endParaRPr lang="en-US" noProof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51155"/>
              </p:ext>
            </p:extLst>
          </p:nvPr>
        </p:nvGraphicFramePr>
        <p:xfrm>
          <a:off x="108128" y="160598"/>
          <a:ext cx="11906451" cy="18913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955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109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891369"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AE" sz="1400" b="1" u="sng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الأنشطة الصفية: 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ان يقوم المعلم بوضع  كورة امام الطالب ويطلب منه مسكها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ان يقوم المعلم بتخيير الطالب بين شيئين (لعبة مضيئة واكل مفضل للطالب ) يطلب منه مد يده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4267907" y="2265127"/>
            <a:ext cx="3968496" cy="832104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r" rtl="1"/>
            <a:r>
              <a:rPr lang="ar-AE" sz="2000" b="1" kern="1200" baseline="0" dirty="0"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1- ان يقوم المعلم بوضع </a:t>
            </a:r>
            <a:r>
              <a:rPr lang="ar-AE" dirty="0"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كورة </a:t>
            </a:r>
            <a:r>
              <a:rPr lang="ar-AE" sz="2000" b="1" kern="1200" baseline="0" dirty="0"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امام الطالب ويطلب منه مسكها</a:t>
            </a:r>
          </a:p>
          <a:p>
            <a:pPr algn="r" rtl="1"/>
            <a:endParaRPr lang="ar-AE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xmlns="" id="{FA31D5BC-AB20-4B5A-8460-E218998EFB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866" y="3310391"/>
            <a:ext cx="2864150" cy="2088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671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7</a:t>
            </a:fld>
            <a:endParaRPr lang="en-US" noProof="0" dirty="0"/>
          </a:p>
        </p:txBody>
      </p:sp>
      <p:sp>
        <p:nvSpPr>
          <p:cNvPr id="5" name="Rectangle 4"/>
          <p:cNvSpPr/>
          <p:nvPr/>
        </p:nvSpPr>
        <p:spPr>
          <a:xfrm>
            <a:off x="0" y="2339439"/>
            <a:ext cx="1520042" cy="188817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660083" y="93023"/>
            <a:ext cx="1520042" cy="188817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660083" y="4867127"/>
            <a:ext cx="1520042" cy="188817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267907" y="828213"/>
            <a:ext cx="3968496" cy="832104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algn="r" defTabSz="914400" rtl="1" eaLnBrk="1" latinLnBrk="0" hangingPunct="1"/>
            <a:r>
              <a:rPr lang="ar-AE" sz="2000" b="1" kern="1200" baseline="0" dirty="0"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2- ان يقوم المعلم بتخيير الطالب بين شيئين (لعبة مضيئة واكل مفضل للطالب ) يطلب منه مد يده</a:t>
            </a:r>
          </a:p>
        </p:txBody>
      </p:sp>
      <p:pic>
        <p:nvPicPr>
          <p:cNvPr id="20" name="صورة 19">
            <a:extLst>
              <a:ext uri="{FF2B5EF4-FFF2-40B4-BE49-F238E27FC236}">
                <a16:creationId xmlns:a16="http://schemas.microsoft.com/office/drawing/2014/main" xmlns="" id="{D3D0695E-7B12-4733-93E7-77EF58D28D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0662" y="2221958"/>
            <a:ext cx="3283119" cy="2698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369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8</a:t>
            </a:fld>
            <a:endParaRPr lang="en-US" noProof="0" dirty="0"/>
          </a:p>
        </p:txBody>
      </p:sp>
      <p:sp>
        <p:nvSpPr>
          <p:cNvPr id="5" name="Rectangle 4"/>
          <p:cNvSpPr/>
          <p:nvPr/>
        </p:nvSpPr>
        <p:spPr>
          <a:xfrm>
            <a:off x="0" y="2339439"/>
            <a:ext cx="1520042" cy="188817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660083" y="93023"/>
            <a:ext cx="1520042" cy="188817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660083" y="4867127"/>
            <a:ext cx="1520042" cy="188817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267907" y="828213"/>
            <a:ext cx="3968496" cy="832104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marL="0" algn="r" defTabSz="914400" rtl="1" eaLnBrk="1" latinLnBrk="0" hangingPunct="1"/>
            <a:r>
              <a:rPr lang="ar-AE" sz="2000" b="1" kern="1200" baseline="0" dirty="0"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2- ان يقوم المعلم بتخيير الطالب بين شيئين (لعبة مضيئة واكل مفضل للطالب ) يطلب منه مد يده</a:t>
            </a:r>
          </a:p>
        </p:txBody>
      </p:sp>
      <p:pic>
        <p:nvPicPr>
          <p:cNvPr id="20" name="صورة 19">
            <a:extLst>
              <a:ext uri="{FF2B5EF4-FFF2-40B4-BE49-F238E27FC236}">
                <a16:creationId xmlns:a16="http://schemas.microsoft.com/office/drawing/2014/main" xmlns="" id="{D3D0695E-7B12-4733-93E7-77EF58D28D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0206" y="2339439"/>
            <a:ext cx="3283119" cy="2698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29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10 February 2021</a:t>
            </a:fld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9</a:t>
            </a:fld>
            <a:endParaRPr lang="en-GB"/>
          </a:p>
        </p:txBody>
      </p:sp>
      <p:graphicFrame>
        <p:nvGraphicFramePr>
          <p:cNvPr id="4" name="Media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2380097"/>
              </p:ext>
            </p:extLst>
          </p:nvPr>
        </p:nvGraphicFramePr>
        <p:xfrm>
          <a:off x="173583" y="375859"/>
          <a:ext cx="11804073" cy="44936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652295">
                <a:tc>
                  <a:txBody>
                    <a:bodyPr/>
                    <a:lstStyle/>
                    <a:p>
                      <a:pPr algn="r" rtl="1"/>
                      <a:endParaRPr lang="ar-AE" sz="12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u="none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الحصة الدراسية: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الهدف الرئيسي:  -</a:t>
                      </a:r>
                      <a:r>
                        <a:rPr lang="ar-AE" sz="1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مد اليدين للوصول للشي المطلوب  </a:t>
                      </a:r>
                      <a:endParaRPr lang="ar-AE" sz="12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200" b="1" u="none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0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0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قراءة الدرس بطريقة معبرة للطلبة عدة مرات مع الإشارة إلى الصور  في كتاب دليل  الطالب.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تنفيذ التمارين والأنشطة الصفية في كتاب دليل الطالب.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u="sng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النشاط الرياضي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SA" sz="1200" b="1" u="none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ان يحرك الطالب يده اسرع من المعلم </a:t>
                      </a: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u="sng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النشاط الفني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ان يمسك الطالب القلم ويرسم على الورقة</a:t>
                      </a:r>
                      <a:endParaRPr lang="ar-SA" sz="1200" b="1" u="none" baseline="0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SA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نشاط موسيقي</a:t>
                      </a:r>
                      <a:r>
                        <a:rPr lang="ar-AE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:</a:t>
                      </a:r>
                      <a:r>
                        <a:rPr lang="ar-AE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 سماع الموسيقى التي في اللعبة المضيئة</a:t>
                      </a:r>
                      <a:endParaRPr lang="ar-AE" sz="1200" b="1" u="sng" kern="1200" baseline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طلب من الأسرة  مشاركة الطالب مع اخوته ووالديه  اللعب بالكرة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864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يمد الطالب يده الى  الالعاب الالكترونية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جيد: ان  يمد الطالب يده للعبة بدون مساعدة           متوسط: ان  يمد الطالب يده للعبة بمساعدة جسدية جزئية                              ضعيف : ان  يمد الطالب يده للعبة بمساعدة جسدية كلية.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1258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0860e916-1933-4f54-bf75-902e7a9d18bb"/>
    <ds:schemaRef ds:uri="c1803469-1359-4921-b8b2-4aa11e6de6e4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2EED42B-3B47-45C2-9F50-0B4533C0F1E3}">
  <ds:schemaRefs>
    <ds:schemaRef ds:uri="http://schemas.microsoft.com/office/2006/metadata/properties"/>
    <ds:schemaRef ds:uri="0860e916-1933-4f54-bf75-902e7a9d18b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1803469-1359-4921-b8b2-4aa11e6de6e4"/>
    <ds:schemaRef ds:uri="http://purl.org/dc/elements/1.1/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995</TotalTime>
  <Words>327</Words>
  <Application>Microsoft Office PowerPoint</Application>
  <PresentationFormat>Custom</PresentationFormat>
  <Paragraphs>108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مد اليدين للوصول للشي المطلوب </vt:lpstr>
      <vt:lpstr>PowerPoint Presentation</vt:lpstr>
      <vt:lpstr>1-يجب على المعلم قول انظر للعبة يا راشد.</vt:lpstr>
      <vt:lpstr> 2-مد راشد يديه للوصول للعبة  المضيئة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جذب انتباه أشخاص آخرين</dc:title>
  <dc:creator>shamsa almansouri</dc:creator>
  <cp:lastModifiedBy>USER</cp:lastModifiedBy>
  <cp:revision>28</cp:revision>
  <dcterms:created xsi:type="dcterms:W3CDTF">2020-12-14T09:18:09Z</dcterms:created>
  <dcterms:modified xsi:type="dcterms:W3CDTF">2021-02-10T14:22:32Z</dcterms:modified>
</cp:coreProperties>
</file>