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91" r:id="rId5"/>
    <p:sldId id="295" r:id="rId6"/>
    <p:sldId id="296" r:id="rId7"/>
    <p:sldId id="305" r:id="rId8"/>
    <p:sldId id="300" r:id="rId9"/>
    <p:sldId id="290" r:id="rId10"/>
    <p:sldId id="285" r:id="rId11"/>
    <p:sldId id="301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9" autoAdjust="0"/>
    <p:restoredTop sz="96362" autoAdjust="0"/>
  </p:normalViewPr>
  <p:slideViewPr>
    <p:cSldViewPr snapToGrid="0">
      <p:cViewPr varScale="1">
        <p:scale>
          <a:sx n="63" d="100"/>
          <a:sy n="63" d="100"/>
        </p:scale>
        <p:origin x="93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DD44-B744-42AC-B498-54EF3C603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01502" y="2694099"/>
            <a:ext cx="5116235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الانخراط في نشاط روتيني في مجموعة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276555"/>
            <a:ext cx="306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/</a:t>
            </a:r>
            <a:r>
              <a:rPr lang="ar-AE" dirty="0">
                <a:solidFill>
                  <a:schemeClr val="bg1"/>
                </a:solidFill>
              </a:rPr>
              <a:t> زينب العزيزي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D855F4-D2CD-43A6-8918-D0E2BA68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083"/>
            <a:ext cx="6230652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287796"/>
              </p:ext>
            </p:extLst>
          </p:nvPr>
        </p:nvGraphicFramePr>
        <p:xfrm>
          <a:off x="0" y="281224"/>
          <a:ext cx="12070079" cy="6576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1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32461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خديجه الكعبي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الإعداد: زينب العزيزي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7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lang="en-US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775757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</a:t>
                      </a:r>
                    </a:p>
                    <a:p>
                      <a:pPr marL="0" algn="r" defTabSz="914400" rtl="1" eaLnBrk="1" latinLnBrk="0" hangingPunct="1"/>
                      <a:endParaRPr lang="ar-AE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أحمد طالب مجتهد.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يذهب أحمد الى الروضة يوميا.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ينضم أحمد الى احدى المجموعات التي تؤدي التمارين الصباحية.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يشارك أحمد زملائه في ممارسة الرياضة الصباحية داخل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الفصل.</a:t>
                      </a:r>
                      <a:endParaRPr lang="ar-SA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42088FC-7B0C-4639-8825-CA54116D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6" y="1972090"/>
            <a:ext cx="3030372" cy="1456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1E911-4025-4614-9CC3-B84D693B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08" y="1972090"/>
            <a:ext cx="1409604" cy="1747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F688-C1C2-4FBF-8665-32EF04701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47" y="3996495"/>
            <a:ext cx="2295013" cy="17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14187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SA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أسلوب الحث.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يستخدم المعلم التوجيه اللفظي </a:t>
                      </a:r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لأداء التمارين الرياضية.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6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en-US" sz="16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المحاكاة والنمذجة:</a:t>
                      </a:r>
                      <a:endParaRPr lang="ar-SA" sz="16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6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تعرض المعلمة فيديو التمارين الصباحية للاطفال وتوجههم لتقليد التمارين.</a:t>
                      </a:r>
                      <a:endParaRPr lang="en-US" sz="16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6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600" b="1" i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sz="18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 الجماعي:</a:t>
                      </a:r>
                    </a:p>
                    <a:p>
                      <a:pPr algn="r" rtl="1"/>
                      <a:r>
                        <a:rPr lang="ar-AE" sz="18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تقوم المعلمة بتوجيه الطلاب جميعهم باداء التمارين الصباحية مع الاطفال الذين يظهرون في الفيديو.</a:t>
                      </a:r>
                      <a:endParaRPr lang="ar-SA" sz="18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06850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(التحليل)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انشطة تحفيزيه تساعد وتدعم مهارات الطالب</a:t>
                      </a:r>
                      <a:endParaRPr lang="ar-SA" sz="16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تطلب المعلمة من طلاب الصف الوقوف لاداء التمارين.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توجه المعلمة الطلاب لعمل مجموعات.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تحث المعلمة الطلاب لتقليد التمارين التي تعرض.</a:t>
                      </a: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ar-SA" sz="16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ar-SA" sz="16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ar-SA" sz="16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BBADE-7BAA-4913-AA7A-C2EBF6EB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" y="1871003"/>
            <a:ext cx="3850895" cy="1851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5B551-C4C2-4FC8-828B-398AFB448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680" y="4528710"/>
            <a:ext cx="1652587" cy="12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88101"/>
              </p:ext>
            </p:extLst>
          </p:nvPr>
        </p:nvGraphicFramePr>
        <p:xfrm>
          <a:off x="69670" y="136523"/>
          <a:ext cx="12026536" cy="6419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3804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-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تطلب المعلمة من الطلاب الجلوس للاستماع للقصة.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4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مشاهدة فيديو التمارين الصباحية للاطفال.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تطلب المعلمة من طلاب الصف الوقوف لاداء التمارين.</a:t>
                      </a: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توجه المعلمة الطلاب لعمل مجموعات.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تحث المعلمة الطلاب لتقليد التمارين التي تعرض.</a:t>
                      </a:r>
                      <a:endParaRPr lang="ar-AE" sz="1400" b="1" u="none" kern="1200" baseline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400" b="1" u="none" kern="1200" baseline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400" b="1" u="none" kern="1200" baseline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اداء التمارين الصباحية.</a:t>
                      </a:r>
                      <a:endParaRPr kumimoji="0" lang="ar-S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النشاط الفني</a:t>
                      </a:r>
                      <a:r>
                        <a:rPr lang="ar-SA" sz="14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: </a:t>
                      </a:r>
                      <a:r>
                        <a:rPr lang="ar-AE" sz="14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يقوم الطالب بتلوين اوراق عمل عن الرياضة.</a:t>
                      </a:r>
                      <a:endParaRPr lang="ar-SA" sz="14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4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موسيقي: </a:t>
                      </a:r>
                      <a:r>
                        <a:rPr lang="ar-AE" sz="14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الاستماع الى اغنية هيا نلعب</a:t>
                      </a:r>
                      <a:r>
                        <a:rPr lang="en-US" sz="14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https://www.youtube.com/watch?v=SB2XaJWfwgc</a:t>
                      </a:r>
                      <a:r>
                        <a:rPr lang="ar-AE" sz="14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0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يلعب مع اخوته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86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تحميل مجموعة تدريبات من الايباد تتضمن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بعض تمارين صباحية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44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جيد. 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بمساعده بسيطة. 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متوسط: 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مجموعةبمساعده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جزئيه. 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مرتفع: 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الانخراط في نشاط روتيني في مجموعةبمساعده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بدون مساعده.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244" y="769025"/>
            <a:ext cx="7670042" cy="832104"/>
          </a:xfrm>
        </p:spPr>
        <p:txBody>
          <a:bodyPr>
            <a:noAutofit/>
          </a:bodyPr>
          <a:lstStyle/>
          <a:p>
            <a:pPr marL="285750" marR="0" lvl="0" indent="-28575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ar-AE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kumimoji="0" lang="ar-AE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تحث المعلمة الطلاب لتقليد التمارين التي تعرض.</a:t>
            </a:r>
            <a:b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endParaRPr kumimoji="0" lang="ar-AE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36E1A-7D0F-462E-A09F-D7FC08DC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97" y="2502327"/>
            <a:ext cx="3853006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0FFA0-5538-4C15-AA37-B7A50C83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850" y="1682875"/>
            <a:ext cx="4682224" cy="36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0331" y="243398"/>
            <a:ext cx="4231338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/>
              <a:t>التلوين</a:t>
            </a:r>
            <a:endParaRPr lang="en-US" dirty="0"/>
          </a:p>
        </p:txBody>
      </p:sp>
      <p:pic>
        <p:nvPicPr>
          <p:cNvPr id="1026" name="Picture 2" descr="Image result for تلوين اطفال يؤدون تمارين رياضة">
            <a:extLst>
              <a:ext uri="{FF2B5EF4-FFF2-40B4-BE49-F238E27FC236}">
                <a16:creationId xmlns:a16="http://schemas.microsoft.com/office/drawing/2014/main" id="{5ACD5BD4-924F-42A6-B6BC-CD577380E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6789" r="4752" b="10974"/>
          <a:stretch/>
        </p:blipFill>
        <p:spPr bwMode="auto">
          <a:xfrm>
            <a:off x="3376246" y="1195755"/>
            <a:ext cx="5234353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0331" y="535938"/>
            <a:ext cx="4231338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/>
              <a:t>التلوين</a:t>
            </a:r>
            <a:endParaRPr lang="en-US" dirty="0"/>
          </a:p>
        </p:txBody>
      </p:sp>
      <p:pic>
        <p:nvPicPr>
          <p:cNvPr id="2050" name="Picture 2" descr="Image result for تلوين ملعب كرة القدم">
            <a:extLst>
              <a:ext uri="{FF2B5EF4-FFF2-40B4-BE49-F238E27FC236}">
                <a16:creationId xmlns:a16="http://schemas.microsoft.com/office/drawing/2014/main" id="{B329A31D-E071-4A07-B70F-F0E80A53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31" y="1789653"/>
            <a:ext cx="4952654" cy="49318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775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13943</TotalTime>
  <Words>355</Words>
  <Application>Microsoft Office PowerPoint</Application>
  <PresentationFormat>شاشة عريضة</PresentationFormat>
  <Paragraphs>106</Paragraphs>
  <Slides>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1_Office Theme</vt:lpstr>
      <vt:lpstr> الانخراط في نشاط روتيني في مجموعة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تحث المعلمة الطلاب لتقليد التمارين التي تعرض.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139</cp:revision>
  <dcterms:created xsi:type="dcterms:W3CDTF">2020-07-26T19:33:45Z</dcterms:created>
  <dcterms:modified xsi:type="dcterms:W3CDTF">2021-02-10T07:51:47Z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