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8" r:id="rId8"/>
    <p:sldId id="287" r:id="rId9"/>
    <p:sldId id="264" r:id="rId10"/>
    <p:sldId id="293" r:id="rId11"/>
    <p:sldId id="288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6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6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6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6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6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6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BSNVQsqrw&amp;list=RDCMUCE-844_8NBDbtuwjdiB-zWg&amp;index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استخدام الإشارات للتواصل 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565499" y="5266975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عفراء مسلم الخييلي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77326"/>
              </p:ext>
            </p:extLst>
          </p:nvPr>
        </p:nvGraphicFramePr>
        <p:xfrm>
          <a:off x="154004" y="220749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حفصة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عفراء مسلم الخييلي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الإشارات للتواصل 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10-11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استخدام الإشارات للتواصل </a:t>
                      </a:r>
                    </a:p>
                    <a:p>
                      <a:pPr algn="r" rtl="1"/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كانت هند ذاهبة الي المدرسة </a:t>
                      </a:r>
                    </a:p>
                    <a:p>
                      <a:pPr algn="r" rtl="1"/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ورات طالبة  تحرك يدها </a:t>
                      </a:r>
                    </a:p>
                    <a:p>
                      <a:pPr algn="r" rtl="1"/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وقالت للمعلمة ماذا تفعل هذه البنت </a:t>
                      </a:r>
                    </a:p>
                    <a:p>
                      <a:pPr algn="r" rtl="1"/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هذه الطالبة من الصم </a:t>
                      </a:r>
                      <a:r>
                        <a:rPr lang="ar-AE" sz="1200" b="1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وهذة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إشارة التخاطب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6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EB6E287-61EE-484E-B78F-773D191D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84" y="2502737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97142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استخدام الإشارات للتواصل 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أهمية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استخدام إشارات التواصل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التواصل التبادلي بالصور :</a:t>
                      </a: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بعرض شكل من اشكال التواصل التي يمكن تقديمها للطلاب الذين لا يملكون القدرة على الكلام او تكون محاولات التواصل اللفظية غير واضحة التواصل عن طريق ( جهاز الكمبيوتر / </a:t>
                      </a:r>
                      <a:r>
                        <a:rPr lang="ar-AE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الايباد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/ الصور )من خلال  ذلك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أسلوب الحث اللفظي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بالتوجيه اللفظي للطالب من خلال اتباع التعليمات التي يستخدمها لمساعدة الطالب في اعمال المهارة المطلوبة 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الضعف البصري القشري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المتعلمون البصريون وهم الذين يعتمدون بالدرجة الأولى على حاسة البصر في مداخلاتهم ، أي الأشياء التي ترونها كالمواد المكتوبة والصور 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الثقة بالنفس: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بحل المتاهة فهو يرى نجاحه و تزيد ثقته بنفسه، لذلك يجب التدرج معه بتقديم أبسط أنواع المتهات حتى يرى نجاحا سريعا يشجعه على الإكمال في المستويات الأعلى بالتدريج.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6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85B73F-61B6-42EF-8F5F-BD4A2B52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48" y="379632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2783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استخدام الإشارات للتواصل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التحليل)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4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استخدام الإشارات للتواصل 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ar-AE" sz="1400" b="0" i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ar-AE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ان يتعرف الطالب على كيفية استخدام إشارات التواصل .</a:t>
                      </a:r>
                    </a:p>
                    <a:p>
                      <a:pPr algn="r"/>
                      <a:r>
                        <a:rPr lang="ar-AE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ان يدرك الطالب انه يوجد إشارات للتواصل ليتواصل مع اقرانه من الصم </a:t>
                      </a:r>
                    </a:p>
                    <a:p>
                      <a:pPr algn="r"/>
                      <a:r>
                        <a:rPr lang="ar-AE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ان يمارس  الطالب كيفية استخدام إشارات التواصل مع اقرانه الصم </a:t>
                      </a:r>
                    </a:p>
                    <a:p>
                      <a:pPr algn="r"/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1-يبدا المعلم عرض فيديو عن تواصل بالاشارة مع الصم .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2-ثم يبدأ بحركات السلام والتحية باشارة التواصل .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3-يطبق معهم طرق التواصل بالاشارة مع زملاء لهم من الصم .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4-يعرض لهم مواقف يتم استخدام اشارات التواصل .</a:t>
                      </a:r>
                      <a:endParaRPr lang="ar-EG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6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8DCA5D-41C6-4488-8671-DBBF3833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9621"/>
            <a:ext cx="3226697" cy="29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9558"/>
              </p:ext>
            </p:extLst>
          </p:nvPr>
        </p:nvGraphicFramePr>
        <p:xfrm>
          <a:off x="180109" y="165333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ان يتعرف الطالب على كيفية استخدام إشارات التواصل .</a:t>
                      </a:r>
                    </a:p>
                    <a:p>
                      <a:pPr algn="r"/>
                      <a:r>
                        <a:rPr lang="ar-AE" sz="12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ان يدرك الطالب انه يوجد إشارات للتواصل ليتواصل مع اقرانه من الصم </a:t>
                      </a:r>
                    </a:p>
                    <a:p>
                      <a:pPr algn="r"/>
                      <a:r>
                        <a:rPr lang="ar-AE" sz="12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ان يتعلم الطالب كيفية استخدام إشارات التواصل مع اقرانه الصم </a:t>
                      </a:r>
                    </a:p>
                    <a:p>
                      <a:pPr algn="r"/>
                      <a:r>
                        <a:rPr lang="ar-AE" sz="12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ان يتعلم الطالب إشارات التواصل .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يشاهد الطالب فيديو عن إشارة التواصل </a:t>
                      </a:r>
                      <a:r>
                        <a:rPr lang="ar-EG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 </a:t>
                      </a:r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انشاط الفني 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الطلاب بتلوين كل إشارة بلون مميز كي تسهل عليه حفظها 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يقوم الوالدين 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يتعريف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 على الإشارات من خلال الصور والفيديو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المعلم بتشغيل فيديو  للطالب عن إشارات التواصل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>
                          <a:hlinkClick r:id="rId3"/>
                        </a:rPr>
                        <a:t>تعلم لغة الاشارة - كلمات تخص الانسان وكلمات الترحيب 3 - </a:t>
                      </a:r>
                      <a:r>
                        <a:rPr lang="en-GB" sz="1200">
                          <a:hlinkClick r:id="rId3"/>
                        </a:rPr>
                        <a:t>YouTube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يستخدم  الطالب اشارة التواصل بمساعدة   جزئية          جيد: ان يستخدم الطالب إشارة التواصل بمساعدة لفظية ب             مرتفع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:- أن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يستخدم الطالب إشارة التواصل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H="1" flipV="1">
            <a:off x="5078395" y="5371137"/>
            <a:ext cx="20074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الأستمتاع بالأنشودة الغنائية</a:t>
            </a: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6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DF5B1EB-F53B-4F49-AF22-D2B8A3C6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260" y="10599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61134"/>
            <a:ext cx="4685739" cy="832104"/>
          </a:xfrm>
        </p:spPr>
        <p:txBody>
          <a:bodyPr>
            <a:normAutofit/>
          </a:bodyPr>
          <a:lstStyle/>
          <a:p>
            <a:pPr algn="r"/>
            <a:r>
              <a:rPr lang="ar-AE" sz="1600" b="0" i="0" u="none" kern="1200">
                <a:effectLst/>
                <a:latin typeface="+mn-lt"/>
                <a:ea typeface="+mn-ea"/>
                <a:cs typeface="+mn-cs"/>
              </a:rPr>
              <a:t>ان يتعرف الطالب على كيفية استخدام إشارات التواصل .</a:t>
            </a:r>
            <a:endParaRPr lang="ar-AE" sz="1600" b="0" i="0" u="none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51E5C4-FA31-467D-948B-77F3D925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36" y="261135"/>
            <a:ext cx="5483634" cy="832104"/>
          </a:xfrm>
        </p:spPr>
        <p:txBody>
          <a:bodyPr anchor="b">
            <a:normAutofit/>
          </a:bodyPr>
          <a:lstStyle/>
          <a:p>
            <a:pPr algn="ctr"/>
            <a:r>
              <a:rPr lang="ar-AE" sz="1600" b="0" i="0" u="none" kern="1200">
                <a:effectLst/>
                <a:latin typeface="+mn-lt"/>
                <a:ea typeface="+mn-ea"/>
                <a:cs typeface="+mn-cs"/>
              </a:rPr>
              <a:t>ان يدرك الطالب انه يوجد إشارات للتواصل ليتواصل مع اقرانه من الصم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EAB5B3C-6106-4B78-B670-4A529CFF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39" y="2524125"/>
            <a:ext cx="4681123" cy="33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b="0" i="0" u="none" kern="1200">
                <a:effectLst/>
                <a:latin typeface="+mn-lt"/>
                <a:ea typeface="+mn-ea"/>
                <a:cs typeface="+mn-cs"/>
              </a:rPr>
              <a:t>ان يتعلم الطالب كيفية استخدام إشارات التواصل مع اقرانه الصم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D158A9-4FAC-46EF-A7B9-9ACB5534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671762"/>
            <a:ext cx="5181600" cy="30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b="0" i="0" u="none" kern="1200">
                <a:effectLst/>
                <a:latin typeface="+mn-lt"/>
                <a:ea typeface="+mn-ea"/>
                <a:cs typeface="+mn-cs"/>
              </a:rPr>
              <a:t>ان يتعلم الطالب إشارات التواصل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B704190-F057-4745-AEFC-861A320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3" y="2357437"/>
            <a:ext cx="7272337" cy="36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516</Words>
  <Application>Microsoft Office PowerPoint</Application>
  <PresentationFormat>Widescreen</PresentationFormat>
  <Paragraphs>126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1_Office Theme</vt:lpstr>
      <vt:lpstr>-استخدام الإشارات للتواصل </vt:lpstr>
      <vt:lpstr>PowerPoint Presentation</vt:lpstr>
      <vt:lpstr>PowerPoint Presentation</vt:lpstr>
      <vt:lpstr>PowerPoint Presentation</vt:lpstr>
      <vt:lpstr>PowerPoint Presentation</vt:lpstr>
      <vt:lpstr>ان يتعرف الطالب على كيفية استخدام إشارات التواصل .</vt:lpstr>
      <vt:lpstr>ان يدرك الطالب انه يوجد إشارات للتواصل ليتواصل مع اقرانه من الصم </vt:lpstr>
      <vt:lpstr>ان يتعلم الطالب كيفية استخدام إشارات التواصل مع اقرانه الصم</vt:lpstr>
      <vt:lpstr>ان يتعلم الطالب إشارات التواصل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Hafsa</cp:lastModifiedBy>
  <cp:revision>266</cp:revision>
  <dcterms:created xsi:type="dcterms:W3CDTF">2020-07-26T19:33:45Z</dcterms:created>
  <dcterms:modified xsi:type="dcterms:W3CDTF">2021-01-06T19:34:43Z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