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1"/>
    <p:sldMasterId id="2147483675" r:id="rId2"/>
  </p:sldMasterIdLst>
  <p:notesMasterIdLst>
    <p:notesMasterId r:id="rId12"/>
  </p:notesMasterIdLst>
  <p:sldIdLst>
    <p:sldId id="268" r:id="rId3"/>
    <p:sldId id="269" r:id="rId4"/>
    <p:sldId id="270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7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9517 2961 16383 0 0,'-7'0'0'0'0,"-3"8"0"0"0,0 9 0 0 0,-5 10 0 0 0,0 8 0 0 0,2 5 0 0 0,-4-4 0 0 0,1-1 0 0 0,-5 2 0 0 0,2 1 0 0 0,4 2 0 0 0,-3 2 0 0 0,1 1 0 0 0,4 1 0 0 0,4 0 0 0 0,-4-7 0 0 0,1-2 0 0 0,1 0 0 0 0,4 1 0 0 0,-6 3 0 0 0,1 2 0 0 0,-6-6 0 0 0,0-2 0 0 0,3 2 0 0 0,-3-6 0 0 0,2 0 0 0 0,2 3 0 0 0,-2-5 0 0 0,-7-6 0 0 0,0 0 0 0 0,5 5 0 0 0,-2 4 0 0 0,1 6 0 0 0,5 4 0 0 0,5 2 0 0 0,-4-6 0 0 0,0-1 0 0 0,-5 1 0 0 0,1 1 0 0 0,3 3 0 0 0,4 1 0 0 0,3 1 0 0 0,4 2 0 0 0,1 0 0 0 0,2 1 0 0 0,1-1 0 0 0,0 1 0 0 0,7-1 0 0 0,2 0 0 0 0,0 1 0 0 0,-2-1 0 0 0,-2 0 0 0 0,-3 0 0 0 0,7 0 0 0 0,0 0 0 0 0,0 0 0 0 0,-3 0 0 0 0,-2 0 0 0 0,-2 0 0 0 0,6-7 0 0 0,1-3 0 0 0,0 1 0 0 0,-3 1 0 0 0,-2 3 0 0 0,-2 2 0 0 0,-1 1 0 0 0,-2 1 0 0 0,0 1 0 0 0,-8-7 0 0 0,-2-2 0 0 0,-8-8 0 0 0,-7 0 0 0 0,-8-5 0 0 0,2 1 0 0 0,-1-3 0 0 0,5 2 0 0 0,7 6 0 0 0,7 4 0 0 0,-2-2 0 0 0,1 1 0 0 0,-3-5 0 0 0,0 1 0 0 0,3 3 0 0 0,-3-4 0 0 0,1 2 0 0 0,3 3 0 0 0,4 4 0 0 0,4 4 0 0 0,2 2 0 0 0,9 2 0 0 0,12 1 0 0 0,2 1 0 0 0,-2 0 0 0 0,-4 0 0 0 0,-5-1 0 0 0,4-7 0 0 0,7-2 0 0 0,8-8 0 0 0,7-8 0 0 0,4-7 0 0 0,-4 1 0 0 0,0-1 0 0 0,1-2 0 0 0,1-4 0 0 0,4-2 0 0 0,0-2 0 0 0,2-1 0 0 0,1-2 0 0 0,-7 8 0 0 0,-3 3 0 0 0,1-1 0 0 0,-5 6 0 0 0,-1 0 0 0 0,2-3 0 0 0,-4 5 0 0 0,-6 7 0 0 0,-7 6 0 0 0,1 6 0 0 0,-1 5 0 0 0,-4 2 0 0 0,5 2 0 0 0,-1 0 0 0 0,-3 0 0 0 0,-2 1 0 0 0,-4-1 0 0 0,-2-1 0 0 0,5-7 0 0 0,10-10 0 0 0,9-10 0 0 0,7-7 0 0 0,5-6 0 0 0,4-4 0 0 0,-6 7 0 0 0,-1 1 0 0 0,1-1 0 0 0,1-1 0 0 0,1-2 0 0 0,3-1 0 0 0,1-2 0 0 0,-7-8 0 0 0,-10-10 0 0 0,-8-10 0 0 0,-8-8 0 0 0,-6-6 0 0 0,-3-2 0 0 0,-2-3 0 0 0,-1 0 0 0 0,0 0 0 0 0,1 0 0 0 0,-1-7 0 0 0,2-1 0 0 0,-1 0 0 0 0,1 2 0 0 0,0 2 0 0 0,0 3 0 0 0,0 1 0 0 0,0 1 0 0 0,0 1 0 0 0,0 0 0 0 0,8-7 0 0 0,2-2 0 0 0,-1-1 0 0 0,-1 3 0 0 0,-3 1 0 0 0,-1 3 0 0 0,-2 1 0 0 0,-2 1 0 0 0,0-14 0 0 0,0-12 0 0 0,0-9 0 0 0,-1 1 0 0 0,1 7 0 0 0,0 9 0 0 0,-1 6 0 0 0,1 7 0 0 0,0 3 0 0 0,0 3 0 0 0,0-7 0 0 0,0-1 0 0 0,0 0 0 0 0,0 1 0 0 0,0 2 0 0 0,0 3 0 0 0,0 0 0 0 0,0 1 0 0 0,8-14 0 0 0,9-12 0 0 0,3-9 0 0 0,5 9 0 0 0,-2 9 0 0 0,-5 7 0 0 0,2 7 0 0 0,6 10 0 0 0,-3 5 0 0 0,-4 0 0 0 0,-6-2 0 0 0,-12 6 0 0 0,-7-1 0 0 0,-10-2 0 0 0,-1-3 0 0 0,-7-4 0 0 0,-5-2 0 0 0,1-1 0 0 0,6-2 0 0 0,-1 7 0 0 0,3 2 0 0 0,-2 7 0 0 0,3 1 0 0 0,4-2 0 0 0,-3-12 0 0 0,2-13 0 0 0,4-6 0 0 0,-4 8 0 0 0,1 5 0 0 0,3 3 0 0 0,-4 10 0 0 0,0 2 0 0 0,-3 7 0 0 0,0 0 0 0 0,-3-3 0 0 0,1-5 0 0 0,-3 4 0 0 0,3 0 0 0 0,-2 3 0 0 0,2-7 0 0 0,4-7 0 0 0,7-3 0 0 0,-4 5 0 0 0,0 2 0 0 0,4-1 0 0 0,-5 6 0 0 0,1 1 0 0 0,-6 6 0 0 0,2-1 0 0 0,-5 3 0 0 0,-5 7 0 0 0,-5-3 0 0 0,-6 3 0 0 0,-2 3 0 0 0,5-4 0 0 0,1-6 0 0 0,7-8 0 0 0,8 2-16383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51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11700 5310 16383 0 0,'0'-15'0'0'0,"0"-28"0"0"0,0-13 0 0 0,0-6 0 0 0,8 2 0 0 0,2 2 0 0 0,7 11 0 0 0,8 15 0 0 0,7 11 0 0 0,6 10 0 0 0,4 7 0 0 0,2 4 0 0 0,2 2 0 0 0,-1 1 0 0 0,1-1 0 0 0,-8-7 0 0 0,-3-4 0 0 0,0 1 0 0 0,2 0 0 0 0,1 3 0 0 0,3 2 0 0 0,1 1 0 0 0,-6 9 0 0 0,-9 10 0 0 0,-2 3 0 0 0,-6 5 0 0 0,3 6 0 0 0,-4 12 0 0 0,-4 7 0 0 0,3 3 0 0 0,-1-2 0 0 0,3-8 0 0 0,-1-4 0 0 0,-3-1 0 0 0,-5 0 0 0 0,-3 1 0 0 0,-12 2 0 0 0,-3 1 0 0 0,-2 1 0 0 0,2 0 0 0 0,1 2 0 0 0,-4-1 0 0 0,-2 0 0 0 0,-5 1 0 0 0,0-1 0 0 0,3 0 0 0 0,-3-7 0 0 0,1-3 0 0 0,4 1 0 0 0,4 1 0 0 0,-4-5 0 0 0,0 0 0 0 0,2 2 0 0 0,4 2 0 0 0,-5 4 0 0 0,-1 2 0 0 0,2 2 0 0 0,4 1 0 0 0,-6 0 0 0 0,0 1 0 0 0,2-1 0 0 0,4 1 0 0 0,-6-1 0 0 0,0 1 0 0 0,-5-1 0 0 0,-8-7 0 0 0,2-3 0 0 0,-4 0 0 0 0,-4-5 0 0 0,4 0 0 0 0,-2-5 0 0 0,-2-7 0 0 0,3 1 0 0 0,8 6 0 0 0,-1-2 0 0 0,3 3 0 0 0,6 4 0 0 0,-4-1 0 0 0,3 0 0 0 0,-6 4 0 0 0,-5-4 0 0 0,0 2 0 0 0,-2-6 0 0 0,-4 2 0 0 0,-5-4 0 0 0,-3 1 0 0 0,-3 5 0 0 0,-2-2 0 0 0,0-6 0 0 0,7 1 0 0 0,2-3 0 0 0,7 3 0 0 0,8 6 0 0 0,8 5 0 0 0,6 5 0 0 0,-4 4 0 0 0,0 2 0 0 0,-6-6 0 0 0,0-2 0 0 0,3 1 0 0 0,3 1 0 0 0,4 10 0 0 0,2 4 0 0 0,3 1 0 0 0,0-1 0 0 0,2-1 0 0 0,-1-2 0 0 0,1-2 0 0 0,0-1 0 0 0,-1 0 0 0 0,0-1 0 0 0,1-1 0 0 0,-1 1 0 0 0,0 0 0 0 0,0 0 0 0 0,0 0 0 0 0,-8 0 0 0 0,-2 0 0 0 0,1 0 0 0 0,1 0 0 0 0,2 0 0 0 0,3 0 0 0 0,1 0 0 0 0,2 0 0 0 0,0 1 0 0 0,0-1 0 0 0,-7 0 0 0 0,-3 0 0 0 0,1 0 0 0 0,2 0 0 0 0,-6-7 0 0 0,0-3 0 0 0,1 0 0 0 0,4-5-16383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5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11218 7382 16383 0 0,'8'0'0'0'0,"9"0"0"0"0,10 0 0 0 0,8 0 0 0 0,5 0 0 0 0,3 0 0 0 0,-5 7 0 0 0,-2 3 0 0 0,1 0 0 0 0,1-2 0 0 0,2-3 0 0 0,1-2 0 0 0,-6 7 0 0 0,-1 0 0 0 0,1 0 0 0 0,-6 5 0 0 0,-8 7 0 0 0,1 1 0 0 0,-4 3 0 0 0,2-3 0 0 0,-1 3 0 0 0,-5 4 0 0 0,3-3 0 0 0,-1 1 0 0 0,-4 4 0 0 0,-4 4 0 0 0,-2 3 0 0 0,-4 2 0 0 0,-1 2 0 0 0,-1 1 0 0 0,-1 1 0 0 0,-7-8 0 0 0,-2-2 0 0 0,0 0 0 0 0,1 2 0 0 0,4 2 0 0 0,1 2 0 0 0,2 1 0 0 0,2 2 0 0 0,0 0 0 0 0,0 0 0 0 0,-7-7 0 0 0,-2-2 0 0 0,-1 0 0 0 0,-5 1 0 0 0,0 3 0 0 0,2 2 0 0 0,-4-6 0 0 0,1-2 0 0 0,-4-6 0 0 0,-7-8 0 0 0,-5-7 0 0 0,-6-5 0 0 0,-3-12 0 0 0,5-12 0 0 0,1-4 0 0 0,7-5 0 0 0,-8 1 0 0 0,-4 6 0 0 0,-3 5 0 0 0,-2 6 0 0 0,7 18 0 0 0,9 8-16383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5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11979 8175 16383 0 0,'-7'0'0'0'0,"-11"0"0"0"0,-9 0 0 0 0,-7 0 0 0 0,1 7 0 0 0,0 3 0 0 0,-3 0 0 0 0,-2 5 0 0 0,-3 8 0 0 0,-1 0 0 0 0,-2-4 0 0 0,0 2 0 0 0,0-2 0 0 0,6 3 0 0 0,11 5 0 0 0,2-2 0 0 0,-2-5 0 0 0,-4-6 0 0 0,3 2 0 0 0,-1-2 0 0 0,-3-2 0 0 0,-3-5 0 0 0,-4-2 0 0 0,5-11 0 0 0,8-10 0 0 0,1-4 0 0 0,-2 2 0 0 0,3-3 0 0 0,-2 1 0 0 0,-4 5 0 0 0,-4 5 0 0 0,-5 3 0 0 0,-2 4 0 0 0,-2 2 0 0 0,-1 1 0 0 0,-1 1 0 0 0,0 0 0 0 0,0 0 0 0 0,8-8 0 0 0,3-3 0 0 0,-9 1 0 0 0,-3 2 0 0 0,5-6 0 0 0,3-1 0 0 0,-1 3 0 0 0,8-5 0 0 0,0 1 0 0 0,7-6 0 0 0,-1 2 0 0 0,-4 4 0 0 0,4-3 0 0 0,-2 1 0 0 0,3-3 0 0 0,-1 1 0 0 0,4 11 0 0 0,5 8-16383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8969 7277 16383 0 0,'8'0'0'0'0,"9"0"0"0"0,10 0 0 0 0,8 0 0 0 0,5 0 0 0 0,4 0 0 0 0,-7-8 0 0 0,-8-9 0 0 0,-10-10 0 0 0,-8-8 0 0 0,-6-5 0 0 0,-3-3 0 0 0,-3-2 0 0 0,-8 6 0 0 0,-11 10 0 0 0,-1 3 0 0 0,-5 6 0 0 0,2-2 0 0 0,-2-4 0 0 0,3-13 0 0 0,5-7 0 0 0,6-4 0 0 0,6 0 0 0 0,2 1 0 0 0,3 0 0 0 0,2 2 0 0 0,0 2 0 0 0,0 0 0 0 0,0 0 0 0 0,0 1 0 0 0,-1 0 0 0 0,1 1 0 0 0,6-1 0 0 0,11 7 0 0 0,9 11 0 0 0,0 1 0 0 0,3 6 0 0 0,4 5 0 0 0,3 6 0 0 0,-4-4 0 0 0,0 1 0 0 0,1 1 0 0 0,3 4 0 0 0,3 1 0 0 0,1 3 0 0 0,2 1 0 0 0,1 1 0 0 0,0 0 0 0 0,1 8 0 0 0,-8 10 0 0 0,-2 10 0 0 0,-8 7 0 0 0,-8 5 0 0 0,-7 4 0 0 0,2-7 0 0 0,-2-1 0 0 0,5-7 0 0 0,-1-1 0 0 0,-3 3 0 0 0,4 3 0 0 0,-1 10 0 0 0,-3 6 0 0 0,-4 2 0 0 0,-3 0 0 0 0,-3-3 0 0 0,-2 0 0 0 0,-1-3 0 0 0,-1 0 0 0 0,0-2 0 0 0,-7-7 0 0 0,-2-3 0 0 0,-8 0 0 0 0,-7 2 0 0 0,0 2 0 0 0,-3 3 0 0 0,3 1 0 0 0,13-6 0 0 0,17-9 0 0 0,14-10 0 0 0,12-7 0 0 0,8-6 0 0 0,5-3 0 0 0,-5 6 0 0 0,-2 1 0 0 0,-7 7 0 0 0,-1 1 0 0 0,-5 6 0 0 0,0 5 0 0 0,-4 7 0 0 0,-5 5 0 0 0,-5 2 0 0 0,-4 3 0 0 0,-4 1 0 0 0,-1 1 0 0 0,-2-1 0 0 0,0 0 0 0 0,0 0 0 0 0,0 0 0 0 0,1-1 0 0 0,-1 0 0 0 0,1 8 0 0 0,0 2 0 0 0,0-1 0 0 0,-8-9 0 0 0,-2-4 0 0 0,-7-10 0 0 0,-8-9 0 0 0,-7-8 0 0 0,1 0 0 0 0,7 6 0 0 0,7 8 0 0 0,14-2 0 0 0,7 4 0 0 0,11 3 0 0 0,2 4 0 0 0,-1 4 0 0 0,4-6 0 0 0,6-7 0 0 0,7-10 0 0 0,4-7 0 0 0,-4 3 0 0 0,1-2 0 0 0,-7 5 0 0 0,1 0 0 0 0,2-2 0 0 0,-3 3 0 0 0,-7 6 0 0 0,1 0 0 0 0,-3 3 0 0 0,-5 5 0 0 0,-4 4 0 0 0,-4 4 0 0 0,5-4 0 0 0,0-2 0 0 0,-1 2 0 0 0,-2 3 0 0 0,-2 1 0 0 0,-10-5 0 0 0,-4-1 0 0 0,0 1 0 0 0,1 3 0 0 0,-6-5 0 0 0,1-1 0 0 0,-7-6 0 0 0,-6-6 0 0 0,-6-7 0 0 0,-6-6 0 0 0,-4-3 0 0 0,-2-3 0 0 0,0 0 0 0 0,-2-2 0 0 0,1 1 0 0 0,-1 0 0 0 0,2 0 0 0 0,6 8 0 0 0,4 2 0 0 0,-1 1 0 0 0,6 5 0 0 0,1 0 0 0 0,4 6 0 0 0,0 6 0 0 0,3 6 0 0 0,5 5 0 0 0,6 4 0 0 0,4 2 0 0 0,4 0 0 0 0,-6-6 0 0 0,-2-2 0 0 0,2-1 0 0 0,1 3 0 0 0,3 1 0 0 0,-7-6 0 0 0,0 0 0 0 0,1 0 0 0 0,2 4 0 0 0,-4-6 0 0 0,-1 0 0 0 0,2 3 0 0 0,-5-6 0 0 0,1 1 0 0 0,-5-5 0 0 0,1 1 0 0 0,-4-3 0 0 0,3 1 0 0 0,4 5 0 0 0,-3-3 0 0 0,-5-5 0 0 0,-7-6 0 0 0,-5-6 0 0 0,4 4 0 0 0,-1-1 0 0 0,-2-2 0 0 0,-2-2 0 0 0,-3-3 0 0 0,-2-1 0 0 0,7-2-16383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9086 9747 16383 0 0,'0'-7'0'0'0,"0"-11"0"0"0,0-9 0 0 0,0-7 0 0 0,0-7 0 0 0,0-2 0 0 0,0-2 0 0 0,0-1 0 0 0,0 0 0 0 0,7 7 0 0 0,11 12 0 0 0,1 1 0 0 0,6 6 0 0 0,-2-1 0 0 0,-4-5 0 0 0,-7-5 0 0 0,-4-5 0 0 0,-4-4 0 0 0,-2-2 0 0 0,-2-2 0 0 0,-8 6 0 0 0,-3 3 0 0 0,-7 0 0 0 0,-1-3 0 0 0,4-1 0 0 0,-4 6 0 0 0,1 0 0 0 0,5-1 0 0 0,3-2 0 0 0,4-3 0 0 0,3-2 0 0 0,2-2 0 0 0,1-1 0 0 0,1 0 0 0 0,0-1 0 0 0,0 1 0 0 0,-1-1 0 0 0,1 1 0 0 0,-1 0 0 0 0,0-1 0 0 0,0 1 0 0 0,0 0 0 0 0,0 0 0 0 0,0 0 0 0 0,0 0 0 0 0,0-8 0 0 0,0-2 0 0 0,0 1 0 0 0,-8 8 0 0 0,-2 6 0 0 0,-7 8 0 0 0,0 3 0 0 0,-6 6 0 0 0,-5 6 0 0 0,1-1 0 0 0,-2 2 0 0 0,4-4 0 0 0,7-6 0 0 0,5-6 0 0 0,6-6 0 0 0,4-3 0 0 0,9-4 0 0 0,5 0 0 0 0,-1-2 0 0 0,-1 1 0 0 0,5 0 0 0 0,1 0 0 0 0,-4 0 0 0 0,-2 1 0 0 0,-3 0 0 0 0,-3-1 0 0 0,-2 1 0 0 0,-1 0 0 0 0,0 0 0 0 0,0 0 0 0 0,-1 0 0 0 0,0 0 0 0 0,9 8 0 0 0,9 9 0 0 0,10 10 0 0 0,0 7-16383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9023 10303 16383 0 0,'0'-7'0'0'0,"0"-11"0"0"0,-7-1 0 0 0,-11 1 0 0 0,-1-2 0 0 0,-6 1 0 0 0,2-3 0 0 0,-3 2 0 0 0,3-3 0 0 0,6-6 0 0 0,-2 3 0 0 0,2-2 0 0 0,4-3 0 0 0,4-5 0 0 0,-3 5 0 0 0,-1-1 0 0 0,3-9 0 0 0,3-14 0 0 0,2-3 0 0 0,2-1 0 0 0,2 3 0 0 0,1 3 0 0 0,8 3 0 0 0,3 3 0 0 0,-1 2 0 0 0,5 8 0 0 0,1 3 0 0 0,5 8 0 0 0,-2 0 0 0 0,4 5 0 0 0,-2-2 0 0 0,3 4 0 0 0,5 4 0 0 0,5-2 0 0 0,4 1 0 0 0,-4-4 0 0 0,-1-5 0 0 0,-5-7 0 0 0,-1 2 0 0 0,-4-1 0 0 0,0 5 0 0 0,6 6 0 0 0,-4 0 0 0 0,-6-5 0 0 0,2 2 0 0 0,5-2 0 0 0,5 3 0 0 0,5 5 0 0 0,4 5 0 0 0,2 5 0 0 0,2 4 0 0 0,1 2 0 0 0,0 1 0 0 0,0 1 0 0 0,0 0 0 0 0,-7 8 0 0 0,-4 2 0 0 0,-7 6 0 0 0,0 1 0 0 0,2 5 0 0 0,4-2 0 0 0,4 3 0 0 0,3 5 0 0 0,2-2 0 0 0,-6 1 0 0 0,-1-3 0 0 0,0-7 0 0 0,2-6 0 0 0,2-5 0 0 0,-5 4 0 0 0,-1 0 0 0 0,1-2 0 0 0,-5 5 0 0 0,0 0 0 0 0,-5 5 0 0 0,-6 7 0 0 0,0 7 0 0 0,-1 5 0 0 0,-5 3 0 0 0,-4 3 0 0 0,-4 1 0 0 0,-1 0 0 0 0,-3 0 0 0 0,0 1 0 0 0,-1-1 0 0 0,0-1 0 0 0,0 1 0 0 0,1-1 0 0 0,0 0 0 0 0,-1 0 0 0 0,1 0 0 0 0,0 0 0 0 0,-7-7 0 0 0,-11-11 0 0 0,-9-1 0 0 0,-7 2 0 0 0,1 4 0 0 0,0-4 0 0 0,-3 10 0 0 0,5 5 0 0 0,8 3 0 0 0,8 2 0 0 0,-2 0 0 0 0,3-1 0 0 0,4 0 0 0 0,10-1 0 0 0,14-7 0 0 0,11-11 0 0 0,2-3 0 0 0,3-4 0 0 0,5 1 0 0 0,3 4 0 0 0,-4 7 0 0 0,-9 4 0 0 0,0-4 0 0 0,-5 1 0 0 0,-6 1 0 0 0,-5 3 0 0 0,4-4 0 0 0,-1-2 0 0 0,5-5 0 0 0,0 1 0 0 0,4-5 0 0 0,-1 1 0 0 0,-12-2 0 0 0,-6 1 0 0 0,-5 6 0 0 0,-1 5 0 0 0,-8 12 0 0 0,-1 6 0 0 0,1 1 0 0 0,2 0 0 0 0,-3-9 0 0 0,-1-4 0 0 0,-5-10 0 0 0,1-1 0 0 0,3 2 0 0 0,-3-5 0 0 0,-6-5 0 0 0,-7-8 0 0 0,-5-4 0 0 0,-4-5 0 0 0,-3-2 0 0 0,-1 6 0 0 0,6 9 0 0 0,2 2 0 0 0,-7-2 0 0 0,-4-4 0 0 0,6 4 0 0 0,2-1 0 0 0,8 4 0 0 0,9 7 0 0 0,9 6 0 0 0,6 6 0 0 0,4 3 0 0 0,3 2 0 0 0,9-5 0 0 0,3-3 0 0 0,-1 1 0 0 0,6-6 0 0 0,6-1 0 0 0,1 3 0 0 0,-5 3 0 0 0,-5 3 0 0 0,-5 3 0 0 0,-4 1 0 0 0,-3 2 0 0 0,-2 1 0 0 0,-1-1 0 0 0,0 1 0 0 0,0 0 0 0 0,-7-8 0 0 0,-3-3 0 0 0,2 1 0 0 0,-7-6 0 0 0,1-1 0 0 0,-6-4 0 0 0,-6-7 0 0 0,-6-6 0 0 0,-5-5 0 0 0,-3-3 0 0 0,-3-3 0 0 0,-1-1 0 0 0,0 0 0 0 0,-1 0 0 0 0,1 0 0 0 0,8-8 0 0 0,2-1 0 0 0,8-7 0 0 0,0-1 0 0 0,-2 3 0 0 0,-4 4 0 0 0,4 4-16383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2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9414 11993 16383 0 0,'0'-7'0'0'0,"0"-11"0"0"0,0-9 0 0 0,0-7 0 0 0,0-6 0 0 0,-8 4 0 0 0,-2 0 0 0 0,1 0 0 0 0,-6 5 0 0 0,-1 1 0 0 0,-4 5 0 0 0,0-1 0 0 0,-3 5 0 0 0,2-10 0 0 0,5-6 0 0 0,4-6 0 0 0,6-1 0 0 0,2-2 0 0 0,3-1 0 0 0,1 1 0 0 0,1 1 0 0 0,0 0 0 0 0,-8-8 0 0 0,-2-1 0 0 0,0 0 0 0 0,2 3 0 0 0,2 1 0 0 0,1 3 0 0 0,2 1 0 0 0,2 1 0 0 0,0 1 0 0 0,0 0 0 0 0,0 1 0 0 0,1-1 0 0 0,-1 0 0 0 0,0 0 0 0 0,0 0 0 0 0,8 8 0 0 0,2 2 0 0 0,-1-1 0 0 0,-1-1 0 0 0,-10 5 0 0 0,-5 15 0 0 0,-8 11 0 0 0,-2 13 0 0 0,2 13 0 0 0,-4 10 0 0 0,-6 8 0 0 0,1 5 0 0 0,-3-6 0 0 0,4-1 0 0 0,-10-8 0 0 0,0 0 0 0 0,0-6 0 0 0,4 1 0 0 0,0-3 0 0 0,-2-6 0 0 0,-4-5 0 0 0,-4-5 0 0 0,-2-2 0 0 0,-1-3 0 0 0,-2 0 0 0 0,7-9 0 0 0,9-9 0 0 0,11-10 0 0 0,7-7 0 0 0,5-6 0 0 0,4-3 0 0 0,10-1 0 0 0,10 6 0 0 0,10 3 0 0 0,7 8 0 0 0,-2 0 0 0 0,-7-2 0 0 0,-8-3 0 0 0,0 3 0 0 0,-3 0 0 0 0,3 5 0 0 0,-2-1 0 0 0,5 4 0 0 0,-3-2 0 0 0,4-4 0 0 0,5 3 0 0 0,5-3 0 0 0,-2-3 0 0 0,-8-4 0 0 0,1 4 0 0 0,-4-1 0 0 0,-5-1 0 0 0,-6-4 0 0 0,-4-2 0 0 0,-3-3 0 0 0,6 7 0 0 0,2 8-16383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3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11255 5768 16383 0 0,'-8'0'0'0'0,"-2"7"0"0"0,-7 11 0 0 0,-8 9 0 0 0,-7 0 0 0 0,-6 3 0 0 0,-4 12 0 0 0,-2-2 0 0 0,6 0 0 0 0,10 1 0 0 0,2 0 0 0 0,5 2 0 0 0,-1-7 0 0 0,3-3 0 0 0,-2-6 0 0 0,-13 0 0 0 0,-9-5 0 0 0,-3 1 0 0 0,-3-3 0 0 0,1 2 0 0 0,0-2 0 0 0,9 3 0 0 0,10 5 0 0 0,4 12 0 0 0,-3 15 0 0 0,-3 6 0 0 0,-4-8 0 0 0,4-6 0 0 0,-1-10 0 0 0,-1-4 0 0 0,-4-8 0 0 0,-2-1 0 0 0,-3 4 0 0 0,-1-4 0 0 0,-1 2 0 0 0,7 5 0 0 0,3 3 0 0 0,-1 4 0 0 0,-2 11 0 0 0,-2 11 0 0 0,-10 4 0 0 0,4-2 0 0 0,2-4 0 0 0,1-12 0 0 0,0-13 0 0 0,7-6 0 0 0,-5-6 0 0 0,-4-8 0 0 0,6 2 0 0 0,2 6 0 0 0,-1-1 0 0 0,7 4 0 0 0,7 6 0 0 0,9 4 0 0 0,-2-3 0 0 0,3 1 0 0 0,3 2 0 0 0,3 10 0 0 0,-5 6 0 0 0,-7 1 0 0 0,-1 0 0 0 0,3-1 0 0 0,-3-10 0 0 0,2-3 0 0 0,4 6 0 0 0,-3 11 0 0 0,1 4 0 0 0,4 0 0 0 0,3-3 0 0 0,4-3 0 0 0,2-3 0 0 0,2-2 0 0 0,1-2 0 0 0,8-8 0 0 0,3-4 0 0 0,-1 1 0 0 0,6-5 0 0 0,0-1 0 0 0,4-5 0 0 0,0 2 0 0 0,3-4 0 0 0,-2 1 0 0 0,3 6 0 0 0,5-3 0 0 0,5 3 0 0 0,4-5 0 0 0,3-5 0 0 0,2-6 0 0 0,2-5 0 0 0,0-4 0 0 0,-8-9 0 0 0,-9-12 0 0 0,-10-11 0 0 0,-9-14 0 0 0,-4-8 0 0 0,-4-3 0 0 0,-3 1 0 0 0,0 1 0 0 0,0-5 0 0 0,1-8 0 0 0,0 0 0 0 0,0 3 0 0 0,0 4 0 0 0,1 6 0 0 0,8 3 0 0 0,9 3 0 0 0,10 9 0 0 0,8 10 0 0 0,-2 4 0 0 0,0 4 0 0 0,3-1 0 0 0,-5-5 0 0 0,-8-6 0 0 0,0-5 0 0 0,-4-4 0 0 0,2 5 0 0 0,-3 1 0 0 0,4 6 0 0 0,5 8 0 0 0,-2 0 0 0 0,3 3 0 0 0,3-3 0 0 0,5 2 0 0 0,3 4 0 0 0,2-10 0 0 0,3-2 0 0 0,0-3 0 0 0,-7-5 0 0 0,6-19 0 0 0,10-8 0 0 0,-4 0 0 0 0,-3 1 0 0 0,-2 12 0 0 0,-7 6 0 0 0,-4 11 0 0 0,0 2 0 0 0,3 7 0 0 0,-5-1 0 0 0,-1 4 0 0 0,-5-2 0 0 0,-7-6 0 0 0,1 2 0 0 0,5-2 0 0 0,6 4 0 0 0,5-2 0 0 0,4-5 0 0 0,3 4 0 0 0,-5-2 0 0 0,-2-4 0 0 0,0 4 0 0 0,3 7 0 0 0,-6 14 0 0 0,-8 16 0 0 0,-9 14 0 0 0,-6 10 0 0 0,-4 8 0 0 0,-5 4 0 0 0,7-6 0 0 0,2-2 0 0 0,-2 0 0 0 0,0 2 0 0 0,-3 1 0 0 0,6 2 0 0 0,2 1 0 0 0,-2 0 0 0 0,-3 1 0 0 0,-1 1 0 0 0,-3-1 0 0 0,-2 0 0 0 0,-1 1 0 0 0,-7-1 0 0 0,-4 0 0 0 0,1 8 0 0 0,-5-5 0 0 0,-1-4 0 0 0,3-1 0 0 0,-4 0 0 0 0,-7-7 0 0 0,1-3 0 0 0,-3-6 0 0 0,3 8 0 0 0,-3-3 0 0 0,4 1 0 0 0,-2 11 0 0 0,3 5 0 0 0,-3 1 0 0 0,3 1 0 0 0,6-1 0 0 0,-4-1 0 0 0,-4-2 0 0 0,0 0 0 0 0,5-2 0 0 0,5 0 0 0 0,6 0 0 0 0,2 0 0 0 0,4 0 0 0 0,1 0 0 0 0,0 0 0 0 0,1 0 0 0 0,0 0 0 0 0,0 7 0 0 0,0 11 0 0 0,-1 2 0 0 0,0-3 0 0 0,0-4 0 0 0,0-4 0 0 0,0-4 0 0 0,8-10 0 0 0,2-4 0 0 0,7-8 0 0 0,0-1 0 0 0,6-5 0 0 0,-2 1 0 0 0,3-3 0 0 0,5 3 0 0 0,-2 5 0 0 0,2-2 0 0 0,-5 3 0 0 0,2-5 0 0 0,3-5 0 0 0,-2 2 0 0 0,1-3 0 0 0,3-5 0 0 0,-3 4 0 0 0,1-1 0 0 0,2-3 0 0 0,5-3 0 0 0,3-4 0 0 0,2-3 0 0 0,2-1 0 0 0,1-1 0 0 0,1 0 0 0 0,0-1 0 0 0,-1 0 0 0 0,-6 8 0 0 0,-4 3 0 0 0,1-1 0 0 0,-6 6 0 0 0,-8 8 0 0 0,0 0 0 0 0,-3 3 0 0 0,2 6 0 0 0,-2 4 0 0 0,-3 3 0 0 0,-6 3 0 0 0,-3-5-16383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32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11043 8202 16383 0 0,'0'15'0'0'0,"0"20"0"0"0,8 11 0 0 0,2 14 0 0 0,-1 3 0 0 0,-1-1 0 0 0,5-4 0 0 0,0-4 0 0 0,-1-4 0 0 0,-4-3 0 0 0,5-1 0 0 0,0-2 0 0 0,-2-1 0 0 0,-3 0 0 0 0,5-7 0 0 0,-1-2 0 0 0,-1 7 0 0 0,-3 5 0 0 0,-3 2 0 0 0,-2 1 0 0 0,-2-2 0 0 0,-1 0 0 0 0,0-1 0 0 0,0-1 0 0 0,-1 0 0 0 0,1-1 0 0 0,-1 0 0 0 0,1 0 0 0 0,0 0 0 0 0,0 0 0 0 0,0 0 0 0 0,0 7 0 0 0,0 3 0 0 0,0 0 0 0 0,0-2 0 0 0,-8-3 0 0 0,-2-1 0 0 0,1-2 0 0 0,1-1 0 0 0,3-1 0 0 0,1-1 0 0 0,3 1 0 0 0,0 0 0 0 0,-7-8 0 0 0,-1-2 0 0 0,0 0 0 0 0,1 3 0 0 0,3 1 0 0 0,2 3 0 0 0,1 1 0 0 0,2 2 0 0 0,0 0 0 0 0,0 0 0 0 0,1 1 0 0 0,-1-1 0 0 0,0 8 0 0 0,-7 3 0 0 0,-3-2 0 0 0,1-1 0 0 0,1-2 0 0 0,-5-10 0 0 0,-8-12 0 0 0,-8-10 0 0 0,2-1 0 0 0,-4-3 0 0 0,-2-5 0 0 0,-4 5 0 0 0,-4-1 0 0 0,7 5 0 0 0,0 0 0 0 0,-1-4 0 0 0,5 4 0 0 0,1-1 0 0 0,5 3 0 0 0,6 7 0 0 0,-1-2 0 0 0,3 2 0 0 0,-3 5 0 0 0,1 4 0 0 0,3 3 0 0 0,6 3 0 0 0,3 1 0 0 0,3 2 0 0 0,2-1 0 0 0,8-6 0 0 0,4-3 0 0 0,-1 0 0 0 0,-1 2 0 0 0,4-6 0 0 0,1 0 0 0 0,-2 2 0 0 0,4-5 0 0 0,-1 0 0 0 0,5-4 0 0 0,7-6 0 0 0,5-7 0 0 0,-1 3 0 0 0,0-1 0 0 0,3-3 0 0 0,3-3 0 0 0,3-3 0 0 0,-6 6 0 0 0,0 0 0 0 0,-7 7 0 0 0,-8 8 0 0 0,1-1 0 0 0,-3 4 0 0 0,2 4 0 0 0,-1 4 0 0 0,4-4 0 0 0,5-7 0 0 0,-2-1 0 0 0,3-4 0 0 0,-4 2 0 0 0,-6 5 0 0 0,2-3 0 0 0,-3 3 0 0 0,-5 4 0 0 0,5-4 0 0 0,-3 2 0 0 0,6-4 0 0 0,6-7 0 0 0,6-6 0 0 0,5-6 0 0 0,4-2 0 0 0,2-4 0 0 0,2 0 0 0 0,0-9 0 0 0,1-10 0 0 0,-9-9 0 0 0,-2-7 0 0 0,0 2 0 0 0,-5-1 0 0 0,-1 5 0 0 0,2 8 0 0 0,-4 0 0 0 0,1 4 0 0 0,3 4 0 0 0,-4-3 0 0 0,-6-6 0 0 0,-7-7 0 0 0,-5-13 0 0 0,-5-8 0 0 0,-3-2 0 0 0,-2 0 0 0 0,-7 9 0 0 0,-4 4 0 0 0,-6 9 0 0 0,-1 2 0 0 0,-4 5 0 0 0,2 0 0 0 0,4-4 0 0 0,-2 3 0 0 0,1-3 0 0 0,5-11 0 0 0,4-7 0 0 0,4-3 0 0 0,2-1 0 0 0,2 1 0 0 0,2 0 0 0 0,-1 1 0 0 0,1 2 0 0 0,0 0 0 0 0,0 0 0 0 0,-1 1 0 0 0,0 0 0 0 0,8 0 0 0 0,2 0 0 0 0,7 8 0 0 0,0 2 0 0 0,6-1 0 0 0,-2-1 0 0 0,3 5 0 0 0,-2 0 0 0 0,-5-2 0 0 0,-6-2 0 0 0,-4-4 0 0 0,-4-2 0 0 0,6 6 0 0 0,1 1 0 0 0,-2-1 0 0 0,-1-2 0 0 0,-3-2 0 0 0,-1-2 0 0 0,6-2 0 0 0,1-1 0 0 0,-1 0 0 0 0,6 7 0 0 0,0 3 0 0 0,5 6 0 0 0,-1 1 0 0 0,4 5 0 0 0,-2-1 0 0 0,3 3 0 0 0,5-2 0 0 0,-3-5 0 0 0,2-6 0 0 0,4 3 0 0 0,-4 0 0 0 0,1 4 0 0 0,4 6 0 0 0,-5 0 0 0 0,1 3 0 0 0,2 5 0 0 0,5 3 0 0 0,2 4 0 0 0,11-4 0 0 0,-3-9 0 0 0,-3-1 0 0 0,-8-5 0 0 0,-2 2 0 0 0,-7-3 0 0 0,-8-5 0 0 0,-7-5 0 0 0,-6-3 0 0 0,-3-4 0 0 0,-2-1 0 0 0,-1-2 0 0 0,-1 0 0 0 0,1 0 0 0 0,0 0 0 0 0,-8 1 0 0 0,-1-1 0 0 0,0 1 0 0 0,-5 7 0 0 0,-8 11 0 0 0,0 1 0 0 0,-3 6 0 0 0,2-2 0 0 0,6-5 0 0 0,5-5 0 0 0,-2-5 0 0 0,2-12 0 0 0,2-4 0 0 0,4 5-16383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3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12771 10542 16383 0 0,'0'-7'0'0'0,"0"-11"0"0"0,0-9 0 0 0,0-8 0 0 0,0-5 0 0 0,0-3 0 0 0,0-2 0 0 0,0-1 0 0 0,0 0 0 0 0,0 0 0 0 0,0 1 0 0 0,0 0 0 0 0,0 0 0 0 0,0 1 0 0 0,0 0 0 0 0,0 0 0 0 0,8 0 0 0 0,2 0 0 0 0,-1 0 0 0 0,-1 0 0 0 0,-3 0 0 0 0,-1-1 0 0 0,-3 1 0 0 0,0 0 0 0 0,-1 0 0 0 0,0 0 0 0 0,-1 0 0 0 0,1 0 0 0 0,0 0 0 0 0,-1 0 0 0 0,1 0 0 0 0,0 0 0 0 0,0-1 0 0 0,0 1 0 0 0,0 0 0 0 0,0 0 0 0 0,0-7 0 0 0,0-4 0 0 0,0 2 0 0 0,0 1 0 0 0,0 3 0 0 0,0 1 0 0 0,0 2 0 0 0,0 1 0 0 0,0 1 0 0 0,0 0 0 0 0,0-7 0 0 0,0-2 0 0 0,0-1 0 0 0,0 3 0 0 0,0 1 0 0 0,0 3 0 0 0,0 1 0 0 0,0-6 0 0 0,0-10 0 0 0,0-1 0 0 0,0 2 0 0 0,8 12 0 0 0,2 6 0 0 0,-1 4 0 0 0,6 7 0 0 0,1 3 0 0 0,-3-2 0 0 0,-4-3 0 0 0,-3-3 0 0 0,-2-3 0 0 0,-3-2 0 0 0,-1-1 0 0 0,0-2 0 0 0,-1 1 0 0 0,8 7 0 0 0,3 2 0 0 0,-1 0 0 0 0,-2-2 0 0 0,6 6 0 0 0,0-8 0 0 0,-2-3 0 0 0,5-4 0 0 0,0 0 0 0 0,-4-8 0 0 0,-10-2 0 0 0,-6 1 0 0 0,-10 10 0 0 0,-2 5 0 0 0,-7 9 0 0 0,2 3 0 0 0,-4-2 0 0 0,2-3 0 0 0,6-4 0 0 0,5-17 0 0 0,5-8 0 0 0,4 0 0 0 0,-6 2 0 0 0,-1 5 0 0 0,2 3 0 0 0,1 4 0 0 0,-5 9 0 0 0,-1 5 0 0 0,3 0 0 0 0,2-2 0 0 0,2-2 0 0 0,3-2 0 0 0,2-2 0 0 0,-7-1 0 0 0,-2-1 0 0 0,1 0 0 0 0,2-1 0 0 0,-5 8 0 0 0,-1 3 0 0 0,-6-1 0 0 0,-7 6 0 0 0,-6 8 0 0 0,-6 7 0 0 0,-3 6 0 0 0,-3 5 0 0 0,-1 2 0 0 0,0 2 0 0 0,-1 1 0 0 0,8 7 0 0 0,4 2 0 0 0,-2-1 0 0 0,0-1 0 0 0,-3-3 0 0 0,-2-3 0 0 0,-1-1 0 0 0,-1 6 0 0 0,-1 2 0 0 0,-1-1 0 0 0,1-2 0 0 0,-1-2 0 0 0,1-2 0 0 0,0-1 0 0 0,-1-2 0 0 0,1 0 0 0 0,0 0 0 0 0,0 0 0 0 0,0-1 0 0 0,0 1 0 0 0,0 0 0 0 0,0 0 0 0 0,-1-1 0 0 0,1 1 0 0 0,0 0 0 0 0,0 0 0 0 0,0 0 0 0 0,0 0 0 0 0,0 1 0 0 0,0-1 0 0 0,0 0 0 0 0,0 0 0 0 0,-1 0 0 0 0,1 0 0 0 0,8 7 0 0 0,2 3 0 0 0,-8 0 0 0 0,-5-3 0 0 0,-1-1 0 0 0,0-3 0 0 0,-8 6 0 0 0,0 2 0 0 0,0-1 0 0 0,11 4 0 0 0,5 1 0 0 0,9 5 0 0 0,11 14 0 0 0,7 2-16383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30T19:35:09.950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13017 5258 16383 0 0,'0'7'0'0'0,"0"11"0"0"0,7 9 0 0 0,3 7 0 0 0,0 6 0 0 0,-3 4 0 0 0,-1 1 0 0 0,-3 1 0 0 0,-1 0 0 0 0,-1 0 0 0 0,-1-1 0 0 0,-1 0 0 0 0,1 0 0 0 0,-1-1 0 0 0,1 0 0 0 0,-8 0 0 0 0,-2 0 0 0 0,-7-7 0 0 0,-8-11 0 0 0,-7-9 0 0 0,1 0 0 0 0,-1-3 0 0 0,-3-4 0 0 0,5 4 0 0 0,0 7 0 0 0,5 8 0 0 0,-1-2 0 0 0,4 3 0 0 0,-1-5 0 0 0,2 2 0 0 0,-2-4 0 0 0,-4-6 0 0 0,1 2 0 0 0,6-10 0 0 0,6-14 0 0 0,6-14 0 0 0,4-18 0 0 0,2-11 0 0 0,2-4 0 0 0,1-2 0 0 0,1 2 0 0 0,-9 10 0 0 0,-2 3 0 0 0,0 2 0 0 0,2 0 0 0 0,-6 5 0 0 0,0-6 0 0 0,-6-4 0 0 0,1-3 0 0 0,3-1 0 0 0,4 0 0 0 0,-4 7 0 0 0,2 4 0 0 0,2-1 0 0 0,3-1 0 0 0,3-2 0 0 0,2-2 0 0 0,-5-1 0 0 0,-2-1 0 0 0,-7-1 0 0 0,-7 7 0 0 0,-8 3 0 0 0,-5 6 0 0 0,-5 1 0 0 0,-2-2 0 0 0,6-4 0 0 0,3-4 0 0 0,-1-3 0 0 0,-10-2 0 0 0,-11 5 0 0 0,-3 10 0 0 0,0 10 0 0 0,11-1 0 0 0,6 3 0 0 0,3 5 0 0 0,1 3 0 0 0,-1 3 0 0 0,-1 3 0 0 0,-1 0 0 0 0,0 2 0 0 0,-2 0 0 0 0,0-1 0 0 0,0 1 0 0 0,0-1 0 0 0,0 1 0 0 0,-1-1 0 0 0,1 0 0 0 0,0 0 0 0 0,0 0 0 0 0,0 0 0 0 0,0 0 0 0 0,-1 0 0 0 0,9 7 0 0 0,2 3 0 0 0,7 7 0 0 0,0 8 0 0 0,6 8 0 0 0,-2 5 0 0 0,3 4 0 0 0,5 2 0 0 0,5 1 0 0 0,4 1 0 0 0,4 0 0 0 0,-6-9 0 0 0,-9-9 0 0 0,-10-3 0 0 0,1 2 0 0 0,-3-3 0 0 0,3 1 0 0 0,-1 4 0 0 0,4 5 0 0 0,-2 4 0 0 0,-4 3 0 0 0,-5-5 0 0 0,-3-10 0 0 0,-4-8 0 0 0,-2-8 0 0 0,-1-5 0 0 0,-1-3 0 0 0,0-11 0 0 0,8-10 0 0 0,9-10 0 0 0,11-7 0 0 0,7-5 0 0 0,-2-3 0 0 0,2-2 0 0 0,-6 7 0 0 0,-7 11 0 0 0,0 1 0 0 0,-4 7 0 0 0,-4-2 0 0 0,-5 4 0 0 0,-3 4 0 0 0,4-3 0 0 0,-6 9 0 0 0,-4 14 0 0 0,-9 5 0 0 0,4 9 0 0 0,4 0 0 0 0,9 5 0 0 0,-4-2 0 0 0,5 3 0 0 0,1-4 0 0 0,-8-5 0 0 0,-5-5 0 0 0,-1 2 0 0 0,-1 0 0 0 0,2-4 0 0 0,9 5 0 0 0,10 7 0 0 0,11 7 0 0 0,15-1 0 0 0,9 2 0 0 0,11-4 0 0 0,2 1 0 0 0,6 3 0 0 0,-2 5 0 0 0,3 3 0 0 0,-3 3 0 0 0,-6 2 0 0 0,-5 1 0 0 0,3-7 0 0 0,-2-2 0 0 0,-2 1 0 0 0,3 1 0 0 0,1 2 0 0 0,4-6 0 0 0,7-8 0 0 0,-1-1 0 0 0,-5 3 0 0 0,2-3 0 0 0,-3 1 0 0 0,2-2 0 0 0,6 1 0 0 0,-2 5 0 0 0,3-3 0 0 0,-5 1 0 0 0,3 5 0 0 0,-4 3 0 0 0,-6 4 0 0 0,10-5 0 0 0,8-8 0 0 0,6-9 0 0 0,-5 0 0 0 0,0-2 0 0 0,-6 11 0 0 0,-1 1 0 0 0,-4 3 0 0 0,-8 5 0 0 0,3-4 0 0 0,-4 0 0 0 0,-3 2 0 0 0,4-4 0 0 0,6 0 0 0 0,7 3 0 0 0,6-4 0 0 0,-3 1 0 0 0,1-5 0 0 0,-5 1 0 0 0,-8 4 0 0 0,1-3 0 0 0,-4 2 0 0 0,3 3 0 0 0,-2 4 0 0 0,-4 4 0 0 0,4-6 0 0 0,5-7 0 0 0,7-9 0 0 0,5-7 0 0 0,-2 3 0 0 0,-1-2 0 0 0,3-2 0 0 0,-5 5 0 0 0,-7 7 0 0 0,-8 8 0 0 0,-7 6 0 0 0,-4 5 0 0 0,-3 3 0 0 0,-1 2 0 0 0,-2 0 0 0 0,1 9 0 0 0,-1 1 0 0 0,1 0 0 0 0,1-3 0 0 0,-1-2 0 0 0,1-2 0 0 0,0-2 0 0 0,-7-9 0 0 0,-3-3 0 0 0,0 0 0 0 0,3 2 0 0 0,1 2 0 0 0,3 3 0 0 0,1 1 0 0 0,-6 1 0 0 0,-2 1 0 0 0,1 0 0 0 0,-6 8 0 0 0,0 3 0 0 0,2-1 0 0 0,4-2 0 0 0,3-3 0 0 0,3-1 0 0 0,1-2 0 0 0,2-1 0 0 0,0-1 0 0 0,1 0 0 0 0,7-1 0 0 0,3 1 0 0 0,6-8 0 0 0,1-2 0 0 0,-3 1 0 0 0,-4 1 0 0 0,-3 17 0 0 0,-4 23 0 0 0,-10 20 0 0 0,-4 2 0 0 0,-7-1 0 0 0,-1-10 0 0 0,2-11 0 0 0,4-12 0 0 0,4-9 0 0 0,4-7 0 0 0,9-11 0 0 0,5-4 0 0 0,7-8 0 0 0,2-1 0 0 0,4-4 0 0 0,-1 1 0 0 0,2-2 0 0 0,6-4 0 0 0,-3 2 0 0 0,-6 6 0 0 0,1-1 0 0 0,-3 3 0 0 0,-5 6 0 0 0,-5 4 0 0 0,-4 4 0 0 0,-3 2 0 0 0,6-5 0 0 0,2-1 0 0 0,-1-7-16383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5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70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048671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72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73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86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8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8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8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62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6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6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2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487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42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69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69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69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1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0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60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0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5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5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5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5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31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4873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2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4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7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aphic 16"/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48607" name="Freeform: Shape 9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608" name="Freeform: Shape 10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048609" name="Title 1"/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48612" name="Media Placeholder 12"/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048613" name="Freeform: Shape 16"/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48614" name="Freeform: Shape 15"/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048615" name="Freeform: Shape 18"/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48616" name="Freeform: Shape 17"/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aphic 23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1048581" name="Freeform: Shape 37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2" name="Freeform: Shape 39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alpha val="5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3" name="Freeform: Shape 40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alpha val="5000"/>
                  </a:schemeClr>
                </a:gs>
                <a:gs pos="100000">
                  <a:schemeClr val="tx2">
                    <a:alpha val="20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4" name="Freeform: Shape 35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5" name="Freeform: Shape 36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6" name="Freeform: Shape 38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alpha val="5000"/>
                  </a:schemeClr>
                </a:gs>
                <a:gs pos="100000">
                  <a:schemeClr val="tx2">
                    <a:alpha val="40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7" name="Freeform: Shape 25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40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8" name="Freeform: Shape 26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9" name="Freeform: Shape 27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0" name="Freeform: Shape 28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1" name="Freeform: Shape 29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2" name="Freeform: Shape 30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tx2"/>
                </a:gs>
                <a:gs pos="100000">
                  <a:schemeClr val="tx1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3" name="Freeform: Shape 31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4" name="Freeform: Shape 3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5" name="Freeform: Shape 34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048596" name="Subtitle 2"/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104859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48598" name="Title 1"/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1048599" name="Text Placeholder 44"/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81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8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8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8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39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0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1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42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43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45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46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7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48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9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50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51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58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59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0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67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8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91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92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93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94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95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75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1048676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77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78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79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34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35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D8A0-A39F-4AAD-B08F-7E7A2E358CB0}" type="datetimeFigureOut">
              <a:rPr lang="ar-SA" smtClean="0"/>
              <a:t>19/06/1442</a:t>
            </a:fld>
            <a:endParaRPr lang="ar-SA"/>
          </a:p>
        </p:txBody>
      </p:sp>
      <p:sp>
        <p:nvSpPr>
          <p:cNvPr id="1048636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048637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4940-BEA5-45D2-AE71-0B0CD025323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5.xml"/><Relationship Id="rId3" Type="http://schemas.openxmlformats.org/officeDocument/2006/relationships/image" Target="../media/image6.png"/><Relationship Id="rId7" Type="http://schemas.openxmlformats.org/officeDocument/2006/relationships/customXml" Target="../ink/ink2.xml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3.xml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5.png"/><Relationship Id="rId5" Type="http://schemas.openxmlformats.org/officeDocument/2006/relationships/customXml" Target="../ink/ink7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24.png"/><Relationship Id="rId5" Type="http://schemas.openxmlformats.org/officeDocument/2006/relationships/customXml" Target="../ink/ink10.xml"/><Relationship Id="rId10" Type="http://schemas.openxmlformats.org/officeDocument/2006/relationships/image" Target="../media/image26.png"/><Relationship Id="rId4" Type="http://schemas.openxmlformats.org/officeDocument/2006/relationships/image" Target="../media/image23.png"/><Relationship Id="rId9" Type="http://schemas.openxmlformats.org/officeDocument/2006/relationships/customXml" Target="../ink/ink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EwWAlrLo5U" TargetMode="External"/><Relationship Id="rId2" Type="http://schemas.openxmlformats.org/officeDocument/2006/relationships/hyperlink" Target="https://youtu.be/mBf2LkZizFo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SA" sz="1800">
                <a:cs typeface="Arial"/>
              </a:rPr>
              <a:t>مقدم الهدف / سهيله الشامسي </a:t>
            </a:r>
            <a:endParaRPr lang="ar-SA"/>
          </a:p>
        </p:txBody>
      </p:sp>
      <p:pic>
        <p:nvPicPr>
          <p:cNvPr id="2097152" name="صورة 5" descr="صورة تحتوي على رسم  تم إنشاء الوصف تلقائياً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8054" b="18054"/>
          <a:stretch>
            <a:fillRect/>
          </a:stretch>
        </p:blipFill>
        <p:spPr/>
      </p:pic>
      <p:sp>
        <p:nvSpPr>
          <p:cNvPr id="1048601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sz="2800" dirty="0">
                <a:cs typeface="Times New Roman"/>
              </a:rPr>
              <a:t>تنفيذ الأوامر البسيطة</a:t>
            </a:r>
            <a:br>
              <a:rPr lang="ar-AE" sz="2800">
                <a:cs typeface="Times New Roman"/>
              </a:rPr>
            </a:br>
            <a:r>
              <a:rPr lang="ar-AE" sz="2800">
                <a:cs typeface="Times New Roman"/>
              </a:rPr>
              <a:t>920</a:t>
            </a:r>
            <a:endParaRPr lang="ar-SA" sz="2800" dirty="0"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606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4194304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42183"/>
              </p:ext>
            </p:extLst>
          </p:nvPr>
        </p:nvGraphicFramePr>
        <p:xfrm>
          <a:off x="197748" y="187890"/>
          <a:ext cx="11770454" cy="6593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9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5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7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المراجعة: أ. خديجة الكعبي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الإعداد: سهيله الشامسي</a:t>
                      </a:r>
                      <a:endParaRPr lang="ar-SA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/>
                        <a:t>تنفيذ الأوامر البسيطة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الفئة العمرية : 3 الى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مستوى الشدة: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فئة الإعاقة: إعاقة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بيانات 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r" rtl="1"/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عنوان الدرس : </a:t>
                      </a: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أنفذ الأوامر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400" dirty="0"/>
                        <a:t>حمد طالب مطيع ونشيط ينفذ الأوامر</a:t>
                      </a:r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/>
                        <a:t>يرفع حمد قدمه اليمنى عن الأرض</a:t>
                      </a:r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/>
                        <a:t>ثم يرفع قدمه اليسرى عن الأرض</a:t>
                      </a:r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/>
                        <a:t>ثم يقفز حمد إلى الأعلى في مكانه</a:t>
                      </a:r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endParaRPr lang="ar-S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</a:rPr>
                        <a:t>كتاب الطالب</a:t>
                      </a: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97153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77758" y="1417839"/>
            <a:ext cx="1828983" cy="1625763"/>
          </a:xfrm>
          <a:prstGeom prst="rect">
            <a:avLst/>
          </a:prstGeom>
        </p:spPr>
      </p:pic>
      <p:pic>
        <p:nvPicPr>
          <p:cNvPr id="209715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758" y="3288040"/>
            <a:ext cx="1987132" cy="1622793"/>
          </a:xfrm>
          <a:prstGeom prst="rect">
            <a:avLst/>
          </a:prstGeom>
        </p:spPr>
      </p:pic>
      <p:pic>
        <p:nvPicPr>
          <p:cNvPr id="2097155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7758" y="5009949"/>
            <a:ext cx="1828982" cy="15198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97156" name="حبر 11"/>
              <p14:cNvContentPartPr/>
              <p14:nvPr/>
            </p14:nvContentPartPr>
            <p14:xfrm>
              <a:off x="5079188" y="1414911"/>
              <a:ext cx="600075" cy="1571625"/>
            </p14:xfrm>
          </p:contentPart>
        </mc:Choice>
        <mc:Fallback xmlns="">
          <p:pic>
            <p:nvPicPr>
              <p:cNvPr id="2097156" name="حبر 11"/>
              <p:cNvPicPr>
                <a:picLocks/>
              </p:cNvPicPr>
              <p:nvPr/>
            </p:nvPicPr>
            <p:blipFill>
              <a:blip xmlns:r="http://schemas.openxmlformats.org/officeDocument/2006/relationships" r:embed="rId6"/>
              <a:stretch>
                <a:fillRect/>
              </a:stretch>
            </p:blipFill>
            <p:spPr>
              <a:xfrm>
                <a:off x="5079188" y="1414911"/>
                <a:ext cx="600075" cy="157162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97157" name="حبر 14"/>
              <p14:cNvContentPartPr/>
              <p14:nvPr/>
            </p14:nvContentPartPr>
            <p14:xfrm>
              <a:off x="5254624" y="3364668"/>
              <a:ext cx="523875" cy="1476375"/>
            </p14:xfrm>
          </p:contentPart>
        </mc:Choice>
        <mc:Fallback xmlns="">
          <p:pic>
            <p:nvPicPr>
              <p:cNvPr id="2097157" name="حبر 14"/>
              <p:cNvPicPr>
                <a:picLocks/>
              </p:cNvPicPr>
              <p:nvPr/>
            </p:nvPicPr>
            <p:blipFill>
              <a:blip xmlns:r="http://schemas.openxmlformats.org/officeDocument/2006/relationships" r:embed="rId8"/>
              <a:stretch>
                <a:fillRect/>
              </a:stretch>
            </p:blipFill>
            <p:spPr>
              <a:xfrm>
                <a:off x="5254624" y="3364668"/>
                <a:ext cx="523875" cy="147637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97158" name="حبر 15"/>
              <p14:cNvContentPartPr/>
              <p14:nvPr/>
            </p14:nvContentPartPr>
            <p14:xfrm>
              <a:off x="5189393" y="3760866"/>
              <a:ext cx="133350" cy="1076325"/>
            </p14:xfrm>
          </p:contentPart>
        </mc:Choice>
        <mc:Fallback xmlns="">
          <p:pic>
            <p:nvPicPr>
              <p:cNvPr id="2097158" name="حبر 15"/>
              <p:cNvPicPr>
                <a:picLocks/>
              </p:cNvPicPr>
              <p:nvPr/>
            </p:nvPicPr>
            <p:blipFill>
              <a:blip xmlns:r="http://schemas.openxmlformats.org/officeDocument/2006/relationships" r:embed="rId10"/>
              <a:stretch>
                <a:fillRect/>
              </a:stretch>
            </p:blipFill>
            <p:spPr>
              <a:xfrm>
                <a:off x="5189393" y="3760866"/>
                <a:ext cx="133350" cy="107632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97159" name="حبر 16"/>
              <p14:cNvContentPartPr/>
              <p14:nvPr/>
            </p14:nvContentPartPr>
            <p14:xfrm>
              <a:off x="5126729" y="5046459"/>
              <a:ext cx="638175" cy="1352550"/>
            </p14:xfrm>
          </p:contentPart>
        </mc:Choice>
        <mc:Fallback xmlns="">
          <p:pic>
            <p:nvPicPr>
              <p:cNvPr id="2097159" name="حبر 16"/>
              <p:cNvPicPr>
                <a:picLocks/>
              </p:cNvPicPr>
              <p:nvPr/>
            </p:nvPicPr>
            <p:blipFill>
              <a:blip xmlns:r="http://schemas.openxmlformats.org/officeDocument/2006/relationships" r:embed="rId12"/>
              <a:stretch>
                <a:fillRect/>
              </a:stretch>
            </p:blipFill>
            <p:spPr>
              <a:xfrm>
                <a:off x="5126729" y="5046459"/>
                <a:ext cx="638175" cy="135255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097160" name="حبر 17"/>
              <p14:cNvContentPartPr/>
              <p14:nvPr/>
            </p14:nvContentPartPr>
            <p14:xfrm>
              <a:off x="5013354" y="5549339"/>
              <a:ext cx="304800" cy="819150"/>
            </p14:xfrm>
          </p:contentPart>
        </mc:Choice>
        <mc:Fallback xmlns="">
          <p:pic>
            <p:nvPicPr>
              <p:cNvPr id="2097160" name="حبر 17"/>
              <p:cNvPicPr>
                <a:picLocks/>
              </p:cNvPicPr>
              <p:nvPr/>
            </p:nvPicPr>
            <p:blipFill>
              <a:blip xmlns:r="http://schemas.openxmlformats.org/officeDocument/2006/relationships" r:embed="rId14"/>
              <a:stretch>
                <a:fillRect/>
              </a:stretch>
            </p:blipFill>
            <p:spPr>
              <a:xfrm>
                <a:off x="5013354" y="5549339"/>
                <a:ext cx="304800" cy="81915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عنوان 1"/>
          <p:cNvSpPr>
            <a:spLocks noGrp="1"/>
          </p:cNvSpPr>
          <p:nvPr>
            <p:ph type="title"/>
          </p:nvPr>
        </p:nvSpPr>
        <p:spPr>
          <a:xfrm>
            <a:off x="3279555" y="768682"/>
            <a:ext cx="5492233" cy="832104"/>
          </a:xfrm>
        </p:spPr>
        <p:txBody>
          <a:bodyPr/>
          <a:lstStyle/>
          <a:p>
            <a:pPr algn="ctr"/>
            <a:r>
              <a:rPr lang="ar-SA" dirty="0">
                <a:cs typeface="Times New Roman"/>
              </a:rPr>
              <a:t>هيا نرفع قدمنا لأعلى </a:t>
            </a:r>
          </a:p>
        </p:txBody>
      </p:sp>
      <p:sp>
        <p:nvSpPr>
          <p:cNvPr id="1048618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2097161" name="Picture 4"/>
          <p:cNvPicPr>
            <a:picLocks noChangeAspect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5250839" y="1817077"/>
            <a:ext cx="2170201" cy="433753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97162" name="حبر 6"/>
              <p14:cNvContentPartPr/>
              <p14:nvPr/>
            </p14:nvContentPartPr>
            <p14:xfrm>
              <a:off x="5380429" y="3174999"/>
              <a:ext cx="1019175" cy="1457325"/>
            </p14:xfrm>
          </p:contentPart>
        </mc:Choice>
        <mc:Fallback xmlns="">
          <p:pic>
            <p:nvPicPr>
              <p:cNvPr id="2097162" name="حبر 6"/>
              <p:cNvPicPr>
                <a:picLocks/>
              </p:cNvPicPr>
              <p:nvPr/>
            </p:nvPicPr>
            <p:blipFill>
              <a:blip xmlns:r="http://schemas.openxmlformats.org/officeDocument/2006/relationships" r:embed="rId4"/>
              <a:stretch>
                <a:fillRect/>
              </a:stretch>
            </p:blipFill>
            <p:spPr>
              <a:xfrm>
                <a:off x="5380429" y="3174999"/>
                <a:ext cx="1019175" cy="145732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97163" name="حبر 9"/>
              <p14:cNvContentPartPr/>
              <p14:nvPr/>
            </p14:nvContentPartPr>
            <p14:xfrm>
              <a:off x="6205762" y="4635500"/>
              <a:ext cx="828675" cy="1543050"/>
            </p14:xfrm>
          </p:contentPart>
        </mc:Choice>
        <mc:Fallback xmlns="">
          <p:pic>
            <p:nvPicPr>
              <p:cNvPr id="2097163" name="حبر 9"/>
              <p:cNvPicPr>
                <a:picLocks/>
              </p:cNvPicPr>
              <p:nvPr/>
            </p:nvPicPr>
            <p:blipFill>
              <a:blip xmlns:r="http://schemas.openxmlformats.org/officeDocument/2006/relationships" r:embed="rId6"/>
              <a:stretch>
                <a:fillRect/>
              </a:stretch>
            </p:blipFill>
            <p:spPr>
              <a:xfrm>
                <a:off x="6205762" y="4635500"/>
                <a:ext cx="828675" cy="154305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97164" name="حبر 10"/>
              <p14:cNvContentPartPr/>
              <p14:nvPr/>
            </p14:nvContentPartPr>
            <p14:xfrm>
              <a:off x="6079680" y="3124869"/>
              <a:ext cx="962025" cy="1752600"/>
            </p14:xfrm>
          </p:contentPart>
        </mc:Choice>
        <mc:Fallback xmlns="">
          <p:pic>
            <p:nvPicPr>
              <p:cNvPr id="2097164" name="حبر 10"/>
              <p:cNvPicPr>
                <a:picLocks/>
              </p:cNvPicPr>
              <p:nvPr/>
            </p:nvPicPr>
            <p:blipFill>
              <a:blip xmlns:r="http://schemas.openxmlformats.org/officeDocument/2006/relationships" r:embed="rId8"/>
              <a:stretch>
                <a:fillRect/>
              </a:stretch>
            </p:blipFill>
            <p:spPr>
              <a:xfrm>
                <a:off x="6079680" y="3124869"/>
                <a:ext cx="962025" cy="175260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عنوان 1"/>
          <p:cNvSpPr>
            <a:spLocks noGrp="1"/>
          </p:cNvSpPr>
          <p:nvPr>
            <p:ph type="title"/>
          </p:nvPr>
        </p:nvSpPr>
        <p:spPr>
          <a:xfrm>
            <a:off x="3348447" y="361325"/>
            <a:ext cx="5514677" cy="832104"/>
          </a:xfrm>
        </p:spPr>
        <p:txBody>
          <a:bodyPr>
            <a:normAutofit/>
          </a:bodyPr>
          <a:lstStyle/>
          <a:p>
            <a:pPr algn="ctr"/>
            <a:r>
              <a:rPr lang="ar-SA" dirty="0">
                <a:cs typeface="Times New Roman"/>
              </a:rPr>
              <a:t>هيا نقفز لأعلى </a:t>
            </a:r>
          </a:p>
        </p:txBody>
      </p:sp>
      <p:sp>
        <p:nvSpPr>
          <p:cNvPr id="1048622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209717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692" y="1817076"/>
            <a:ext cx="5310554" cy="422030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97171" name="حبر 4"/>
              <p14:cNvContentPartPr/>
              <p14:nvPr/>
            </p14:nvContentPartPr>
            <p14:xfrm>
              <a:off x="5382458" y="2602223"/>
              <a:ext cx="1400175" cy="1943100"/>
            </p14:xfrm>
          </p:contentPart>
        </mc:Choice>
        <mc:Fallback xmlns="">
          <p:pic>
            <p:nvPicPr>
              <p:cNvPr id="2097171" name="حبر 4"/>
              <p:cNvPicPr>
                <a:picLocks/>
              </p:cNvPicPr>
              <p:nvPr/>
            </p:nvPicPr>
            <p:blipFill>
              <a:blip xmlns:r="http://schemas.openxmlformats.org/officeDocument/2006/relationships" r:embed="rId4"/>
              <a:stretch>
                <a:fillRect/>
              </a:stretch>
            </p:blipFill>
            <p:spPr>
              <a:xfrm>
                <a:off x="5382458" y="2602223"/>
                <a:ext cx="1400175" cy="194310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97172" name="حبر 5"/>
              <p14:cNvContentPartPr/>
              <p14:nvPr/>
            </p14:nvContentPartPr>
            <p14:xfrm>
              <a:off x="6606750" y="2634973"/>
              <a:ext cx="485775" cy="1495425"/>
            </p14:xfrm>
          </p:contentPart>
        </mc:Choice>
        <mc:Fallback xmlns="">
          <p:pic>
            <p:nvPicPr>
              <p:cNvPr id="2097172" name="حبر 5"/>
              <p:cNvPicPr>
                <a:picLocks/>
              </p:cNvPicPr>
              <p:nvPr/>
            </p:nvPicPr>
            <p:blipFill>
              <a:blip xmlns:r="http://schemas.openxmlformats.org/officeDocument/2006/relationships" r:embed="rId6"/>
              <a:stretch>
                <a:fillRect/>
              </a:stretch>
            </p:blipFill>
            <p:spPr>
              <a:xfrm>
                <a:off x="6606750" y="2634973"/>
                <a:ext cx="485775" cy="1495425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97173" name="حبر 6"/>
              <p14:cNvContentPartPr/>
              <p14:nvPr/>
            </p14:nvContentPartPr>
            <p14:xfrm>
              <a:off x="6603999" y="4143375"/>
              <a:ext cx="257175" cy="476250"/>
            </p14:xfrm>
          </p:contentPart>
        </mc:Choice>
        <mc:Fallback xmlns="">
          <p:pic>
            <p:nvPicPr>
              <p:cNvPr id="2097173" name="حبر 6"/>
              <p:cNvPicPr>
                <a:picLocks/>
              </p:cNvPicPr>
              <p:nvPr/>
            </p:nvPicPr>
            <p:blipFill>
              <a:blip xmlns:r="http://schemas.openxmlformats.org/officeDocument/2006/relationships" r:embed="rId8"/>
              <a:stretch>
                <a:fillRect/>
              </a:stretch>
            </p:blipFill>
            <p:spPr>
              <a:xfrm>
                <a:off x="6603999" y="4143375"/>
                <a:ext cx="257175" cy="47625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97174" name="حبر 7"/>
              <p14:cNvContentPartPr/>
              <p14:nvPr/>
            </p14:nvContentPartPr>
            <p14:xfrm>
              <a:off x="5958726" y="4580756"/>
              <a:ext cx="657225" cy="133350"/>
            </p14:xfrm>
          </p:contentPart>
        </mc:Choice>
        <mc:Fallback xmlns="">
          <p:pic>
            <p:nvPicPr>
              <p:cNvPr id="2097174" name="حبر 7"/>
              <p:cNvPicPr>
                <a:picLocks/>
              </p:cNvPicPr>
              <p:nvPr/>
            </p:nvPicPr>
            <p:blipFill>
              <a:blip xmlns:r="http://schemas.openxmlformats.org/officeDocument/2006/relationships" r:embed="rId10"/>
              <a:stretch>
                <a:fillRect/>
              </a:stretch>
            </p:blipFill>
            <p:spPr>
              <a:xfrm>
                <a:off x="5958726" y="4580756"/>
                <a:ext cx="657225" cy="13335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624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419430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194302"/>
              </p:ext>
            </p:extLst>
          </p:nvPr>
        </p:nvGraphicFramePr>
        <p:xfrm>
          <a:off x="279734" y="365342"/>
          <a:ext cx="11698906" cy="63500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275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/>
                        <a:t>تنفيذ الأوامر البسيطة</a:t>
                      </a:r>
                      <a:endParaRPr lang="ar-SA" sz="110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/>
                        <a:t>أنشطة مهارية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المكونات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200" dirty="0"/>
                        <a:t>   </a:t>
                      </a:r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r>
                        <a:rPr lang="ar-SA" sz="1200" b="1" dirty="0">
                          <a:solidFill>
                            <a:srgbClr val="FF0000"/>
                          </a:solidFill>
                        </a:rPr>
                        <a:t>استراتيجيات التعليم 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ar-SA" sz="1200" b="0" i="0" u="none" strike="noStrike" noProof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 تعزيز التواصل الاجتماعي :</a:t>
                      </a: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0" i="0" u="none" strike="noStrike" noProof="0" dirty="0">
                          <a:latin typeface="Arial"/>
                          <a:cs typeface="Arial"/>
                        </a:rPr>
                        <a:t>    يتعلم الطالب مزيداً من المهارات عندما يقوم بتنفيذ الأوامر مع أصدقائه</a:t>
                      </a:r>
                      <a:endParaRPr lang="ar-SA" dirty="0"/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0" i="0" u="none" strike="noStrike" noProof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2- النمذجة والمحاكاة :</a:t>
                      </a: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0" i="0" u="none" strike="noStrike" noProof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    </a:t>
                      </a:r>
                      <a:r>
                        <a:rPr lang="ar-SA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يقوم الطالب بتقليد المعلم في رفع وخفض قدميه بالتتالي والقفز للأعلى</a:t>
                      </a: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  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0" i="0" u="none" strike="noStrike" noProof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3-أسلوب تشكيل السلوك : </a:t>
                      </a:r>
                      <a:endParaRPr lang="en-US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200" b="0" i="0" u="none" strike="noStrike" noProof="0" dirty="0">
                          <a:latin typeface="Arial"/>
                          <a:cs typeface="Arial"/>
                        </a:rPr>
                        <a:t>   يستخدم المعلم طرق جديدة لإكساب الطالب سلوك جديد بالتعزيز الإيجابي والمكافآت خلال تنفيذ الأوامر</a:t>
                      </a: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  <a:p>
                      <a:pPr lvl="0" algn="r" rtl="1">
                        <a:buNone/>
                      </a:pPr>
                      <a:endParaRPr lang="ar-SA" sz="1200" b="0" i="0" u="none" strike="noStrike" noProof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r>
                        <a:rPr lang="ar-SA" sz="1200" dirty="0"/>
                        <a:t>المقدمة</a:t>
                      </a:r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عنوان 1"/>
          <p:cNvSpPr>
            <a:spLocks noGrp="1"/>
          </p:cNvSpPr>
          <p:nvPr>
            <p:ph type="title"/>
          </p:nvPr>
        </p:nvSpPr>
        <p:spPr>
          <a:xfrm>
            <a:off x="4873752" y="1718312"/>
            <a:ext cx="3206496" cy="832104"/>
          </a:xfrm>
        </p:spPr>
        <p:txBody>
          <a:bodyPr/>
          <a:lstStyle/>
          <a:p>
            <a:pPr algn="ctr"/>
            <a:r>
              <a:rPr lang="ar-SA">
                <a:cs typeface="Times New Roman"/>
              </a:rPr>
              <a:t>1- يرفع قدمه اليمنى</a:t>
            </a:r>
            <a:endParaRPr lang="ar-SA" dirty="0">
              <a:cs typeface="Times New Roman"/>
            </a:endParaRPr>
          </a:p>
        </p:txBody>
      </p:sp>
      <p:sp>
        <p:nvSpPr>
          <p:cNvPr id="1048626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4194306" name="جدول 5"/>
          <p:cNvGraphicFramePr>
            <a:graphicFrameLocks noGrp="1"/>
          </p:cNvGraphicFramePr>
          <p:nvPr/>
        </p:nvGraphicFramePr>
        <p:xfrm>
          <a:off x="832945" y="125259"/>
          <a:ext cx="10613339" cy="126206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12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2062">
                <a:tc>
                  <a:txBody>
                    <a:bodyPr/>
                    <a:lstStyle/>
                    <a:p>
                      <a:pPr algn="r" rtl="1"/>
                      <a:endParaRPr lang="ar-SA"/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الأنشطة الصفية 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1- </a:t>
                      </a:r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يطلب المعلم من الطالب أن يرفع القدم اليمنى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2-</a:t>
                      </a:r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 يطلب المعلم من الطالب أن يرفع القدم اليسرى </a:t>
                      </a:r>
                      <a:endParaRPr lang="ar-SA"/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3-</a:t>
                      </a:r>
                      <a:r>
                        <a:rPr lang="ar-SA" sz="1200">
                          <a:solidFill>
                            <a:schemeClr val="tx1"/>
                          </a:solidFill>
                        </a:rPr>
                        <a:t> يطلب المعلم من الطالب أن  يقفز إلى الأعلى في مكانه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  <a:p>
                      <a:pPr lvl="0" algn="ctr" rtl="1">
                        <a:buNone/>
                      </a:pPr>
                      <a:endParaRPr lang="ar-SA" dirty="0"/>
                    </a:p>
                    <a:p>
                      <a:pPr lvl="0" algn="ctr" rtl="1">
                        <a:buNone/>
                      </a:pPr>
                      <a:r>
                        <a:rPr lang="ar-SA" sz="1600" dirty="0"/>
                        <a:t>كتاب الطالب 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97175" name="Picture 2" descr="اليوغا الساخنة Suita تمتد تمارين رياضية راديو ، اليوغا, اللياقة البدنية,  الرياضة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0438" y="3106614"/>
            <a:ext cx="5553563" cy="30362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عنوان 1"/>
          <p:cNvSpPr>
            <a:spLocks noGrp="1"/>
          </p:cNvSpPr>
          <p:nvPr>
            <p:ph type="title"/>
          </p:nvPr>
        </p:nvSpPr>
        <p:spPr>
          <a:xfrm>
            <a:off x="4404678" y="427087"/>
            <a:ext cx="3389167" cy="832104"/>
          </a:xfrm>
        </p:spPr>
        <p:txBody>
          <a:bodyPr/>
          <a:lstStyle/>
          <a:p>
            <a:pPr algn="ctr"/>
            <a:r>
              <a:rPr lang="ar-SA">
                <a:cs typeface="Times New Roman"/>
              </a:rPr>
              <a:t>2-  يرفع القدم اليسرى</a:t>
            </a:r>
            <a:endParaRPr lang="ar-SA" dirty="0">
              <a:cs typeface="Times New Roman"/>
            </a:endParaRPr>
          </a:p>
        </p:txBody>
      </p:sp>
      <p:sp>
        <p:nvSpPr>
          <p:cNvPr id="1048628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2097176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1443" y="1751667"/>
            <a:ext cx="5591542" cy="4252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عنوان 1"/>
          <p:cNvSpPr>
            <a:spLocks noGrp="1"/>
          </p:cNvSpPr>
          <p:nvPr>
            <p:ph type="title"/>
          </p:nvPr>
        </p:nvSpPr>
        <p:spPr>
          <a:xfrm>
            <a:off x="4163944" y="288257"/>
            <a:ext cx="3710146" cy="832104"/>
          </a:xfrm>
        </p:spPr>
        <p:txBody>
          <a:bodyPr/>
          <a:lstStyle/>
          <a:p>
            <a:pPr algn="ctr"/>
            <a:r>
              <a:rPr lang="ar-SA">
                <a:cs typeface="Times New Roman"/>
              </a:rPr>
              <a:t>3- يقفز للأعلى في مكانه </a:t>
            </a:r>
            <a:endParaRPr lang="ar-SA"/>
          </a:p>
        </p:txBody>
      </p:sp>
      <p:sp>
        <p:nvSpPr>
          <p:cNvPr id="1048630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20971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526" y="1735018"/>
            <a:ext cx="5813181" cy="4228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 February 2021</a:t>
            </a:fld>
            <a:endParaRPr lang="en-GB"/>
          </a:p>
        </p:txBody>
      </p:sp>
      <p:sp>
        <p:nvSpPr>
          <p:cNvPr id="104863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194307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056588"/>
              </p:ext>
            </p:extLst>
          </p:nvPr>
        </p:nvGraphicFramePr>
        <p:xfrm>
          <a:off x="69670" y="136524"/>
          <a:ext cx="12026535" cy="5216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5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01">
                <a:tc>
                  <a:txBody>
                    <a:bodyPr/>
                    <a:lstStyle/>
                    <a:p>
                      <a:pPr algn="r" rtl="1"/>
                      <a:endParaRPr lang="ar-AE" sz="1200" u="none" baseline="0" dirty="0"/>
                    </a:p>
                    <a:p>
                      <a:pPr marL="0" algn="r" defTabSz="914400" rtl="1" eaLnBrk="1" latinLnBrk="0" hangingPunct="1"/>
                      <a:r>
                        <a:rPr lang="ar-AE" sz="1200" u="none" kern="1200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</a:p>
                    <a:p>
                      <a:pPr algn="r" rtl="1"/>
                      <a:endParaRPr lang="ar-AE" sz="1200" u="none" baseline="0" dirty="0"/>
                    </a:p>
                    <a:p>
                      <a:pPr lvl="0" algn="r" rtl="1">
                        <a:buNone/>
                      </a:pPr>
                      <a:r>
                        <a:rPr lang="ar-AE" sz="1200" u="none" baseline="0" dirty="0"/>
                        <a:t>الهدف الرئيسي: 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</a:rPr>
                        <a:t>تنفيذ الأوامر البسيطة</a:t>
                      </a:r>
                    </a:p>
                    <a:p>
                      <a:pPr lvl="0" algn="r" rtl="1">
                        <a:buNone/>
                      </a:pPr>
                      <a:endParaRPr lang="ar-AE" sz="1200" u="none" baseline="0" dirty="0"/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none" baseline="0" dirty="0"/>
                        <a:t> عند الدخول للفصل يضع المعلم بعض الأوامر التي سيعطيها كل طالب وبشكل يومي خلال الحصص الدراسية مثل افتح الباب – اغلق الباب- انجاز بعض المهام اليومية 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u="none" baseline="0"/>
                        <a:t> </a:t>
                      </a:r>
                      <a:r>
                        <a:rPr lang="ar-AE" sz="1200" u="none" baseline="0" dirty="0"/>
                        <a:t>خلال اللعب يستطيع المعلم تدريب الطلاب على تنفيذ الأوامر البسيطة (وضع الصورة على لوح الحضور-توزيع أوراق العمل-توزيع الوان </a:t>
                      </a:r>
                      <a:r>
                        <a:rPr lang="ar-AE" sz="1200" u="none" baseline="0"/>
                        <a:t>الرسم..).</a:t>
                      </a:r>
                      <a:endParaRPr lang="ar-AE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النشاط الرياضي  : 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AE" sz="1200" u="none" baseline="0" dirty="0">
                          <a:solidFill>
                            <a:schemeClr val="tx1"/>
                          </a:solidFill>
                        </a:rPr>
                        <a:t>يقوم الطالب بتمرين عضلات جسمه من خلال تنفيذ الأوامر </a:t>
                      </a:r>
                      <a:endParaRPr lang="ar-AE" sz="1200" u="none" kern="12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SA" sz="1200" u="sng" baseline="0" dirty="0">
                          <a:solidFill>
                            <a:srgbClr val="FF0000"/>
                          </a:solidFill>
                        </a:rPr>
                        <a:t>  : </a:t>
                      </a:r>
                      <a:r>
                        <a:rPr lang="ar-SA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SA" sz="1200" u="none" baseline="0" dirty="0">
                          <a:solidFill>
                            <a:schemeClr val="tx1"/>
                          </a:solidFill>
                        </a:rPr>
                        <a:t>ان يلون الطالب صورة الطالب الذي ينفذ الأوامر </a:t>
                      </a:r>
                      <a:endParaRPr lang="ar-AE" sz="1200" u="none" kern="12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SA" sz="1200" u="sng" kern="1200" baseline="0" dirty="0">
                          <a:solidFill>
                            <a:srgbClr val="FF0000"/>
                          </a:solidFill>
                        </a:rPr>
                        <a:t>النشاط الموسيقي:</a:t>
                      </a:r>
                      <a:r>
                        <a:rPr lang="ar-SA" sz="1200" u="none" kern="1200" baseline="0" dirty="0">
                          <a:solidFill>
                            <a:schemeClr val="tx1"/>
                          </a:solidFill>
                        </a:rPr>
                        <a:t> الاستماع إلى أنشودة الحركات </a:t>
                      </a: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SA" sz="1200" u="none" kern="1200" baseline="0" dirty="0">
                          <a:solidFill>
                            <a:schemeClr val="tx1"/>
                          </a:solidFill>
                        </a:rPr>
                        <a:t>                     </a:t>
                      </a:r>
                      <a:r>
                        <a:rPr lang="en-US" sz="1200" u="none" kern="12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https://youtu.be/mBf2LkZizFo</a:t>
                      </a:r>
                      <a:r>
                        <a:rPr lang="ar-SA" sz="1200" u="none" kern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aseline="0" dirty="0"/>
                    </a:p>
                    <a:p>
                      <a:pPr algn="ctr" rtl="1"/>
                      <a:r>
                        <a:rPr lang="ar-AE" sz="1400" baseline="0" dirty="0"/>
                        <a:t>دليل المعلم</a:t>
                      </a:r>
                    </a:p>
                    <a:p>
                      <a:pPr algn="ctr" rtl="1"/>
                      <a:endParaRPr lang="ar-AE" sz="1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7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SA" sz="1200" baseline="0"/>
                        <a:t>الطلب من الأسرة إعطاء بعض الأوامر البسيطة للطالب لينفذها في المنزل </a:t>
                      </a:r>
                      <a:endParaRPr lang="ar-SA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/>
                        <a:t>الواجب المنزلي 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01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ar-SA" sz="1000" u="sng" dirty="0"/>
                    </a:p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u="sng" dirty="0">
                          <a:hlinkClick r:id="rId3"/>
                        </a:rPr>
                        <a:t>https://youtu.be/tEwWAlrLo5U</a:t>
                      </a:r>
                      <a:r>
                        <a:rPr lang="ar-SA" sz="1200" b="1" u="sng" dirty="0"/>
                        <a:t> </a:t>
                      </a:r>
                      <a:endParaRPr lang="ar-SA" sz="1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/>
                        <a:t>تمارين الكترونية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062">
                <a:tc>
                  <a:txBody>
                    <a:bodyPr/>
                    <a:lstStyle/>
                    <a:p>
                      <a:pPr algn="r" rtl="1"/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جيد</a:t>
                      </a:r>
                      <a:r>
                        <a:rPr lang="ar-AE" sz="1200" baseline="0"/>
                        <a:t>: أن ينفذ الطالب بعض الأوامر فقط  .                                     </a:t>
                      </a:r>
                      <a:endParaRPr lang="ar-SA"/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متوسط:</a:t>
                      </a:r>
                      <a:r>
                        <a:rPr lang="ar-AE" sz="1200" baseline="0"/>
                        <a:t> أن ينفذ الطالب جميع الأوامر بمساعدة بسيطة .                                                                         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مرتفع</a:t>
                      </a:r>
                      <a:r>
                        <a:rPr lang="ar-AE" sz="1200" baseline="0"/>
                        <a:t>: أن ينفذ الطالب جميع الأوامر بمفرده</a:t>
                      </a:r>
                    </a:p>
                    <a:p>
                      <a:pPr lvl="0" algn="r" rtl="1">
                        <a:buNone/>
                      </a:pPr>
                      <a:endParaRPr lang="ar-AE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dirty="0"/>
                        <a:t>التقييم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363</Words>
  <Application>Microsoft Office PowerPoint</Application>
  <PresentationFormat>شاشة عريضة</PresentationFormat>
  <Paragraphs>155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نسق Office</vt:lpstr>
      <vt:lpstr>1_Office Theme</vt:lpstr>
      <vt:lpstr>تنفيذ الأوامر البسيطة 920</vt:lpstr>
      <vt:lpstr>عرض تقديمي في PowerPoint</vt:lpstr>
      <vt:lpstr>هيا نرفع قدمنا لأعلى </vt:lpstr>
      <vt:lpstr>هيا نقفز لأعلى </vt:lpstr>
      <vt:lpstr>عرض تقديمي في PowerPoint</vt:lpstr>
      <vt:lpstr>1- يرفع قدمه اليمنى</vt:lpstr>
      <vt:lpstr>2-  يرفع القدم اليسرى</vt:lpstr>
      <vt:lpstr>3- يقفز للأعلى في مكانه 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SUHAILA MABYOUE SAAD BAROUT AL SHAMISI</dc:creator>
  <cp:lastModifiedBy>khadeja alkaabi</cp:lastModifiedBy>
  <cp:revision>3</cp:revision>
  <dcterms:created xsi:type="dcterms:W3CDTF">2021-01-26T09:22:32Z</dcterms:created>
  <dcterms:modified xsi:type="dcterms:W3CDTF">2021-02-01T16:46:03Z</dcterms:modified>
</cp:coreProperties>
</file>