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1"/>
  </p:notesMasterIdLst>
  <p:sldIdLst>
    <p:sldId id="291" r:id="rId5"/>
    <p:sldId id="292" r:id="rId6"/>
    <p:sldId id="293" r:id="rId7"/>
    <p:sldId id="300" r:id="rId8"/>
    <p:sldId id="296" r:id="rId9"/>
    <p:sldId id="29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-34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haf Alassaf" userId="60d37c40f7d395bf" providerId="LiveId" clId="{1A71716A-042E-4945-83EA-154B6B89C003}"/>
    <pc:docChg chg="undo custSel delSld modSld">
      <pc:chgData name="Rahaf Alassaf" userId="60d37c40f7d395bf" providerId="LiveId" clId="{1A71716A-042E-4945-83EA-154B6B89C003}" dt="2020-07-29T15:55:17.959" v="2144" actId="14100"/>
      <pc:docMkLst>
        <pc:docMk/>
      </pc:docMkLst>
      <pc:sldChg chg="addSp delSp modSp">
        <pc:chgData name="Rahaf Alassaf" userId="60d37c40f7d395bf" providerId="LiveId" clId="{1A71716A-042E-4945-83EA-154B6B89C003}" dt="2020-07-29T15:17:05.903" v="1600" actId="20577"/>
        <pc:sldMkLst>
          <pc:docMk/>
          <pc:sldMk cId="873815495" sldId="257"/>
        </pc:sldMkLst>
        <pc:graphicFrameChg chg="mod modGraphic">
          <ac:chgData name="Rahaf Alassaf" userId="60d37c40f7d395bf" providerId="LiveId" clId="{1A71716A-042E-4945-83EA-154B6B89C003}" dt="2020-07-29T15:17:05.903" v="1600" actId="20577"/>
          <ac:graphicFrameMkLst>
            <pc:docMk/>
            <pc:sldMk cId="873815495" sldId="257"/>
            <ac:graphicFrameMk id="3" creationId="{00000000-0000-0000-0000-000000000000}"/>
          </ac:graphicFrameMkLst>
        </pc:graphicFrameChg>
        <pc:picChg chg="del">
          <ac:chgData name="Rahaf Alassaf" userId="60d37c40f7d395bf" providerId="LiveId" clId="{1A71716A-042E-4945-83EA-154B6B89C003}" dt="2020-07-29T14:33:04.855" v="812" actId="21"/>
          <ac:picMkLst>
            <pc:docMk/>
            <pc:sldMk cId="873815495" sldId="257"/>
            <ac:picMk id="2" creationId="{427F886F-168A-F64B-95A0-74903CD55320}"/>
          </ac:picMkLst>
        </pc:picChg>
        <pc:picChg chg="del">
          <ac:chgData name="Rahaf Alassaf" userId="60d37c40f7d395bf" providerId="LiveId" clId="{1A71716A-042E-4945-83EA-154B6B89C003}" dt="2020-07-29T14:33:07.341" v="813" actId="21"/>
          <ac:picMkLst>
            <pc:docMk/>
            <pc:sldMk cId="873815495" sldId="257"/>
            <ac:picMk id="4" creationId="{ED49C998-0834-B540-87FD-8C71CC62371F}"/>
          </ac:picMkLst>
        </pc:picChg>
        <pc:picChg chg="add mod">
          <ac:chgData name="Rahaf Alassaf" userId="60d37c40f7d395bf" providerId="LiveId" clId="{1A71716A-042E-4945-83EA-154B6B89C003}" dt="2020-07-29T14:34:31.381" v="825" actId="14100"/>
          <ac:picMkLst>
            <pc:docMk/>
            <pc:sldMk cId="873815495" sldId="257"/>
            <ac:picMk id="5" creationId="{A0EAC088-3EF2-144A-BDA1-C20F5660F074}"/>
          </ac:picMkLst>
        </pc:picChg>
        <pc:picChg chg="add mod">
          <ac:chgData name="Rahaf Alassaf" userId="60d37c40f7d395bf" providerId="LiveId" clId="{1A71716A-042E-4945-83EA-154B6B89C003}" dt="2020-07-29T14:34:44.662" v="828" actId="1076"/>
          <ac:picMkLst>
            <pc:docMk/>
            <pc:sldMk cId="873815495" sldId="257"/>
            <ac:picMk id="6" creationId="{F7E20BCC-CE3F-B34E-B55C-33566331A7AD}"/>
          </ac:picMkLst>
        </pc:picChg>
        <pc:picChg chg="add mod">
          <ac:chgData name="Rahaf Alassaf" userId="60d37c40f7d395bf" providerId="LiveId" clId="{1A71716A-042E-4945-83EA-154B6B89C003}" dt="2020-07-29T14:36:31.157" v="839" actId="1076"/>
          <ac:picMkLst>
            <pc:docMk/>
            <pc:sldMk cId="873815495" sldId="257"/>
            <ac:picMk id="7" creationId="{D770FCBA-D01E-1942-974E-6880467EBA79}"/>
          </ac:picMkLst>
        </pc:picChg>
      </pc:sldChg>
      <pc:sldChg chg="delSp modSp">
        <pc:chgData name="Rahaf Alassaf" userId="60d37c40f7d395bf" providerId="LiveId" clId="{1A71716A-042E-4945-83EA-154B6B89C003}" dt="2020-07-29T15:46:41.886" v="2104" actId="21"/>
        <pc:sldMkLst>
          <pc:docMk/>
          <pc:sldMk cId="1637833104" sldId="269"/>
        </pc:sldMkLst>
        <pc:spChg chg="mod">
          <ac:chgData name="Rahaf Alassaf" userId="60d37c40f7d395bf" providerId="LiveId" clId="{1A71716A-042E-4945-83EA-154B6B89C003}" dt="2020-07-29T15:23:50.389" v="1731" actId="27636"/>
          <ac:spMkLst>
            <pc:docMk/>
            <pc:sldMk cId="1637833104" sldId="269"/>
            <ac:spMk id="9" creationId="{00000000-0000-0000-0000-000000000000}"/>
          </ac:spMkLst>
        </pc:spChg>
        <pc:picChg chg="del">
          <ac:chgData name="Rahaf Alassaf" userId="60d37c40f7d395bf" providerId="LiveId" clId="{1A71716A-042E-4945-83EA-154B6B89C003}" dt="2020-07-29T15:46:41.886" v="2104" actId="21"/>
          <ac:picMkLst>
            <pc:docMk/>
            <pc:sldMk cId="1637833104" sldId="269"/>
            <ac:picMk id="2" creationId="{73400ED8-FDC4-714D-B881-97FF4E787A63}"/>
          </ac:picMkLst>
        </pc:picChg>
        <pc:picChg chg="del">
          <ac:chgData name="Rahaf Alassaf" userId="60d37c40f7d395bf" providerId="LiveId" clId="{1A71716A-042E-4945-83EA-154B6B89C003}" dt="2020-07-29T15:46:33.935" v="2103" actId="21"/>
          <ac:picMkLst>
            <pc:docMk/>
            <pc:sldMk cId="1637833104" sldId="269"/>
            <ac:picMk id="3" creationId="{042E8647-97A8-4647-9A52-681D81F525AD}"/>
          </ac:picMkLst>
        </pc:picChg>
      </pc:sldChg>
      <pc:sldChg chg="addSp delSp modSp">
        <pc:chgData name="Rahaf Alassaf" userId="60d37c40f7d395bf" providerId="LiveId" clId="{1A71716A-042E-4945-83EA-154B6B89C003}" dt="2020-07-29T15:51:01.948" v="2115" actId="1076"/>
        <pc:sldMkLst>
          <pc:docMk/>
          <pc:sldMk cId="3787029193" sldId="276"/>
        </pc:sldMkLst>
        <pc:spChg chg="mod">
          <ac:chgData name="Rahaf Alassaf" userId="60d37c40f7d395bf" providerId="LiveId" clId="{1A71716A-042E-4945-83EA-154B6B89C003}" dt="2020-07-29T15:51:01.948" v="2115" actId="1076"/>
          <ac:spMkLst>
            <pc:docMk/>
            <pc:sldMk cId="3787029193" sldId="276"/>
            <ac:spMk id="6" creationId="{70C119D7-5EB0-0748-869D-BA1D1379CF78}"/>
          </ac:spMkLst>
        </pc:spChg>
        <pc:picChg chg="del">
          <ac:chgData name="Rahaf Alassaf" userId="60d37c40f7d395bf" providerId="LiveId" clId="{1A71716A-042E-4945-83EA-154B6B89C003}" dt="2020-07-29T15:50:01.890" v="2106" actId="21"/>
          <ac:picMkLst>
            <pc:docMk/>
            <pc:sldMk cId="3787029193" sldId="276"/>
            <ac:picMk id="2" creationId="{5AF283D9-BBC4-224F-B7D0-A3BB6AB8D8C1}"/>
          </ac:picMkLst>
        </pc:picChg>
        <pc:picChg chg="del">
          <ac:chgData name="Rahaf Alassaf" userId="60d37c40f7d395bf" providerId="LiveId" clId="{1A71716A-042E-4945-83EA-154B6B89C003}" dt="2020-07-29T15:49:57.775" v="2105" actId="21"/>
          <ac:picMkLst>
            <pc:docMk/>
            <pc:sldMk cId="3787029193" sldId="276"/>
            <ac:picMk id="4" creationId="{B17F0DEE-3662-9942-86CA-C6C5E5557528}"/>
          </ac:picMkLst>
        </pc:picChg>
        <pc:picChg chg="add mod">
          <ac:chgData name="Rahaf Alassaf" userId="60d37c40f7d395bf" providerId="LiveId" clId="{1A71716A-042E-4945-83EA-154B6B89C003}" dt="2020-07-29T15:50:57.141" v="2114" actId="14100"/>
          <ac:picMkLst>
            <pc:docMk/>
            <pc:sldMk cId="3787029193" sldId="276"/>
            <ac:picMk id="5" creationId="{0C052670-6565-F54B-8F35-F37930A0B975}"/>
          </ac:picMkLst>
        </pc:picChg>
      </pc:sldChg>
      <pc:sldChg chg="addSp delSp modSp">
        <pc:chgData name="Rahaf Alassaf" userId="60d37c40f7d395bf" providerId="LiveId" clId="{1A71716A-042E-4945-83EA-154B6B89C003}" dt="2020-07-29T15:52:46.501" v="2127" actId="1076"/>
        <pc:sldMkLst>
          <pc:docMk/>
          <pc:sldMk cId="1014174285" sldId="277"/>
        </pc:sldMkLst>
        <pc:spChg chg="mod">
          <ac:chgData name="Rahaf Alassaf" userId="60d37c40f7d395bf" providerId="LiveId" clId="{1A71716A-042E-4945-83EA-154B6B89C003}" dt="2020-07-29T15:40:27.463" v="2101" actId="108"/>
          <ac:spMkLst>
            <pc:docMk/>
            <pc:sldMk cId="1014174285" sldId="277"/>
            <ac:spMk id="5" creationId="{00000000-0000-0000-0000-000000000000}"/>
          </ac:spMkLst>
        </pc:spChg>
        <pc:picChg chg="del">
          <ac:chgData name="Rahaf Alassaf" userId="60d37c40f7d395bf" providerId="LiveId" clId="{1A71716A-042E-4945-83EA-154B6B89C003}" dt="2020-07-29T15:51:13.953" v="2116" actId="21"/>
          <ac:picMkLst>
            <pc:docMk/>
            <pc:sldMk cId="1014174285" sldId="277"/>
            <ac:picMk id="2" creationId="{44694B31-1AF5-2B47-9719-158F77AA6B53}"/>
          </ac:picMkLst>
        </pc:picChg>
        <pc:picChg chg="del">
          <ac:chgData name="Rahaf Alassaf" userId="60d37c40f7d395bf" providerId="LiveId" clId="{1A71716A-042E-4945-83EA-154B6B89C003}" dt="2020-07-29T15:51:16.868" v="2117" actId="21"/>
          <ac:picMkLst>
            <pc:docMk/>
            <pc:sldMk cId="1014174285" sldId="277"/>
            <ac:picMk id="4" creationId="{91AECA0C-E90F-B649-BB2C-1F1CD5753582}"/>
          </ac:picMkLst>
        </pc:picChg>
        <pc:picChg chg="add mod">
          <ac:chgData name="Rahaf Alassaf" userId="60d37c40f7d395bf" providerId="LiveId" clId="{1A71716A-042E-4945-83EA-154B6B89C003}" dt="2020-07-29T15:52:46.501" v="2127" actId="1076"/>
          <ac:picMkLst>
            <pc:docMk/>
            <pc:sldMk cId="1014174285" sldId="277"/>
            <ac:picMk id="6" creationId="{393BD6DD-4E2E-BA43-95BF-D46721DCABE9}"/>
          </ac:picMkLst>
        </pc:picChg>
      </pc:sldChg>
      <pc:sldChg chg="delSp modSp">
        <pc:chgData name="Rahaf Alassaf" userId="60d37c40f7d395bf" providerId="LiveId" clId="{1A71716A-042E-4945-83EA-154B6B89C003}" dt="2020-07-29T15:53:03.460" v="2128" actId="21"/>
        <pc:sldMkLst>
          <pc:docMk/>
          <pc:sldMk cId="1802102885" sldId="281"/>
        </pc:sldMkLst>
        <pc:spChg chg="mod">
          <ac:chgData name="Rahaf Alassaf" userId="60d37c40f7d395bf" providerId="LiveId" clId="{1A71716A-042E-4945-83EA-154B6B89C003}" dt="2020-07-29T15:40:16.571" v="2100" actId="108"/>
          <ac:spMkLst>
            <pc:docMk/>
            <pc:sldMk cId="1802102885" sldId="281"/>
            <ac:spMk id="5" creationId="{00000000-0000-0000-0000-000000000000}"/>
          </ac:spMkLst>
        </pc:spChg>
        <pc:picChg chg="del">
          <ac:chgData name="Rahaf Alassaf" userId="60d37c40f7d395bf" providerId="LiveId" clId="{1A71716A-042E-4945-83EA-154B6B89C003}" dt="2020-07-29T15:53:03.460" v="2128" actId="21"/>
          <ac:picMkLst>
            <pc:docMk/>
            <pc:sldMk cId="1802102885" sldId="281"/>
            <ac:picMk id="4" creationId="{A6AAECB2-844B-FA4F-872E-59082EEDE63B}"/>
          </ac:picMkLst>
        </pc:picChg>
      </pc:sldChg>
      <pc:sldChg chg="addSp delSp modSp">
        <pc:chgData name="Rahaf Alassaf" userId="60d37c40f7d395bf" providerId="LiveId" clId="{1A71716A-042E-4945-83EA-154B6B89C003}" dt="2020-07-29T15:55:17.959" v="2144" actId="14100"/>
        <pc:sldMkLst>
          <pc:docMk/>
          <pc:sldMk cId="4022523501" sldId="282"/>
        </pc:sldMkLst>
        <pc:spChg chg="mod">
          <ac:chgData name="Rahaf Alassaf" userId="60d37c40f7d395bf" providerId="LiveId" clId="{1A71716A-042E-4945-83EA-154B6B89C003}" dt="2020-07-29T15:55:10.589" v="2142" actId="1076"/>
          <ac:spMkLst>
            <pc:docMk/>
            <pc:sldMk cId="4022523501" sldId="282"/>
            <ac:spMk id="5" creationId="{00000000-0000-0000-0000-000000000000}"/>
          </ac:spMkLst>
        </pc:spChg>
        <pc:picChg chg="del">
          <ac:chgData name="Rahaf Alassaf" userId="60d37c40f7d395bf" providerId="LiveId" clId="{1A71716A-042E-4945-83EA-154B6B89C003}" dt="2020-07-29T15:53:12.723" v="2129" actId="21"/>
          <ac:picMkLst>
            <pc:docMk/>
            <pc:sldMk cId="4022523501" sldId="282"/>
            <ac:picMk id="2" creationId="{7CC94485-E79B-3B4C-A507-BFED86290EF3}"/>
          </ac:picMkLst>
        </pc:picChg>
        <pc:picChg chg="add del mod">
          <ac:chgData name="Rahaf Alassaf" userId="60d37c40f7d395bf" providerId="LiveId" clId="{1A71716A-042E-4945-83EA-154B6B89C003}" dt="2020-07-29T15:53:51.571" v="2136" actId="21"/>
          <ac:picMkLst>
            <pc:docMk/>
            <pc:sldMk cId="4022523501" sldId="282"/>
            <ac:picMk id="4" creationId="{521035AE-7C92-7C45-A040-63E63AEE8CCE}"/>
          </ac:picMkLst>
        </pc:picChg>
        <pc:picChg chg="add mod">
          <ac:chgData name="Rahaf Alassaf" userId="60d37c40f7d395bf" providerId="LiveId" clId="{1A71716A-042E-4945-83EA-154B6B89C003}" dt="2020-07-29T15:55:17.959" v="2144" actId="14100"/>
          <ac:picMkLst>
            <pc:docMk/>
            <pc:sldMk cId="4022523501" sldId="282"/>
            <ac:picMk id="6" creationId="{1BBD0B37-370E-C24C-86C0-1B6581146AFF}"/>
          </ac:picMkLst>
        </pc:picChg>
      </pc:sldChg>
      <pc:sldChg chg="del">
        <pc:chgData name="Rahaf Alassaf" userId="60d37c40f7d395bf" providerId="LiveId" clId="{1A71716A-042E-4945-83EA-154B6B89C003}" dt="2020-07-29T15:40:39.256" v="2102" actId="21"/>
        <pc:sldMkLst>
          <pc:docMk/>
          <pc:sldMk cId="20814718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4094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31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31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31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=""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=""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31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31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31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31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31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31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31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31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31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algn="ctr"/>
            <a:r>
              <a:rPr lang="ar-AE" sz="2800" dirty="0"/>
              <a:t>احضار شيء من غرفة مجاورة بعد إعطائه التعليمات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 smtClean="0">
                <a:solidFill>
                  <a:schemeClr val="bg1"/>
                </a:solidFill>
              </a:rPr>
              <a:t>امنة الجنيبي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Set Of Six Vector Illustrations With Various Positions Of Children Reading  Books — Stock Vector © Happypictures #311051842"/>
          <p:cNvPicPr>
            <a:picLocks noGrp="1" noChangeAspect="1" noChangeArrowheads="1"/>
          </p:cNvPicPr>
          <p:nvPr>
            <p:ph type="pic" sz="quarter" idx="15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28" b="81038" l="67000" r="8643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4642" t="40283" r="11166" b="16784"/>
          <a:stretch/>
        </p:blipFill>
        <p:spPr bwMode="auto">
          <a:xfrm rot="21052559">
            <a:off x="799300" y="1704978"/>
            <a:ext cx="3526319" cy="4145853"/>
          </a:xfrm>
          <a:prstGeom prst="rect">
            <a:avLst/>
          </a:prstGeom>
          <a:solidFill>
            <a:schemeClr val="tx1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2</a:t>
            </a:fld>
            <a:endParaRPr lang="en-US" noProof="0" dirty="0"/>
          </a:p>
        </p:txBody>
      </p:sp>
      <p:graphicFrame>
        <p:nvGraphicFramePr>
          <p:cNvPr id="5" name="Media Placeholder 4"/>
          <p:cNvGraphicFramePr>
            <a:graphicFrameLocks noGrp="1"/>
          </p:cNvGraphicFramePr>
          <p:nvPr>
            <p:ph type="media" sz="quarter" idx="13"/>
            <p:extLst>
              <p:ext uri="{D42A27DB-BD31-4B8C-83A1-F6EECF244321}">
                <p14:modId xmlns:p14="http://schemas.microsoft.com/office/powerpoint/2010/main" val="3217512506"/>
              </p:ext>
            </p:extLst>
          </p:nvPr>
        </p:nvGraphicFramePr>
        <p:xfrm>
          <a:off x="118991" y="130200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امنه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dirty="0">
                          <a:latin typeface="Sakkal Majalla" pitchFamily="2" charset="-78"/>
                          <a:cs typeface="Sakkal Majalla" pitchFamily="2" charset="-78"/>
                        </a:rPr>
                        <a:t>امنة </a:t>
                      </a:r>
                      <a:r>
                        <a:rPr lang="ar-AE" sz="1200" dirty="0" smtClean="0">
                          <a:latin typeface="Sakkal Majalla" pitchFamily="2" charset="-78"/>
                          <a:cs typeface="Sakkal Majalla" pitchFamily="2" charset="-78"/>
                        </a:rPr>
                        <a:t>حمود</a:t>
                      </a:r>
                      <a:r>
                        <a:rPr lang="ar-AE" sz="12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الجنيبي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 smtClean="0"/>
                        <a:t>احضار شيء من غرفة مجاورة بعد إعطائه التعليمات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:(929</a:t>
                      </a:r>
                      <a:r>
                        <a:rPr lang="ar-AE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العمرية</a:t>
                      </a:r>
                      <a:r>
                        <a:rPr lang="ar-AE" sz="1200" b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13- 14 سنوات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شديدة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اعاقة شديدة والمتعددة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 : هيا يا حمد أحضر علبة المحارم من الصف المجاور .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حمد احضر  علبة المحارم من الصف المجاور بعد إعطاء المعلم له التعليمات والتوجيه .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 : شكرا يا حمد .</a:t>
                      </a: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55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79426" y="488112"/>
            <a:ext cx="6741993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1-يجب </a:t>
            </a:r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على </a:t>
            </a:r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المعلم قول هيا يا حمد احضر علبة المحارم من الغرفة المجاورة </a:t>
            </a:r>
            <a:r>
              <a:rPr lang="en-GB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2400" dirty="0"/>
          </a:p>
        </p:txBody>
      </p:sp>
      <p:pic>
        <p:nvPicPr>
          <p:cNvPr id="2050" name="Picture 2" descr="مناديل الوجه كلينيكس لوسيون ورق التواليت المناديل الورقية ، تصميم علبة  المنتج, مستطيل, تواليت 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4000" l="8667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979" y="1320216"/>
            <a:ext cx="9509718" cy="5283177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2297723"/>
            <a:ext cx="1629508" cy="18522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550769" y="58614"/>
            <a:ext cx="1629508" cy="18522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550769" y="5000522"/>
            <a:ext cx="1629508" cy="18522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911872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dirty="0" smtClean="0"/>
                        <a:t>احضار شيء من غرفة مجاورة بعد إعطائه التعليمات</a:t>
                      </a:r>
                      <a:endParaRPr lang="ar-AE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100" b="1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100" b="1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lvl="0" indent="0" algn="r" defTabSz="914400" rtl="1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ar-EG" sz="1100" b="1" kern="1200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 </a:t>
                      </a:r>
                      <a:r>
                        <a:rPr lang="ar-EG" sz="1100" b="1" kern="1200" baseline="0" dirty="0" err="1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ستراتيجيات</a:t>
                      </a:r>
                      <a:r>
                        <a:rPr lang="ar-EG" sz="1100" b="1" kern="1200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التعليم:</a:t>
                      </a:r>
                      <a:endParaRPr lang="en-US" sz="1100" b="1" kern="1200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lvl="0" indent="0" algn="r" defTabSz="914400" rtl="1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endParaRPr lang="en-US" sz="1100" b="1" kern="1200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lvl="0" indent="0" algn="r" defTabSz="914400" rtl="1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endParaRPr lang="en-US" sz="1100" b="1" kern="1200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lvl="0" indent="0" algn="r" defTabSz="914400" rtl="1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endParaRPr lang="en-US" sz="1100" b="1" kern="1200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lvl="0" indent="0" algn="r" defTabSz="914400" rtl="1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endParaRPr lang="en-US" sz="1100" b="1" kern="1200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lvl="0" indent="0" algn="r" defTabSz="914400" rtl="1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endParaRPr lang="ar-AE" sz="1100" b="1" kern="1200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الاستكشاف:</a:t>
                      </a:r>
                    </a:p>
                    <a:p>
                      <a:pPr algn="r" rtl="1"/>
                      <a:r>
                        <a:rPr lang="ar-AE" sz="11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أن يطلب المعلم من الطالب  أن يستكشف  الغرفة المجاورة  و يحضر غرض  معين بتوجيه لفظي  . </a:t>
                      </a: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التمثيل وتبادل الأدوار:</a:t>
                      </a:r>
                    </a:p>
                    <a:p>
                      <a:pPr algn="r" rtl="1"/>
                      <a:r>
                        <a:rPr lang="ar-AE" sz="11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1-يلعب الطالب دور المشرف في توزيع الوجبات للطلاب في صفوف القسم بمساعدة جسدية او بدون مساعدة 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100" b="1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100" b="1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100" b="1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100" b="1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100" b="1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31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595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200558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/>
                <a:gridCol w="1310939"/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1-ان يطلب المعلم من الطالب احضار علبة المحارم من الغرفة المجاورة  بعد اعطاءة التعليمات  مع  التعزيز اللفظي او المعنوي 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إعطاء الطالب تعليمات مثل احضار غرض معين من الصف المقابل  مع التعزيز والتشجيع اللفظي او المعنوي 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22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697468"/>
              </p:ext>
            </p:extLst>
          </p:nvPr>
        </p:nvGraphicFramePr>
        <p:xfrm>
          <a:off x="110067" y="98386"/>
          <a:ext cx="11804073" cy="4612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537936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الرئيسي: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 </a:t>
                      </a:r>
                      <a:r>
                        <a:rPr lang="ar-AE" sz="1200" dirty="0" smtClean="0"/>
                        <a:t>احضار شيء من غرفة مجاورة بعد إعطائه التعليمات</a:t>
                      </a:r>
                      <a:endParaRPr lang="en-GB" sz="1200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 أن يطلب المعلم من الطالب الذهاب للغرفة الأخرى ويحضر علبة المحارم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أن يقول المعلم علي اذهب الى الغرفة المجاورة واحضر علبة المحارم .</a:t>
                      </a: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الرياضي 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المدرب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بتنفيذ نشاط رياضي  مثل الطلب من الطالب باحضار الكور من الغرفة الرياضية بمساعدة جسدية أو بدون مساعدة  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تقوم المعلمة باعطاء الطالب تعليمات مثل احضار  علبة الألوان  والفرشاه من الغرفة الفنية . </a:t>
                      </a:r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تدريب الطالب على ترتيب الأدوات الموسيقة  ووضعها في الغرفة الموسيقية عند طلب المعلم منه .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لعبة الغميضة  والبحث عن غرض معين  في المنزل بمساعدة الوالدين  .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51644"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ألعاب الكترونية   مثل العثور على الأشياء المخفية .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أن يتمكن الطالب </a:t>
                      </a:r>
                      <a:r>
                        <a:rPr lang="ar-AE" sz="1200" dirty="0" smtClean="0"/>
                        <a:t>احضار شيء من غرفة مجاورة بعد إعطائه التعليمات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بمساعدة جسدية عالية.    متوسط: أن  يتمكن الطالب </a:t>
                      </a:r>
                      <a:r>
                        <a:rPr lang="ar-AE" sz="1200" dirty="0" smtClean="0"/>
                        <a:t>احضار شيء من غرفة مجاورة بعد إعطائه التعليمات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بمساعدة جسدية جزئية .         مرتفع: ان يتمكن الطالب من  </a:t>
                      </a:r>
                      <a:r>
                        <a:rPr lang="ar-AE" sz="1200" dirty="0" smtClean="0"/>
                        <a:t>احضار شيء من غرفة مجاورة بعد إعطائه التعليمات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عندما يطلب منه ذلك .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31 January 2021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23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purl.org/dc/elements/1.1/"/>
    <ds:schemaRef ds:uri="0860e916-1933-4f54-bf75-902e7a9d18b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c1803469-1359-4921-b8b2-4aa11e6de6e4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12138</TotalTime>
  <Words>394</Words>
  <Application>Microsoft Office PowerPoint</Application>
  <PresentationFormat>Custom</PresentationFormat>
  <Paragraphs>86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1_Office Theme</vt:lpstr>
      <vt:lpstr>احضار شيء من غرفة مجاورة بعد إعطائه التعليمات</vt:lpstr>
      <vt:lpstr>PowerPoint Presentation</vt:lpstr>
      <vt:lpstr>1-يجب على المعلم قول هيا يا حمد احضر علبة المحارم من الغرفة المجاورة 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88</cp:revision>
  <dcterms:created xsi:type="dcterms:W3CDTF">2020-07-26T19:33:45Z</dcterms:created>
  <dcterms:modified xsi:type="dcterms:W3CDTF">2021-01-31T16:33:01Z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