
<file path=[Content_Types].xml><?xml version="1.0" encoding="utf-8"?>
<Types xmlns="http://schemas.openxmlformats.org/package/2006/content-types">
  <Default Extension="html" ContentType="image/unknown"/>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4"/>
  </p:notesMasterIdLst>
  <p:sldIdLst>
    <p:sldId id="267" r:id="rId5"/>
    <p:sldId id="288" r:id="rId6"/>
    <p:sldId id="299" r:id="rId7"/>
    <p:sldId id="289" r:id="rId8"/>
    <p:sldId id="300" r:id="rId9"/>
    <p:sldId id="258" r:id="rId10"/>
    <p:sldId id="287" r:id="rId11"/>
    <p:sldId id="298" r:id="rId12"/>
    <p:sldId id="27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6" autoAdjust="0"/>
    <p:restoredTop sz="94660"/>
  </p:normalViewPr>
  <p:slideViewPr>
    <p:cSldViewPr snapToGrid="0">
      <p:cViewPr>
        <p:scale>
          <a:sx n="70" d="100"/>
          <a:sy n="70" d="100"/>
        </p:scale>
        <p:origin x="288" y="-1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0" d="100"/>
          <a:sy n="50" d="100"/>
        </p:scale>
        <p:origin x="2640"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284D9-1D4B-468A-A010-F649C632A758}" type="datetimeFigureOut">
              <a:rPr lang="en-US" smtClean="0"/>
              <a:t>2/9/2021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DD44-B744-42AC-B498-54EF3C6033B8}" type="slidenum">
              <a:rPr lang="en-US" smtClean="0"/>
              <a:t>‹#›</a:t>
            </a:fld>
            <a:endParaRPr lang="en-US"/>
          </a:p>
        </p:txBody>
      </p:sp>
    </p:spTree>
    <p:extLst>
      <p:ext uri="{BB962C8B-B14F-4D97-AF65-F5344CB8AC3E}">
        <p14:creationId xmlns:p14="http://schemas.microsoft.com/office/powerpoint/2010/main" val="3138303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04480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1678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04958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26796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72371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787709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51208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20F5DDA-372B-43CF-86FE-C9B6645BBCC7}" type="datetime3">
              <a:rPr lang="en-US" smtClean="0"/>
              <a:t>9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853342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52F16D-244F-47C2-842A-9317BC736D29}" type="datetime3">
              <a:rPr lang="en-US" smtClean="0"/>
              <a:t>9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203488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1A787B-4AB8-4174-BC68-AD1479FF75F2}" type="datetime3">
              <a:rPr lang="en-US" smtClean="0"/>
              <a:t>9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27966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79667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Layout 1">
    <p:spTree>
      <p:nvGrpSpPr>
        <p:cNvPr id="1" name=""/>
        <p:cNvGrpSpPr/>
        <p:nvPr/>
      </p:nvGrpSpPr>
      <p:grpSpPr>
        <a:xfrm>
          <a:off x="0" y="0"/>
          <a:ext cx="0" cy="0"/>
          <a:chOff x="0" y="0"/>
          <a:chExt cx="0" cy="0"/>
        </a:xfrm>
      </p:grpSpPr>
      <p:grpSp>
        <p:nvGrpSpPr>
          <p:cNvPr id="7" name="Graphic 16">
            <a:extLst>
              <a:ext uri="{FF2B5EF4-FFF2-40B4-BE49-F238E27FC236}">
                <a16:creationId xmlns:a16="http://schemas.microsoft.com/office/drawing/2014/main" id="{AD638337-297E-49B3-AE0F-B36EC9D01661}"/>
              </a:ext>
            </a:extLst>
          </p:cNvPr>
          <p:cNvGrpSpPr/>
          <p:nvPr userDrawn="1"/>
        </p:nvGrpSpPr>
        <p:grpSpPr>
          <a:xfrm>
            <a:off x="10962579" y="5678327"/>
            <a:ext cx="1234800" cy="1051200"/>
            <a:chOff x="5626893" y="3026568"/>
            <a:chExt cx="937260" cy="800760"/>
          </a:xfrm>
        </p:grpSpPr>
        <p:sp>
          <p:nvSpPr>
            <p:cNvPr id="8" name="Freeform: Shape 7">
              <a:extLst>
                <a:ext uri="{FF2B5EF4-FFF2-40B4-BE49-F238E27FC236}">
                  <a16:creationId xmlns:a16="http://schemas.microsoft.com/office/drawing/2014/main" id="{2FA8DCE5-120B-4D39-B899-95EBEC388DEA}"/>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9" name="Freeform: Shape 8">
              <a:extLst>
                <a:ext uri="{FF2B5EF4-FFF2-40B4-BE49-F238E27FC236}">
                  <a16:creationId xmlns:a16="http://schemas.microsoft.com/office/drawing/2014/main" id="{53F4B5D3-A813-434A-B7AA-8FEE19B9CF16}"/>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3" name="Text Placeholder 2">
            <a:extLst>
              <a:ext uri="{FF2B5EF4-FFF2-40B4-BE49-F238E27FC236}">
                <a16:creationId xmlns:a16="http://schemas.microsoft.com/office/drawing/2014/main" id="{B6DFBA5C-859C-4C16-8ECF-9FCA37E77DD4}"/>
              </a:ext>
            </a:extLst>
          </p:cNvPr>
          <p:cNvSpPr>
            <a:spLocks noGrp="1"/>
          </p:cNvSpPr>
          <p:nvPr>
            <p:ph type="body" idx="1" hasCustomPrompt="1"/>
          </p:nvPr>
        </p:nvSpPr>
        <p:spPr>
          <a:xfrm>
            <a:off x="748030" y="2442380"/>
            <a:ext cx="3913632" cy="804672"/>
          </a:xfrm>
          <a:gradFill>
            <a:gsLst>
              <a:gs pos="0">
                <a:schemeClr val="tx2"/>
              </a:gs>
              <a:gs pos="100000">
                <a:schemeClr val="tx1"/>
              </a:gs>
            </a:gsLst>
            <a:lin ang="10800000" scaled="1"/>
          </a:gradFill>
        </p:spPr>
        <p:txBody>
          <a:bodyPr lIns="144000" tIns="72000" bIns="72000" anchor="ctr" anchorCtr="0">
            <a:normAutofit/>
          </a:bodyPr>
          <a:lstStyle>
            <a:lvl1pPr marL="0" indent="0">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 name="Date Placeholder 3">
            <a:extLst>
              <a:ext uri="{FF2B5EF4-FFF2-40B4-BE49-F238E27FC236}">
                <a16:creationId xmlns:a16="http://schemas.microsoft.com/office/drawing/2014/main" id="{4DBF8466-F90A-4774-B172-0061F1A7985F}"/>
              </a:ext>
            </a:extLst>
          </p:cNvPr>
          <p:cNvSpPr>
            <a:spLocks noGrp="1"/>
          </p:cNvSpPr>
          <p:nvPr>
            <p:ph type="dt" sz="half" idx="10"/>
          </p:nvPr>
        </p:nvSpPr>
        <p:spPr/>
        <p:txBody>
          <a:bodyPr/>
          <a:lstStyle/>
          <a:p>
            <a:fld id="{D17A6D05-D16B-4603-A323-876374AD20C5}" type="datetime3">
              <a:rPr lang="en-US" noProof="0" smtClean="0"/>
              <a:t>9 February 2021</a:t>
            </a:fld>
            <a:endParaRPr lang="en-US" noProof="0" dirty="0"/>
          </a:p>
        </p:txBody>
      </p:sp>
      <p:sp>
        <p:nvSpPr>
          <p:cNvPr id="5" name="Footer Placeholder 4">
            <a:extLst>
              <a:ext uri="{FF2B5EF4-FFF2-40B4-BE49-F238E27FC236}">
                <a16:creationId xmlns:a16="http://schemas.microsoft.com/office/drawing/2014/main" id="{7BC76C28-113A-459C-BD12-125E112B10B7}"/>
              </a:ext>
            </a:extLst>
          </p:cNvPr>
          <p:cNvSpPr>
            <a:spLocks noGrp="1"/>
          </p:cNvSpPr>
          <p:nvPr>
            <p:ph type="ftr" sz="quarter" idx="11"/>
          </p:nvPr>
        </p:nvSpPr>
        <p:spPr/>
        <p:txBody>
          <a:bodyPr lIns="0"/>
          <a:lstStyle/>
          <a:p>
            <a:endParaRPr lang="en-US" noProof="0" dirty="0"/>
          </a:p>
        </p:txBody>
      </p:sp>
      <p:sp>
        <p:nvSpPr>
          <p:cNvPr id="6" name="Slide Number Placeholder 5">
            <a:extLst>
              <a:ext uri="{FF2B5EF4-FFF2-40B4-BE49-F238E27FC236}">
                <a16:creationId xmlns:a16="http://schemas.microsoft.com/office/drawing/2014/main" id="{6D51ADD0-1305-43DD-A03D-2FE3B5D0EB62}"/>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0" name="Graphic 23">
            <a:extLst>
              <a:ext uri="{FF2B5EF4-FFF2-40B4-BE49-F238E27FC236}">
                <a16:creationId xmlns:a16="http://schemas.microsoft.com/office/drawing/2014/main" id="{74E08599-4D6A-4CDA-9228-3DBD31E1E64D}"/>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11" name="Graphic 6">
            <a:extLst>
              <a:ext uri="{FF2B5EF4-FFF2-40B4-BE49-F238E27FC236}">
                <a16:creationId xmlns:a16="http://schemas.microsoft.com/office/drawing/2014/main" id="{548D0821-4E36-47CF-A7AC-8FB339F5F24A}"/>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13" name="Title 1">
            <a:extLst>
              <a:ext uri="{FF2B5EF4-FFF2-40B4-BE49-F238E27FC236}">
                <a16:creationId xmlns:a16="http://schemas.microsoft.com/office/drawing/2014/main" id="{F708432B-D626-47BC-8C1E-E5F2ADCDCE43}"/>
              </a:ext>
            </a:extLst>
          </p:cNvPr>
          <p:cNvSpPr>
            <a:spLocks noGrp="1"/>
          </p:cNvSpPr>
          <p:nvPr>
            <p:ph type="title" hasCustomPrompt="1"/>
          </p:nvPr>
        </p:nvSpPr>
        <p:spPr>
          <a:xfrm rot="-360000">
            <a:off x="846111" y="974881"/>
            <a:ext cx="3933620" cy="734415"/>
          </a:xfrm>
        </p:spPr>
        <p:txBody>
          <a:bodyPr anchor="b">
            <a:normAutofit/>
          </a:bodyPr>
          <a:lstStyle>
            <a:lvl1pPr>
              <a:defRPr sz="4000">
                <a:solidFill>
                  <a:schemeClr val="bg1"/>
                </a:solidFill>
              </a:defRPr>
            </a:lvl1pPr>
          </a:lstStyle>
          <a:p>
            <a:r>
              <a:rPr lang="en-US" noProof="0"/>
              <a:t>Text Layout 1</a:t>
            </a:r>
          </a:p>
        </p:txBody>
      </p:sp>
      <p:sp>
        <p:nvSpPr>
          <p:cNvPr id="17" name="Text Placeholder 16">
            <a:extLst>
              <a:ext uri="{FF2B5EF4-FFF2-40B4-BE49-F238E27FC236}">
                <a16:creationId xmlns:a16="http://schemas.microsoft.com/office/drawing/2014/main" id="{B8041375-FFF3-48A5-8985-52AD4D496A62}"/>
              </a:ext>
            </a:extLst>
          </p:cNvPr>
          <p:cNvSpPr>
            <a:spLocks noGrp="1"/>
          </p:cNvSpPr>
          <p:nvPr>
            <p:ph type="body" sz="quarter" idx="13"/>
          </p:nvPr>
        </p:nvSpPr>
        <p:spPr>
          <a:xfrm>
            <a:off x="808990" y="3392622"/>
            <a:ext cx="3913188" cy="2249488"/>
          </a:xfrm>
        </p:spPr>
        <p:txBody>
          <a:bodyPr>
            <a:normAutofit/>
          </a:bodyPr>
          <a:lstStyle>
            <a:lvl1pPr marL="180000" indent="-180000">
              <a:spcBef>
                <a:spcPts val="600"/>
              </a:spcBef>
              <a:buClr>
                <a:schemeClr val="accent2"/>
              </a:buClr>
              <a:defRPr sz="1600" b="0">
                <a:latin typeface="+mn-lt"/>
              </a:defRPr>
            </a:lvl1pPr>
            <a:lvl2pPr marL="457200" indent="0">
              <a:buNone/>
              <a:defRPr sz="1600">
                <a:latin typeface="Franklin Gothic Book" panose="020B0503020102020204" pitchFamily="34" charset="0"/>
              </a:defRPr>
            </a:lvl2pPr>
            <a:lvl3pPr>
              <a:defRPr sz="1600">
                <a:latin typeface="Franklin Gothic Book" panose="020B0503020102020204" pitchFamily="34" charset="0"/>
              </a:defRPr>
            </a:lvl3pPr>
            <a:lvl4pPr>
              <a:defRPr sz="1600">
                <a:latin typeface="Franklin Gothic Book" panose="020B0503020102020204" pitchFamily="34" charset="0"/>
              </a:defRPr>
            </a:lvl4pPr>
            <a:lvl5pPr>
              <a:defRPr sz="1600">
                <a:latin typeface="Franklin Gothic Book" panose="020B0503020102020204" pitchFamily="34" charset="0"/>
              </a:defRPr>
            </a:lvl5pPr>
          </a:lstStyle>
          <a:p>
            <a:pPr lvl="0"/>
            <a:r>
              <a:rPr lang="en-US" noProof="0"/>
              <a:t>Edit Master text styles</a:t>
            </a:r>
          </a:p>
        </p:txBody>
      </p:sp>
      <p:grpSp>
        <p:nvGrpSpPr>
          <p:cNvPr id="19" name="Graphic 17">
            <a:extLst>
              <a:ext uri="{FF2B5EF4-FFF2-40B4-BE49-F238E27FC236}">
                <a16:creationId xmlns:a16="http://schemas.microsoft.com/office/drawing/2014/main" id="{1CF7F5A7-666B-4C97-8F1C-0930361F612E}"/>
              </a:ext>
            </a:extLst>
          </p:cNvPr>
          <p:cNvGrpSpPr/>
          <p:nvPr/>
        </p:nvGrpSpPr>
        <p:grpSpPr>
          <a:xfrm>
            <a:off x="5530724" y="0"/>
            <a:ext cx="6340653" cy="6429600"/>
            <a:chOff x="5530724" y="0"/>
            <a:chExt cx="6340653" cy="6429600"/>
          </a:xfrm>
        </p:grpSpPr>
        <p:sp>
          <p:nvSpPr>
            <p:cNvPr id="20" name="Freeform: Shape 19">
              <a:extLst>
                <a:ext uri="{FF2B5EF4-FFF2-40B4-BE49-F238E27FC236}">
                  <a16:creationId xmlns:a16="http://schemas.microsoft.com/office/drawing/2014/main" id="{E7BC95EC-0C9A-48BD-BC1E-AF1C1DA9C02C}"/>
                </a:ext>
              </a:extLst>
            </p:cNvPr>
            <p:cNvSpPr/>
            <p:nvPr/>
          </p:nvSpPr>
          <p:spPr>
            <a:xfrm>
              <a:off x="5518024" y="-12700"/>
              <a:ext cx="2287209" cy="5565543"/>
            </a:xfrm>
            <a:custGeom>
              <a:avLst/>
              <a:gdLst>
                <a:gd name="connsiteX0" fmla="*/ 1132162 w 2287209"/>
                <a:gd name="connsiteY0" fmla="*/ 5560454 h 5565543"/>
                <a:gd name="connsiteX1" fmla="*/ 2283391 w 2287209"/>
                <a:gd name="connsiteY1" fmla="*/ 12700 h 5565543"/>
                <a:gd name="connsiteX2" fmla="*/ 552736 w 2287209"/>
                <a:gd name="connsiteY2" fmla="*/ 12700 h 5565543"/>
                <a:gd name="connsiteX3" fmla="*/ 12700 w 2287209"/>
                <a:gd name="connsiteY3" fmla="*/ 5359688 h 5565543"/>
                <a:gd name="connsiteX4" fmla="*/ 1132162 w 2287209"/>
                <a:gd name="connsiteY4" fmla="*/ 5560454 h 55655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7209" h="5565543">
                  <a:moveTo>
                    <a:pt x="1132162" y="5560454"/>
                  </a:moveTo>
                  <a:lnTo>
                    <a:pt x="2283391" y="12700"/>
                  </a:lnTo>
                  <a:lnTo>
                    <a:pt x="552736" y="12700"/>
                  </a:lnTo>
                  <a:cubicBezTo>
                    <a:pt x="569255" y="560360"/>
                    <a:pt x="573067" y="2477804"/>
                    <a:pt x="12700" y="5359688"/>
                  </a:cubicBezTo>
                  <a:cubicBezTo>
                    <a:pt x="363406" y="5395267"/>
                    <a:pt x="1132162" y="5560454"/>
                    <a:pt x="1132162" y="5560454"/>
                  </a:cubicBezTo>
                  <a:close/>
                </a:path>
              </a:pathLst>
            </a:custGeom>
            <a:gradFill flip="none" rotWithShape="1">
              <a:gsLst>
                <a:gs pos="3000">
                  <a:schemeClr val="accent5">
                    <a:alpha val="6000"/>
                  </a:schemeClr>
                </a:gs>
                <a:gs pos="100000">
                  <a:schemeClr val="accent5">
                    <a:alpha val="50000"/>
                  </a:schemeClr>
                </a:gs>
              </a:gsLst>
              <a:lin ang="5880000" scaled="0"/>
              <a:tileRect/>
            </a:gradFill>
            <a:ln w="12694" cap="flat">
              <a:noFill/>
              <a:prstDash val="solid"/>
              <a:miter/>
            </a:ln>
          </p:spPr>
          <p:txBody>
            <a:bodyPr rtlCol="0" anchor="ctr"/>
            <a:lstStyle/>
            <a:p>
              <a:endParaRPr lang="en-US" noProof="0" dirty="0"/>
            </a:p>
          </p:txBody>
        </p:sp>
        <p:sp>
          <p:nvSpPr>
            <p:cNvPr id="21" name="Freeform: Shape 20">
              <a:extLst>
                <a:ext uri="{FF2B5EF4-FFF2-40B4-BE49-F238E27FC236}">
                  <a16:creationId xmlns:a16="http://schemas.microsoft.com/office/drawing/2014/main" id="{DF5F80F8-FA23-4496-B401-E10D70AC21A8}"/>
                </a:ext>
              </a:extLst>
            </p:cNvPr>
            <p:cNvSpPr/>
            <p:nvPr/>
          </p:nvSpPr>
          <p:spPr>
            <a:xfrm>
              <a:off x="5537084" y="-12700"/>
              <a:ext cx="6340653" cy="6455013"/>
            </a:xfrm>
            <a:custGeom>
              <a:avLst/>
              <a:gdLst>
                <a:gd name="connsiteX0" fmla="*/ 5080140 w 6340653"/>
                <a:gd name="connsiteY0" fmla="*/ 6446112 h 6455013"/>
                <a:gd name="connsiteX1" fmla="*/ 6334294 w 6340653"/>
                <a:gd name="connsiteY1" fmla="*/ 545112 h 6455013"/>
                <a:gd name="connsiteX2" fmla="*/ 3831070 w 6340653"/>
                <a:gd name="connsiteY2" fmla="*/ 12700 h 6455013"/>
                <a:gd name="connsiteX3" fmla="*/ 1151222 w 6340653"/>
                <a:gd name="connsiteY3" fmla="*/ 12700 h 6455013"/>
                <a:gd name="connsiteX4" fmla="*/ 12700 w 6340653"/>
                <a:gd name="connsiteY4" fmla="*/ 5369854 h 6455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40653" h="6455013">
                  <a:moveTo>
                    <a:pt x="5080140" y="6446112"/>
                  </a:moveTo>
                  <a:lnTo>
                    <a:pt x="6334294" y="545112"/>
                  </a:lnTo>
                  <a:lnTo>
                    <a:pt x="3831070" y="12700"/>
                  </a:lnTo>
                  <a:lnTo>
                    <a:pt x="1151222" y="12700"/>
                  </a:lnTo>
                  <a:lnTo>
                    <a:pt x="12700" y="5369854"/>
                  </a:lnTo>
                  <a:close/>
                </a:path>
              </a:pathLst>
            </a:custGeom>
            <a:gradFill>
              <a:gsLst>
                <a:gs pos="3000">
                  <a:schemeClr val="accent5"/>
                </a:gs>
                <a:gs pos="100000">
                  <a:schemeClr val="bg2"/>
                </a:gs>
              </a:gsLst>
              <a:lin ang="0" scaled="1"/>
            </a:gradFill>
            <a:ln w="12694" cap="flat">
              <a:noFill/>
              <a:prstDash val="solid"/>
              <a:miter/>
            </a:ln>
          </p:spPr>
          <p:txBody>
            <a:bodyPr rtlCol="0" anchor="ctr"/>
            <a:lstStyle/>
            <a:p>
              <a:endParaRPr lang="en-US" noProof="0" dirty="0"/>
            </a:p>
          </p:txBody>
        </p:sp>
        <p:sp>
          <p:nvSpPr>
            <p:cNvPr id="22" name="Freeform: Shape 21">
              <a:extLst>
                <a:ext uri="{FF2B5EF4-FFF2-40B4-BE49-F238E27FC236}">
                  <a16:creationId xmlns:a16="http://schemas.microsoft.com/office/drawing/2014/main" id="{65F2E539-DDA4-47DC-A929-17C7DB4D8C88}"/>
                </a:ext>
              </a:extLst>
            </p:cNvPr>
            <p:cNvSpPr/>
            <p:nvPr/>
          </p:nvSpPr>
          <p:spPr>
            <a:xfrm>
              <a:off x="5830609" y="-12700"/>
              <a:ext cx="5756144" cy="6150052"/>
            </a:xfrm>
            <a:custGeom>
              <a:avLst/>
              <a:gdLst>
                <a:gd name="connsiteX0" fmla="*/ 5715476 w 5756143"/>
                <a:gd name="connsiteY0" fmla="*/ 764938 h 6150052"/>
                <a:gd name="connsiteX1" fmla="*/ 4579496 w 5756143"/>
                <a:gd name="connsiteY1" fmla="*/ 6113197 h 6150052"/>
                <a:gd name="connsiteX2" fmla="*/ 43196 w 5756143"/>
                <a:gd name="connsiteY2" fmla="*/ 5150027 h 6150052"/>
                <a:gd name="connsiteX3" fmla="*/ 1134704 w 5756143"/>
                <a:gd name="connsiteY3" fmla="*/ 12700 h 6150052"/>
                <a:gd name="connsiteX4" fmla="*/ 1109290 w 5756143"/>
                <a:gd name="connsiteY4" fmla="*/ 12700 h 6150052"/>
                <a:gd name="connsiteX5" fmla="*/ 12700 w 5756143"/>
                <a:gd name="connsiteY5" fmla="*/ 5169087 h 6150052"/>
                <a:gd name="connsiteX6" fmla="*/ 4598556 w 5756143"/>
                <a:gd name="connsiteY6" fmla="*/ 6143693 h 6150052"/>
                <a:gd name="connsiteX7" fmla="*/ 5743431 w 5756143"/>
                <a:gd name="connsiteY7" fmla="*/ 757314 h 6150052"/>
                <a:gd name="connsiteX8" fmla="*/ 5745972 w 5756143"/>
                <a:gd name="connsiteY8" fmla="*/ 744607 h 6150052"/>
                <a:gd name="connsiteX9" fmla="*/ 2299910 w 5756143"/>
                <a:gd name="connsiteY9" fmla="*/ 12700 h 6150052"/>
                <a:gd name="connsiteX10" fmla="*/ 2177925 w 5756143"/>
                <a:gd name="connsiteY10" fmla="*/ 12700 h 6150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756143" h="6150052">
                  <a:moveTo>
                    <a:pt x="5715476" y="764938"/>
                  </a:moveTo>
                  <a:lnTo>
                    <a:pt x="4579496" y="6113197"/>
                  </a:lnTo>
                  <a:lnTo>
                    <a:pt x="43196" y="5150027"/>
                  </a:lnTo>
                  <a:lnTo>
                    <a:pt x="1134704" y="12700"/>
                  </a:lnTo>
                  <a:lnTo>
                    <a:pt x="1109290" y="12700"/>
                  </a:lnTo>
                  <a:lnTo>
                    <a:pt x="12700" y="5169087"/>
                  </a:lnTo>
                  <a:lnTo>
                    <a:pt x="4598556" y="6143693"/>
                  </a:lnTo>
                  <a:lnTo>
                    <a:pt x="5743431" y="757314"/>
                  </a:lnTo>
                  <a:lnTo>
                    <a:pt x="5745972" y="744607"/>
                  </a:lnTo>
                  <a:lnTo>
                    <a:pt x="2299910" y="12700"/>
                  </a:lnTo>
                  <a:lnTo>
                    <a:pt x="2177925" y="12700"/>
                  </a:lnTo>
                  <a:close/>
                </a:path>
              </a:pathLst>
            </a:custGeom>
            <a:solidFill>
              <a:schemeClr val="bg1"/>
            </a:solidFill>
            <a:ln w="12694" cap="flat">
              <a:noFill/>
              <a:prstDash val="solid"/>
              <a:miter/>
            </a:ln>
          </p:spPr>
          <p:txBody>
            <a:bodyPr rtlCol="0" anchor="ctr"/>
            <a:lstStyle/>
            <a:p>
              <a:endParaRPr lang="en-US" noProof="0" dirty="0"/>
            </a:p>
          </p:txBody>
        </p:sp>
      </p:grpSp>
      <p:sp>
        <p:nvSpPr>
          <p:cNvPr id="24" name="Picture Placeholder 23">
            <a:extLst>
              <a:ext uri="{FF2B5EF4-FFF2-40B4-BE49-F238E27FC236}">
                <a16:creationId xmlns:a16="http://schemas.microsoft.com/office/drawing/2014/main" id="{76641E2E-882B-485E-AD7C-2BC054BEA520}"/>
              </a:ext>
            </a:extLst>
          </p:cNvPr>
          <p:cNvSpPr>
            <a:spLocks noGrp="1"/>
          </p:cNvSpPr>
          <p:nvPr>
            <p:ph type="pic" sz="quarter" idx="14"/>
          </p:nvPr>
        </p:nvSpPr>
        <p:spPr>
          <a:xfrm rot="720000">
            <a:off x="6384187" y="209524"/>
            <a:ext cx="4647699" cy="5472101"/>
          </a:xfrm>
          <a:custGeom>
            <a:avLst/>
            <a:gdLst>
              <a:gd name="connsiteX0" fmla="*/ 0 w 4643879"/>
              <a:gd name="connsiteY0" fmla="*/ 5462044 h 5462044"/>
              <a:gd name="connsiteX1" fmla="*/ 1160970 w 4643879"/>
              <a:gd name="connsiteY1" fmla="*/ 0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1026146 w 4643879"/>
              <a:gd name="connsiteY2" fmla="*/ 8068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11990 w 4643879"/>
              <a:gd name="connsiteY1" fmla="*/ 13839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4634592 w 4643879"/>
              <a:gd name="connsiteY4" fmla="*/ 5460922 h 5462044"/>
              <a:gd name="connsiteX5" fmla="*/ 0 w 4643879"/>
              <a:gd name="connsiteY5" fmla="*/ 5462044 h 546204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72101 h 5472101"/>
              <a:gd name="connsiteX1" fmla="*/ 8345 w 4647218"/>
              <a:gd name="connsiteY1" fmla="*/ 21518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0 w 4647218"/>
              <a:gd name="connsiteY0" fmla="*/ 5472101 h 5472101"/>
              <a:gd name="connsiteX1" fmla="*/ 5908 w 4647218"/>
              <a:gd name="connsiteY1" fmla="*/ 22456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38412 w 4647699"/>
              <a:gd name="connsiteY4" fmla="*/ 5465839 h 5472101"/>
              <a:gd name="connsiteX5" fmla="*/ 481 w 4647699"/>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43537 w 4647699"/>
              <a:gd name="connsiteY4" fmla="*/ 5464749 h 5472101"/>
              <a:gd name="connsiteX5" fmla="*/ 481 w 4647699"/>
              <a:gd name="connsiteY5" fmla="*/ 5472101 h 5472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7699" h="5472101">
                <a:moveTo>
                  <a:pt x="481" y="5472101"/>
                </a:moveTo>
                <a:cubicBezTo>
                  <a:pt x="4478" y="3656033"/>
                  <a:pt x="-2747" y="2037289"/>
                  <a:pt x="1250" y="221221"/>
                </a:cubicBezTo>
                <a:lnTo>
                  <a:pt x="1049359" y="0"/>
                </a:lnTo>
                <a:lnTo>
                  <a:pt x="4647699" y="4917"/>
                </a:lnTo>
                <a:cubicBezTo>
                  <a:pt x="4644603" y="1825224"/>
                  <a:pt x="4646633" y="3644442"/>
                  <a:pt x="4643537" y="5464749"/>
                </a:cubicBezTo>
                <a:lnTo>
                  <a:pt x="481" y="5472101"/>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Tree>
    <p:extLst>
      <p:ext uri="{BB962C8B-B14F-4D97-AF65-F5344CB8AC3E}">
        <p14:creationId xmlns:p14="http://schemas.microsoft.com/office/powerpoint/2010/main" val="3511452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2998D2-4126-411A-8949-6F4D826F56A2}" type="datetime3">
              <a:rPr lang="en-US" smtClean="0"/>
              <a:t>9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715948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665BA1-66C5-4C23-B9BA-F1EDD450FA3F}" type="datetime3">
              <a:rPr lang="en-US" smtClean="0"/>
              <a:t>9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5319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4F4428-25CE-497A-9941-367C16ECCEA0}" type="datetime3">
              <a:rPr lang="en-US" smtClean="0"/>
              <a:t>9 February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6557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A53F8D-8F5F-4D98-B67F-54B571C7FB47}" type="datetime3">
              <a:rPr lang="en-US" smtClean="0"/>
              <a:t>9 February 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522863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6C29FF-CCF6-46F0-B460-CA0EFD3579DE}" type="datetime3">
              <a:rPr lang="en-US" smtClean="0"/>
              <a:t>9 February 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305190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AE4715-3104-467E-A5F5-3DDF7E4FA2A3}" type="datetime3">
              <a:rPr lang="en-US" smtClean="0"/>
              <a:t>9 February 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085898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573F583-97E1-40F8-841A-DA31DC16C36F}" type="datetime3">
              <a:rPr lang="en-US" smtClean="0"/>
              <a:t>9 February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813189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6A5538-93A8-4427-B2D0-69F246BC64D3}" type="datetime3">
              <a:rPr lang="en-US" smtClean="0"/>
              <a:t>9 February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432530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487B0-7C3C-4749-A2B6-DB540BDFBDD3}" type="datetime3">
              <a:rPr lang="en-US" smtClean="0"/>
              <a:t>9 February 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8585A-9C13-4586-A4AB-6DF698F2DFD9}" type="slidenum">
              <a:rPr lang="en-US" smtClean="0"/>
              <a:t>‹#›</a:t>
            </a:fld>
            <a:endParaRPr lang="en-US"/>
          </a:p>
        </p:txBody>
      </p:sp>
    </p:spTree>
    <p:extLst>
      <p:ext uri="{BB962C8B-B14F-4D97-AF65-F5344CB8AC3E}">
        <p14:creationId xmlns:p14="http://schemas.microsoft.com/office/powerpoint/2010/main" val="4197963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 id="2147483676" r:id="rId13"/>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9.jpg"/><Relationship Id="rId5" Type="http://schemas.openxmlformats.org/officeDocument/2006/relationships/image" Target="../media/image8.jp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4.html"/><Relationship Id="rId1" Type="http://schemas.openxmlformats.org/officeDocument/2006/relationships/slideLayout" Target="../slideLayouts/slideLayout13.xml"/><Relationship Id="rId5" Type="http://schemas.openxmlformats.org/officeDocument/2006/relationships/image" Target="../media/image9.jpg"/><Relationship Id="rId4"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Kids on Desk Looking at Notebook">
            <a:extLst>
              <a:ext uri="{FF2B5EF4-FFF2-40B4-BE49-F238E27FC236}">
                <a16:creationId xmlns:a16="http://schemas.microsoft.com/office/drawing/2014/main" id="{F1EACC03-9DC7-4C77-9BAE-11CBF767B58D}"/>
              </a:ext>
            </a:extLst>
          </p:cNvPr>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rcRect/>
          <a:stretch/>
        </p:blipFill>
        <p:spPr/>
      </p:pic>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a:xfrm rot="840000">
            <a:off x="7315459" y="2608024"/>
            <a:ext cx="4851352" cy="1827069"/>
          </a:xfrm>
        </p:spPr>
        <p:txBody>
          <a:bodyPr>
            <a:normAutofit/>
          </a:bodyPr>
          <a:lstStyle/>
          <a:p>
            <a:pPr algn="ctr" rtl="1"/>
            <a:r>
              <a:rPr lang="ar-AE" sz="2800" dirty="0">
                <a:latin typeface="Arial" panose="020B0604020202020204" pitchFamily="34" charset="0"/>
                <a:cs typeface="Sakkal Majalla" panose="02000000000000000000" pitchFamily="2" charset="-78"/>
              </a:rPr>
              <a:t>التعبير عن النفس</a:t>
            </a:r>
            <a:endParaRPr lang="ru-RU" sz="2800" dirty="0">
              <a:latin typeface="Arial" panose="020B0604020202020204" pitchFamily="34" charset="0"/>
              <a:cs typeface="Sakkal Majalla" panose="02000000000000000000" pitchFamily="2" charset="-78"/>
            </a:endParaRPr>
          </a:p>
        </p:txBody>
      </p:sp>
      <p:pic>
        <p:nvPicPr>
          <p:cNvPr id="4" name="Picture 3"/>
          <p:cNvPicPr>
            <a:picLocks noChangeAspect="1"/>
          </p:cNvPicPr>
          <p:nvPr/>
        </p:nvPicPr>
        <p:blipFill>
          <a:blip r:embed="rId3">
            <a:clrChange>
              <a:clrFrom>
                <a:srgbClr val="FFFCFF"/>
              </a:clrFrom>
              <a:clrTo>
                <a:srgbClr val="FFFCFF">
                  <a:alpha val="0"/>
                </a:srgbClr>
              </a:clrTo>
            </a:clrChange>
            <a:extLst>
              <a:ext uri="{28A0092B-C50C-407E-A947-70E740481C1C}">
                <a14:useLocalDpi xmlns:a14="http://schemas.microsoft.com/office/drawing/2010/main" val="0"/>
              </a:ext>
            </a:extLst>
          </a:blip>
          <a:stretch>
            <a:fillRect/>
          </a:stretch>
        </p:blipFill>
        <p:spPr>
          <a:xfrm rot="798864">
            <a:off x="9695101" y="503793"/>
            <a:ext cx="1124804" cy="971217"/>
          </a:xfrm>
          <a:prstGeom prst="rect">
            <a:avLst/>
          </a:prstGeom>
        </p:spPr>
      </p:pic>
      <p:sp>
        <p:nvSpPr>
          <p:cNvPr id="5" name="Rectangle 4"/>
          <p:cNvSpPr/>
          <p:nvPr/>
        </p:nvSpPr>
        <p:spPr>
          <a:xfrm rot="670456">
            <a:off x="8531837" y="5266975"/>
            <a:ext cx="2525050" cy="369332"/>
          </a:xfrm>
          <a:prstGeom prst="rect">
            <a:avLst/>
          </a:prstGeom>
        </p:spPr>
        <p:txBody>
          <a:bodyPr wrap="none">
            <a:spAutoFit/>
          </a:bodyPr>
          <a:lstStyle/>
          <a:p>
            <a:r>
              <a:rPr lang="ar-AE" b="1" dirty="0">
                <a:solidFill>
                  <a:schemeClr val="bg1"/>
                </a:solidFill>
                <a:latin typeface="Sakkal Majalla" panose="02000000000000000000" pitchFamily="2" charset="-78"/>
                <a:cs typeface="Sakkal Majalla" panose="02000000000000000000" pitchFamily="2" charset="-78"/>
              </a:rPr>
              <a:t>مقدم الهدف: </a:t>
            </a:r>
            <a:r>
              <a:rPr lang="ar-AE" b="1" dirty="0" err="1">
                <a:solidFill>
                  <a:schemeClr val="bg1"/>
                </a:solidFill>
                <a:latin typeface="Sakkal Majalla" panose="02000000000000000000" pitchFamily="2" charset="-78"/>
                <a:cs typeface="Sakkal Majalla" panose="02000000000000000000" pitchFamily="2" charset="-78"/>
              </a:rPr>
              <a:t>النونه</a:t>
            </a:r>
            <a:r>
              <a:rPr lang="ar-AE" b="1" dirty="0">
                <a:solidFill>
                  <a:schemeClr val="bg1"/>
                </a:solidFill>
                <a:latin typeface="Sakkal Majalla" panose="02000000000000000000" pitchFamily="2" charset="-78"/>
                <a:cs typeface="Sakkal Majalla" panose="02000000000000000000" pitchFamily="2" charset="-78"/>
              </a:rPr>
              <a:t> سعيد العامري</a:t>
            </a:r>
            <a:endParaRPr lang="en-US" dirty="0">
              <a:solidFill>
                <a:schemeClr val="bg1"/>
              </a:solidFill>
            </a:endParaRPr>
          </a:p>
        </p:txBody>
      </p:sp>
    </p:spTree>
    <p:extLst>
      <p:ext uri="{BB962C8B-B14F-4D97-AF65-F5344CB8AC3E}">
        <p14:creationId xmlns:p14="http://schemas.microsoft.com/office/powerpoint/2010/main" val="2243528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97988823"/>
              </p:ext>
            </p:extLst>
          </p:nvPr>
        </p:nvGraphicFramePr>
        <p:xfrm>
          <a:off x="265889" y="220750"/>
          <a:ext cx="11794566" cy="7781925"/>
        </p:xfrm>
        <a:graphic>
          <a:graphicData uri="http://schemas.openxmlformats.org/drawingml/2006/table">
            <a:tbl>
              <a:tblPr firstRow="1" bandRow="1">
                <a:tableStyleId>{5940675A-B579-460E-94D1-54222C63F5DA}</a:tableStyleId>
              </a:tblPr>
              <a:tblGrid>
                <a:gridCol w="4258038">
                  <a:extLst>
                    <a:ext uri="{9D8B030D-6E8A-4147-A177-3AD203B41FA5}">
                      <a16:colId xmlns:a16="http://schemas.microsoft.com/office/drawing/2014/main" val="20000"/>
                    </a:ext>
                  </a:extLst>
                </a:gridCol>
                <a:gridCol w="3381625">
                  <a:extLst>
                    <a:ext uri="{9D8B030D-6E8A-4147-A177-3AD203B41FA5}">
                      <a16:colId xmlns:a16="http://schemas.microsoft.com/office/drawing/2014/main" val="2032493190"/>
                    </a:ext>
                  </a:extLst>
                </a:gridCol>
                <a:gridCol w="2867426">
                  <a:extLst>
                    <a:ext uri="{9D8B030D-6E8A-4147-A177-3AD203B41FA5}">
                      <a16:colId xmlns:a16="http://schemas.microsoft.com/office/drawing/2014/main" val="4078435238"/>
                    </a:ext>
                  </a:extLst>
                </a:gridCol>
                <a:gridCol w="1287477">
                  <a:extLst>
                    <a:ext uri="{9D8B030D-6E8A-4147-A177-3AD203B41FA5}">
                      <a16:colId xmlns:a16="http://schemas.microsoft.com/office/drawing/2014/main" val="20001"/>
                    </a:ext>
                  </a:extLst>
                </a:gridCol>
              </a:tblGrid>
              <a:tr h="4729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err="1">
                          <a:latin typeface="Sakkal Majalla" panose="02000000000000000000" pitchFamily="2" charset="-78"/>
                          <a:cs typeface="Sakkal Majalla" panose="02000000000000000000" pitchFamily="2" charset="-78"/>
                        </a:rPr>
                        <a:t>المراجعة:امنه</a:t>
                      </a:r>
                      <a:r>
                        <a:rPr lang="ar-AE" sz="1200" b="1" dirty="0">
                          <a:latin typeface="Sakkal Majalla" panose="02000000000000000000" pitchFamily="2" charset="-78"/>
                          <a:cs typeface="Sakkal Majalla" panose="02000000000000000000" pitchFamily="2" charset="-78"/>
                        </a:rPr>
                        <a:t> الكتبي</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a:t>
                      </a:r>
                      <a:r>
                        <a:rPr lang="ar-EG" sz="1200" b="1" dirty="0">
                          <a:latin typeface="Sakkal Majalla" panose="02000000000000000000" pitchFamily="2" charset="-78"/>
                          <a:cs typeface="Sakkal Majalla" panose="02000000000000000000" pitchFamily="2" charset="-78"/>
                        </a:rPr>
                        <a:t> </a:t>
                      </a:r>
                      <a:r>
                        <a:rPr lang="ar-AE" sz="1200" b="1" dirty="0" err="1">
                          <a:latin typeface="Sakkal Majalla" panose="02000000000000000000" pitchFamily="2" charset="-78"/>
                          <a:cs typeface="Sakkal Majalla" panose="02000000000000000000" pitchFamily="2" charset="-78"/>
                        </a:rPr>
                        <a:t>النونه</a:t>
                      </a:r>
                      <a:r>
                        <a:rPr lang="ar-AE" sz="1200" b="1" dirty="0">
                          <a:latin typeface="Sakkal Majalla" panose="02000000000000000000" pitchFamily="2" charset="-78"/>
                          <a:cs typeface="Sakkal Majalla" panose="02000000000000000000" pitchFamily="2" charset="-78"/>
                        </a:rPr>
                        <a:t> سعيد العامري</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ctr" defTabSz="914400" rtl="1" eaLnBrk="1" fontAlgn="ctr" latinLnBrk="0" hangingPunct="1">
                        <a:lnSpc>
                          <a:spcPct val="100000"/>
                        </a:lnSpc>
                        <a:spcBef>
                          <a:spcPts val="0"/>
                        </a:spcBef>
                        <a:spcAft>
                          <a:spcPts val="0"/>
                        </a:spcAft>
                        <a:buClrTx/>
                        <a:buSzTx/>
                        <a:buFontTx/>
                        <a:buChar char="-"/>
                        <a:tabLst/>
                        <a:defRPr/>
                      </a:pPr>
                      <a:r>
                        <a:rPr lang="ar-AE" sz="1200" dirty="0">
                          <a:latin typeface="Sakkal Majalla" panose="02000000000000000000" pitchFamily="2" charset="-78"/>
                          <a:cs typeface="Sakkal Majalla" panose="02000000000000000000" pitchFamily="2" charset="-78"/>
                        </a:rPr>
                        <a:t>التعبير عن النفس</a:t>
                      </a:r>
                    </a:p>
                    <a:p>
                      <a:pPr marL="171450" marR="0" lvl="0" indent="-171450" algn="ctr" defTabSz="914400" rtl="1" eaLnBrk="1" fontAlgn="ctr" latinLnBrk="0" hangingPunct="1">
                        <a:lnSpc>
                          <a:spcPct val="100000"/>
                        </a:lnSpc>
                        <a:spcBef>
                          <a:spcPts val="0"/>
                        </a:spcBef>
                        <a:spcAft>
                          <a:spcPts val="0"/>
                        </a:spcAft>
                        <a:buClrTx/>
                        <a:buSzTx/>
                        <a:buFontTx/>
                        <a:buChar char="-"/>
                        <a:tabLst/>
                        <a:defRPr/>
                      </a:pPr>
                      <a:r>
                        <a:rPr lang="ar-AE" sz="1200" b="1" i="0" u="none" strike="noStrike" dirty="0">
                          <a:solidFill>
                            <a:srgbClr val="FF0000"/>
                          </a:solidFill>
                          <a:effectLst/>
                          <a:latin typeface="Sakkal Majalla" panose="02000000000000000000" pitchFamily="2" charset="-78"/>
                          <a:cs typeface="Sakkal Majalla" panose="02000000000000000000" pitchFamily="2" charset="-78"/>
                        </a:rPr>
                        <a:t>رقم الهدف :(</a:t>
                      </a:r>
                      <a:r>
                        <a:rPr lang="en-US" sz="1200" b="1" i="0" u="none" strike="noStrike">
                          <a:solidFill>
                            <a:srgbClr val="FF0000"/>
                          </a:solidFill>
                          <a:effectLst/>
                          <a:latin typeface="Sakkal Majalla" panose="02000000000000000000" pitchFamily="2" charset="-78"/>
                          <a:cs typeface="Sakkal Majalla" panose="02000000000000000000" pitchFamily="2" charset="-78"/>
                        </a:rPr>
                        <a:t>834</a:t>
                      </a:r>
                      <a:r>
                        <a:rPr lang="ar-AE" sz="1200" b="1" i="0" u="none" strike="noStrike" baseline="0">
                          <a:solidFill>
                            <a:srgbClr val="FF0000"/>
                          </a:solidFill>
                          <a:effectLst/>
                          <a:latin typeface="Sakkal Majalla" panose="02000000000000000000" pitchFamily="2" charset="-78"/>
                          <a:cs typeface="Sakkal Majalla" panose="02000000000000000000" pitchFamily="2" charset="-78"/>
                        </a:rPr>
                        <a:t>)</a:t>
                      </a:r>
                      <a:r>
                        <a:rPr lang="ar-AE" sz="1200" b="1" i="0" u="none" strike="noStrike">
                          <a:solidFill>
                            <a:srgbClr val="FF0000"/>
                          </a:solidFill>
                          <a:effectLst/>
                          <a:latin typeface="Sakkal Majalla" panose="02000000000000000000" pitchFamily="2" charset="-78"/>
                          <a:cs typeface="Sakkal Majalla" panose="02000000000000000000" pitchFamily="2" charset="-78"/>
                        </a:rPr>
                        <a:t>  </a:t>
                      </a:r>
                      <a:endParaRPr lang="ar-AE" sz="1200" b="1" i="0" u="none" strike="noStrike" dirty="0">
                        <a:solidFill>
                          <a:srgbClr val="FF0000"/>
                        </a:solidFill>
                        <a:effectLst/>
                        <a:latin typeface="Sakkal Majalla" panose="02000000000000000000" pitchFamily="2" charset="-78"/>
                        <a:cs typeface="Sakkal Majalla" panose="02000000000000000000" pitchFamily="2" charset="-78"/>
                      </a:endParaRPr>
                    </a:p>
                    <a:p>
                      <a:pPr marL="171450" marR="0" lvl="0" indent="-171450" algn="ctr" defTabSz="914400" rtl="1" eaLnBrk="1" fontAlgn="ctr" latinLnBrk="0" hangingPunct="1">
                        <a:lnSpc>
                          <a:spcPct val="100000"/>
                        </a:lnSpc>
                        <a:spcBef>
                          <a:spcPts val="0"/>
                        </a:spcBef>
                        <a:spcAft>
                          <a:spcPts val="0"/>
                        </a:spcAft>
                        <a:buClrTx/>
                        <a:buSzTx/>
                        <a:buFontTx/>
                        <a:buChar char="-"/>
                        <a:tabLst/>
                        <a:defRPr/>
                      </a:pP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5827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a:t>
                      </a:r>
                      <a:r>
                        <a:rPr lang="ar-EG" sz="1200" b="1" dirty="0">
                          <a:latin typeface="Sakkal Majalla" panose="02000000000000000000" pitchFamily="2" charset="-78"/>
                          <a:cs typeface="Sakkal Majalla" panose="02000000000000000000" pitchFamily="2" charset="-78"/>
                        </a:rPr>
                        <a:t> </a:t>
                      </a:r>
                      <a:r>
                        <a:rPr lang="ar-AE" sz="1200" b="1" dirty="0">
                          <a:latin typeface="Sakkal Majalla" panose="02000000000000000000" pitchFamily="2" charset="-78"/>
                          <a:cs typeface="Sakkal Majalla" panose="02000000000000000000" pitchFamily="2" charset="-78"/>
                        </a:rPr>
                        <a:t>3-15</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الشديدة</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r>
                        <a:rPr lang="ar-EG"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656319">
                <a:tc gridSpan="3">
                  <a:txBody>
                    <a:bodyPr/>
                    <a:lstStyle/>
                    <a:p>
                      <a:pPr algn="r" rtl="1"/>
                      <a:r>
                        <a:rPr lang="ar-AE" sz="1600" b="1" dirty="0">
                          <a:solidFill>
                            <a:srgbClr val="FF0000"/>
                          </a:solidFill>
                          <a:latin typeface="Sakkal Majalla" panose="02000000000000000000" pitchFamily="2" charset="-78"/>
                          <a:cs typeface="Sakkal Majalla" panose="02000000000000000000" pitchFamily="2" charset="-78"/>
                        </a:rPr>
                        <a:t>درس </a:t>
                      </a:r>
                      <a:r>
                        <a:rPr lang="ar-EG" sz="1600" b="1" dirty="0">
                          <a:solidFill>
                            <a:srgbClr val="FF0000"/>
                          </a:solidFill>
                          <a:latin typeface="Sakkal Majalla" panose="02000000000000000000" pitchFamily="2" charset="-78"/>
                          <a:cs typeface="Sakkal Majalla" panose="02000000000000000000" pitchFamily="2" charset="-78"/>
                        </a:rPr>
                        <a:t>: </a:t>
                      </a:r>
                      <a:r>
                        <a:rPr lang="ar-AE" sz="1600" b="1" dirty="0">
                          <a:solidFill>
                            <a:srgbClr val="FF0000"/>
                          </a:solidFill>
                          <a:latin typeface="Sakkal Majalla" panose="02000000000000000000" pitchFamily="2" charset="-78"/>
                          <a:cs typeface="Sakkal Majalla" panose="02000000000000000000" pitchFamily="2" charset="-78"/>
                        </a:rPr>
                        <a:t>التعبير عن النفس</a:t>
                      </a:r>
                      <a:endParaRPr lang="ar-EG" sz="1600" b="1" dirty="0">
                        <a:solidFill>
                          <a:srgbClr val="FF0000"/>
                        </a:solidFill>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r>
                        <a:rPr lang="ar-AE" sz="1600" b="1" baseline="0" dirty="0">
                          <a:latin typeface="Sakkal Majalla" panose="02000000000000000000" pitchFamily="2" charset="-78"/>
                          <a:cs typeface="Sakkal Majalla" panose="02000000000000000000" pitchFamily="2" charset="-78"/>
                        </a:rPr>
                        <a:t>تقول المعلمة( كيف حالكم اليوم؟)</a:t>
                      </a:r>
                    </a:p>
                    <a:p>
                      <a:pPr algn="r" rtl="1"/>
                      <a:r>
                        <a:rPr lang="ar-AE" sz="1600" b="1" baseline="0" dirty="0">
                          <a:latin typeface="Sakkal Majalla" panose="02000000000000000000" pitchFamily="2" charset="-78"/>
                          <a:cs typeface="Sakkal Majalla" panose="02000000000000000000" pitchFamily="2" charset="-78"/>
                        </a:rPr>
                        <a:t>و تقوم المعلمة بعرض الصور التعبيرية امام الطلاب و تختار  4 صور </a:t>
                      </a: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r>
                        <a:rPr lang="ar-AE" sz="1600" b="1" baseline="0" dirty="0">
                          <a:latin typeface="Sakkal Majalla" panose="02000000000000000000" pitchFamily="2" charset="-78"/>
                          <a:cs typeface="Sakkal Majalla" panose="02000000000000000000" pitchFamily="2" charset="-78"/>
                        </a:rPr>
                        <a:t>ثم تسأله تقوم المعلمة </a:t>
                      </a:r>
                      <a:r>
                        <a:rPr lang="ar-AE" sz="1600" b="1" baseline="0" dirty="0" err="1">
                          <a:latin typeface="Sakkal Majalla" panose="02000000000000000000" pitchFamily="2" charset="-78"/>
                          <a:cs typeface="Sakkal Majalla" panose="02000000000000000000" pitchFamily="2" charset="-78"/>
                        </a:rPr>
                        <a:t>بإختيار</a:t>
                      </a:r>
                      <a:r>
                        <a:rPr lang="ar-AE" sz="1600" b="1" baseline="0" dirty="0">
                          <a:latin typeface="Sakkal Majalla" panose="02000000000000000000" pitchFamily="2" charset="-78"/>
                          <a:cs typeface="Sakkal Majalla" panose="02000000000000000000" pitchFamily="2" charset="-78"/>
                        </a:rPr>
                        <a:t> الوجه السعيد </a:t>
                      </a:r>
                    </a:p>
                    <a:p>
                      <a:pPr algn="r" rtl="1"/>
                      <a:r>
                        <a:rPr lang="ar-AE" sz="1600" b="1" baseline="0" dirty="0">
                          <a:latin typeface="Sakkal Majalla" panose="02000000000000000000" pitchFamily="2" charset="-78"/>
                          <a:cs typeface="Sakkal Majalla" panose="02000000000000000000" pitchFamily="2" charset="-78"/>
                        </a:rPr>
                        <a:t>و تقول ( أنا اليوم سعيدة )</a:t>
                      </a: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r>
                        <a:rPr lang="ar-AE" sz="1600" b="1" baseline="0" dirty="0">
                          <a:latin typeface="Sakkal Majalla" panose="02000000000000000000" pitchFamily="2" charset="-78"/>
                          <a:cs typeface="Sakkal Majalla" panose="02000000000000000000" pitchFamily="2" charset="-78"/>
                        </a:rPr>
                        <a:t> </a:t>
                      </a:r>
                      <a:endParaRPr lang="ar-SA" sz="1600" b="1" dirty="0">
                        <a:latin typeface="Sakkal Majalla" panose="02000000000000000000" pitchFamily="2" charset="-78"/>
                        <a:cs typeface="Sakkal Majalla" panose="02000000000000000000" pitchFamily="2" charset="-78"/>
                      </a:endParaRPr>
                    </a:p>
                    <a:p>
                      <a:pPr algn="r" rtl="1"/>
                      <a:endParaRPr lang="en-US" sz="1600" b="1" u="sng" baseline="0" dirty="0">
                        <a:solidFill>
                          <a:srgbClr val="FF0000"/>
                        </a:solidFill>
                        <a:latin typeface="Sakkal Majalla" panose="02000000000000000000" pitchFamily="2" charset="-78"/>
                        <a:cs typeface="Sakkal Majalla" panose="02000000000000000000" pitchFamily="2" charset="-78"/>
                      </a:endParaRPr>
                    </a:p>
                    <a:p>
                      <a:pPr algn="r" rtl="1"/>
                      <a:endParaRPr lang="ar-AE" sz="16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dirty="0">
                          <a:latin typeface="Sakkal Majalla" panose="02000000000000000000" pitchFamily="2" charset="-78"/>
                          <a:cs typeface="Sakkal Majalla" panose="02000000000000000000" pitchFamily="2" charset="-78"/>
                        </a:rPr>
                        <a:t>كتاب</a:t>
                      </a:r>
                      <a:r>
                        <a:rPr lang="ar-AE" sz="14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9 February 2021</a:t>
            </a:fld>
            <a:endParaRPr lang="en-GB" dirty="0"/>
          </a:p>
        </p:txBody>
      </p:sp>
      <p:sp>
        <p:nvSpPr>
          <p:cNvPr id="15" name="Slide Number Placeholder 14"/>
          <p:cNvSpPr>
            <a:spLocks noGrp="1"/>
          </p:cNvSpPr>
          <p:nvPr>
            <p:ph type="sldNum" sz="quarter" idx="12"/>
          </p:nvPr>
        </p:nvSpPr>
        <p:spPr/>
        <p:txBody>
          <a:bodyPr/>
          <a:lstStyle/>
          <a:p>
            <a:fld id="{60F9F505-338F-4A63-8E60-F3E66EC2060F}" type="slidenum">
              <a:rPr lang="en-GB" smtClean="0"/>
              <a:t>2</a:t>
            </a:fld>
            <a:endParaRPr lang="en-GB"/>
          </a:p>
        </p:txBody>
      </p:sp>
      <p:pic>
        <p:nvPicPr>
          <p:cNvPr id="8" name="صورة 7">
            <a:extLst>
              <a:ext uri="{FF2B5EF4-FFF2-40B4-BE49-F238E27FC236}">
                <a16:creationId xmlns:a16="http://schemas.microsoft.com/office/drawing/2014/main" id="{B1E3777C-0F19-4166-93B1-37627337D30D}"/>
              </a:ext>
            </a:extLst>
          </p:cNvPr>
          <p:cNvPicPr>
            <a:picLocks noChangeAspect="1"/>
          </p:cNvPicPr>
          <p:nvPr/>
        </p:nvPicPr>
        <p:blipFill>
          <a:blip r:embed="rId3"/>
          <a:stretch>
            <a:fillRect/>
          </a:stretch>
        </p:blipFill>
        <p:spPr>
          <a:xfrm>
            <a:off x="8741809" y="2410178"/>
            <a:ext cx="1296106" cy="1296106"/>
          </a:xfrm>
          <a:prstGeom prst="rect">
            <a:avLst/>
          </a:prstGeom>
        </p:spPr>
      </p:pic>
      <p:pic>
        <p:nvPicPr>
          <p:cNvPr id="18" name="صورة 17" descr="صورة تحتوي على المصباح&#10;&#10;تم إنشاء الوصف تلقائياً">
            <a:extLst>
              <a:ext uri="{FF2B5EF4-FFF2-40B4-BE49-F238E27FC236}">
                <a16:creationId xmlns:a16="http://schemas.microsoft.com/office/drawing/2014/main" id="{48A1F38A-7050-494C-8297-E4ADC6F4CFD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97249" y="2356485"/>
            <a:ext cx="1543756" cy="1543756"/>
          </a:xfrm>
          <a:prstGeom prst="rect">
            <a:avLst/>
          </a:prstGeom>
        </p:spPr>
      </p:pic>
      <p:pic>
        <p:nvPicPr>
          <p:cNvPr id="20" name="صورة 19" descr="صورة تحتوي على قصاصة فنية&#10;&#10;تم إنشاء الوصف تلقائياً">
            <a:extLst>
              <a:ext uri="{FF2B5EF4-FFF2-40B4-BE49-F238E27FC236}">
                <a16:creationId xmlns:a16="http://schemas.microsoft.com/office/drawing/2014/main" id="{2C91FD3E-5517-4DF8-829F-3A6C819CD2A0}"/>
              </a:ext>
            </a:extLst>
          </p:cNvPr>
          <p:cNvPicPr>
            <a:picLocks noChangeAspect="1"/>
          </p:cNvPicPr>
          <p:nvPr/>
        </p:nvPicPr>
        <p:blipFill rotWithShape="1">
          <a:blip r:embed="rId5">
            <a:extLst>
              <a:ext uri="{28A0092B-C50C-407E-A947-70E740481C1C}">
                <a14:useLocalDpi xmlns:a14="http://schemas.microsoft.com/office/drawing/2010/main" val="0"/>
              </a:ext>
            </a:extLst>
          </a:blip>
          <a:srcRect l="3980" t="7982" r="-9895" b="-9895"/>
          <a:stretch/>
        </p:blipFill>
        <p:spPr>
          <a:xfrm>
            <a:off x="4379806" y="2453905"/>
            <a:ext cx="1637880" cy="1575999"/>
          </a:xfrm>
          <a:prstGeom prst="rect">
            <a:avLst/>
          </a:prstGeom>
        </p:spPr>
      </p:pic>
      <p:pic>
        <p:nvPicPr>
          <p:cNvPr id="4" name="صورة 3" descr="صورة تحتوي على قصاصة فنية&#10;&#10;تم إنشاء الوصف تلقائياً">
            <a:extLst>
              <a:ext uri="{FF2B5EF4-FFF2-40B4-BE49-F238E27FC236}">
                <a16:creationId xmlns:a16="http://schemas.microsoft.com/office/drawing/2014/main" id="{BF5151B5-B0F9-46C6-91C4-CFDDFB0A387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638300" y="2226822"/>
            <a:ext cx="1803082" cy="1803082"/>
          </a:xfrm>
          <a:prstGeom prst="rect">
            <a:avLst/>
          </a:prstGeom>
        </p:spPr>
      </p:pic>
      <p:pic>
        <p:nvPicPr>
          <p:cNvPr id="5" name="صورة 4">
            <a:extLst>
              <a:ext uri="{FF2B5EF4-FFF2-40B4-BE49-F238E27FC236}">
                <a16:creationId xmlns:a16="http://schemas.microsoft.com/office/drawing/2014/main" id="{4D612A37-CC43-4073-8D6A-6F511713E0A3}"/>
              </a:ext>
            </a:extLst>
          </p:cNvPr>
          <p:cNvPicPr>
            <a:picLocks noChangeAspect="1"/>
          </p:cNvPicPr>
          <p:nvPr/>
        </p:nvPicPr>
        <p:blipFill>
          <a:blip r:embed="rId7"/>
          <a:stretch>
            <a:fillRect/>
          </a:stretch>
        </p:blipFill>
        <p:spPr>
          <a:xfrm>
            <a:off x="7085632" y="5075150"/>
            <a:ext cx="1636625" cy="1636625"/>
          </a:xfrm>
          <a:prstGeom prst="rect">
            <a:avLst/>
          </a:prstGeom>
        </p:spPr>
      </p:pic>
    </p:spTree>
    <p:extLst>
      <p:ext uri="{BB962C8B-B14F-4D97-AF65-F5344CB8AC3E}">
        <p14:creationId xmlns:p14="http://schemas.microsoft.com/office/powerpoint/2010/main" val="294167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586810508"/>
              </p:ext>
            </p:extLst>
          </p:nvPr>
        </p:nvGraphicFramePr>
        <p:xfrm>
          <a:off x="265889" y="220750"/>
          <a:ext cx="11794566" cy="6806565"/>
        </p:xfrm>
        <a:graphic>
          <a:graphicData uri="http://schemas.openxmlformats.org/drawingml/2006/table">
            <a:tbl>
              <a:tblPr firstRow="1" bandRow="1">
                <a:tableStyleId>{5940675A-B579-460E-94D1-54222C63F5DA}</a:tableStyleId>
              </a:tblPr>
              <a:tblGrid>
                <a:gridCol w="4258038">
                  <a:extLst>
                    <a:ext uri="{9D8B030D-6E8A-4147-A177-3AD203B41FA5}">
                      <a16:colId xmlns:a16="http://schemas.microsoft.com/office/drawing/2014/main" val="20000"/>
                    </a:ext>
                  </a:extLst>
                </a:gridCol>
                <a:gridCol w="3381625">
                  <a:extLst>
                    <a:ext uri="{9D8B030D-6E8A-4147-A177-3AD203B41FA5}">
                      <a16:colId xmlns:a16="http://schemas.microsoft.com/office/drawing/2014/main" val="2032493190"/>
                    </a:ext>
                  </a:extLst>
                </a:gridCol>
                <a:gridCol w="2867426">
                  <a:extLst>
                    <a:ext uri="{9D8B030D-6E8A-4147-A177-3AD203B41FA5}">
                      <a16:colId xmlns:a16="http://schemas.microsoft.com/office/drawing/2014/main" val="4078435238"/>
                    </a:ext>
                  </a:extLst>
                </a:gridCol>
                <a:gridCol w="1287477">
                  <a:extLst>
                    <a:ext uri="{9D8B030D-6E8A-4147-A177-3AD203B41FA5}">
                      <a16:colId xmlns:a16="http://schemas.microsoft.com/office/drawing/2014/main" val="20001"/>
                    </a:ext>
                  </a:extLst>
                </a:gridCol>
              </a:tblGrid>
              <a:tr h="4729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err="1">
                          <a:latin typeface="Sakkal Majalla" panose="02000000000000000000" pitchFamily="2" charset="-78"/>
                          <a:cs typeface="Sakkal Majalla" panose="02000000000000000000" pitchFamily="2" charset="-78"/>
                        </a:rPr>
                        <a:t>المراجعة:امنه</a:t>
                      </a:r>
                      <a:r>
                        <a:rPr lang="ar-AE" sz="1200" b="1" dirty="0">
                          <a:latin typeface="Sakkal Majalla" panose="02000000000000000000" pitchFamily="2" charset="-78"/>
                          <a:cs typeface="Sakkal Majalla" panose="02000000000000000000" pitchFamily="2" charset="-78"/>
                        </a:rPr>
                        <a:t> الكتبي</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a:t>
                      </a:r>
                      <a:r>
                        <a:rPr lang="ar-EG" sz="1200" b="1" dirty="0">
                          <a:latin typeface="Sakkal Majalla" panose="02000000000000000000" pitchFamily="2" charset="-78"/>
                          <a:cs typeface="Sakkal Majalla" panose="02000000000000000000" pitchFamily="2" charset="-78"/>
                        </a:rPr>
                        <a:t> </a:t>
                      </a:r>
                      <a:r>
                        <a:rPr lang="ar-AE" sz="1200" b="1" dirty="0" err="1">
                          <a:latin typeface="Sakkal Majalla" panose="02000000000000000000" pitchFamily="2" charset="-78"/>
                          <a:cs typeface="Sakkal Majalla" panose="02000000000000000000" pitchFamily="2" charset="-78"/>
                        </a:rPr>
                        <a:t>النونه</a:t>
                      </a:r>
                      <a:r>
                        <a:rPr lang="ar-AE" sz="1200" b="1" dirty="0">
                          <a:latin typeface="Sakkal Majalla" panose="02000000000000000000" pitchFamily="2" charset="-78"/>
                          <a:cs typeface="Sakkal Majalla" panose="02000000000000000000" pitchFamily="2" charset="-78"/>
                        </a:rPr>
                        <a:t> سعيد العامري</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ctr" defTabSz="914400" rtl="1" eaLnBrk="1" fontAlgn="ctr" latinLnBrk="0" hangingPunct="1">
                        <a:lnSpc>
                          <a:spcPct val="100000"/>
                        </a:lnSpc>
                        <a:spcBef>
                          <a:spcPts val="0"/>
                        </a:spcBef>
                        <a:spcAft>
                          <a:spcPts val="0"/>
                        </a:spcAft>
                        <a:buClrTx/>
                        <a:buSzTx/>
                        <a:buFontTx/>
                        <a:buChar char="-"/>
                        <a:tabLst/>
                        <a:defRPr/>
                      </a:pPr>
                      <a:r>
                        <a:rPr lang="ar-AE" sz="1200" dirty="0">
                          <a:latin typeface="Sakkal Majalla" panose="02000000000000000000" pitchFamily="2" charset="-78"/>
                          <a:cs typeface="Sakkal Majalla" panose="02000000000000000000" pitchFamily="2" charset="-78"/>
                        </a:rPr>
                        <a:t>التعبير عن النفس</a:t>
                      </a:r>
                    </a:p>
                    <a:p>
                      <a:pPr marL="171450" marR="0" lvl="0" indent="-171450" algn="ctr" defTabSz="914400" rtl="1" eaLnBrk="1" fontAlgn="ctr" latinLnBrk="0" hangingPunct="1">
                        <a:lnSpc>
                          <a:spcPct val="100000"/>
                        </a:lnSpc>
                        <a:spcBef>
                          <a:spcPts val="0"/>
                        </a:spcBef>
                        <a:spcAft>
                          <a:spcPts val="0"/>
                        </a:spcAft>
                        <a:buClrTx/>
                        <a:buSzTx/>
                        <a:buFontTx/>
                        <a:buChar char="-"/>
                        <a:tabLst/>
                        <a:defRPr/>
                      </a:pPr>
                      <a:r>
                        <a:rPr lang="ar-AE" sz="1200" b="1" i="0" u="none" strike="noStrike" dirty="0">
                          <a:solidFill>
                            <a:srgbClr val="FF0000"/>
                          </a:solidFill>
                          <a:effectLst/>
                          <a:latin typeface="Sakkal Majalla" panose="02000000000000000000" pitchFamily="2" charset="-78"/>
                          <a:cs typeface="Sakkal Majalla" panose="02000000000000000000" pitchFamily="2" charset="-78"/>
                        </a:rPr>
                        <a:t>رقم الهدف :(481</a:t>
                      </a:r>
                      <a:r>
                        <a:rPr lang="ar-AE" sz="1200" b="1" i="0" u="none" strike="noStrike" baseline="0" dirty="0">
                          <a:solidFill>
                            <a:srgbClr val="FF0000"/>
                          </a:solidFill>
                          <a:effectLst/>
                          <a:latin typeface="Sakkal Majalla" panose="02000000000000000000" pitchFamily="2" charset="-78"/>
                          <a:cs typeface="Sakkal Majalla" panose="02000000000000000000" pitchFamily="2" charset="-78"/>
                        </a:rPr>
                        <a:t>)</a:t>
                      </a:r>
                      <a:r>
                        <a:rPr lang="ar-AE" sz="1200" b="1" i="0" u="none" strike="noStrike" dirty="0">
                          <a:solidFill>
                            <a:srgbClr val="FF0000"/>
                          </a:solidFill>
                          <a:effectLst/>
                          <a:latin typeface="Sakkal Majalla" panose="02000000000000000000" pitchFamily="2" charset="-78"/>
                          <a:cs typeface="Sakkal Majalla" panose="02000000000000000000" pitchFamily="2" charset="-78"/>
                        </a:rPr>
                        <a:t>  </a:t>
                      </a:r>
                    </a:p>
                    <a:p>
                      <a:pPr marL="171450" marR="0" lvl="0" indent="-171450" algn="ctr" defTabSz="914400" rtl="1" eaLnBrk="1" fontAlgn="ctr" latinLnBrk="0" hangingPunct="1">
                        <a:lnSpc>
                          <a:spcPct val="100000"/>
                        </a:lnSpc>
                        <a:spcBef>
                          <a:spcPts val="0"/>
                        </a:spcBef>
                        <a:spcAft>
                          <a:spcPts val="0"/>
                        </a:spcAft>
                        <a:buClrTx/>
                        <a:buSzTx/>
                        <a:buFontTx/>
                        <a:buChar char="-"/>
                        <a:tabLst/>
                        <a:defRPr/>
                      </a:pP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5827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a:t>
                      </a:r>
                      <a:r>
                        <a:rPr lang="ar-EG" sz="1200" b="1" dirty="0">
                          <a:latin typeface="Sakkal Majalla" panose="02000000000000000000" pitchFamily="2" charset="-78"/>
                          <a:cs typeface="Sakkal Majalla" panose="02000000000000000000" pitchFamily="2" charset="-78"/>
                        </a:rPr>
                        <a:t> </a:t>
                      </a:r>
                      <a:r>
                        <a:rPr lang="ar-AE" sz="1200" b="1" dirty="0">
                          <a:latin typeface="Sakkal Majalla" panose="02000000000000000000" pitchFamily="2" charset="-78"/>
                          <a:cs typeface="Sakkal Majalla" panose="02000000000000000000" pitchFamily="2" charset="-78"/>
                        </a:rPr>
                        <a:t>3-15</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الشديدة</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r>
                        <a:rPr lang="ar-EG"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656319">
                <a:tc gridSpan="3">
                  <a:txBody>
                    <a:bodyPr/>
                    <a:lstStyle/>
                    <a:p>
                      <a:pPr algn="r" rtl="1"/>
                      <a:r>
                        <a:rPr lang="ar-AE" sz="1600" b="1" dirty="0">
                          <a:solidFill>
                            <a:srgbClr val="FF0000"/>
                          </a:solidFill>
                          <a:latin typeface="Sakkal Majalla" panose="02000000000000000000" pitchFamily="2" charset="-78"/>
                          <a:cs typeface="Sakkal Majalla" panose="02000000000000000000" pitchFamily="2" charset="-78"/>
                        </a:rPr>
                        <a:t>درس </a:t>
                      </a:r>
                      <a:r>
                        <a:rPr lang="ar-EG" sz="1600" b="1" dirty="0">
                          <a:solidFill>
                            <a:srgbClr val="FF0000"/>
                          </a:solidFill>
                          <a:latin typeface="Sakkal Majalla" panose="02000000000000000000" pitchFamily="2" charset="-78"/>
                          <a:cs typeface="Sakkal Majalla" panose="02000000000000000000" pitchFamily="2" charset="-78"/>
                        </a:rPr>
                        <a:t>: </a:t>
                      </a:r>
                      <a:r>
                        <a:rPr lang="ar-AE" sz="1600" b="1" dirty="0">
                          <a:solidFill>
                            <a:srgbClr val="FF0000"/>
                          </a:solidFill>
                          <a:latin typeface="Sakkal Majalla" panose="02000000000000000000" pitchFamily="2" charset="-78"/>
                          <a:cs typeface="Sakkal Majalla" panose="02000000000000000000" pitchFamily="2" charset="-78"/>
                        </a:rPr>
                        <a:t>التعبير عن النفس</a:t>
                      </a:r>
                      <a:endParaRPr lang="ar-EG" sz="1600" b="1" dirty="0">
                        <a:solidFill>
                          <a:srgbClr val="FF0000"/>
                        </a:solidFill>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r>
                        <a:rPr lang="ar-AE" sz="1600" b="1" baseline="0" dirty="0">
                          <a:latin typeface="Sakkal Majalla" panose="02000000000000000000" pitchFamily="2" charset="-78"/>
                          <a:cs typeface="Sakkal Majalla" panose="02000000000000000000" pitchFamily="2" charset="-78"/>
                        </a:rPr>
                        <a:t>( ان تقول المعلمة  كيف حالكم اليوم؟ )</a:t>
                      </a:r>
                    </a:p>
                    <a:p>
                      <a:pPr algn="r" rtl="1"/>
                      <a:r>
                        <a:rPr lang="ar-AE" sz="1600" b="1" baseline="0" dirty="0">
                          <a:latin typeface="Sakkal Majalla" panose="02000000000000000000" pitchFamily="2" charset="-78"/>
                          <a:cs typeface="Sakkal Majalla" panose="02000000000000000000" pitchFamily="2" charset="-78"/>
                        </a:rPr>
                        <a:t>مع قول  "</a:t>
                      </a:r>
                      <a:r>
                        <a:rPr lang="ar-AE" sz="1600" b="1" baseline="0" dirty="0" err="1">
                          <a:latin typeface="Sakkal Majalla" panose="02000000000000000000" pitchFamily="2" charset="-78"/>
                          <a:cs typeface="Sakkal Majalla" panose="02000000000000000000" pitchFamily="2" charset="-78"/>
                        </a:rPr>
                        <a:t>أناسعيدة</a:t>
                      </a:r>
                      <a:r>
                        <a:rPr lang="ar-AE" sz="1600" b="1" baseline="0" dirty="0">
                          <a:latin typeface="Sakkal Majalla" panose="02000000000000000000" pitchFamily="2" charset="-78"/>
                          <a:cs typeface="Sakkal Majalla" panose="02000000000000000000" pitchFamily="2" charset="-78"/>
                        </a:rPr>
                        <a:t> "  و انتم ؟ مع عرض الصورة التي تم اختيارها</a:t>
                      </a: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r>
                        <a:rPr lang="ar-AE" sz="1600" b="1" baseline="0" dirty="0">
                          <a:latin typeface="Sakkal Majalla" panose="02000000000000000000" pitchFamily="2" charset="-78"/>
                          <a:cs typeface="Sakkal Majalla" panose="02000000000000000000" pitchFamily="2" charset="-78"/>
                        </a:rPr>
                        <a:t>ثم تسأل المعلمة احد الطلاب (و تقول المعلمة هل انت سعيد؟) </a:t>
                      </a:r>
                    </a:p>
                    <a:p>
                      <a:pPr algn="r" rtl="1"/>
                      <a:r>
                        <a:rPr lang="ar-AE" sz="1600" b="1" baseline="0" dirty="0">
                          <a:latin typeface="Sakkal Majalla" panose="02000000000000000000" pitchFamily="2" charset="-78"/>
                          <a:cs typeface="Sakkal Majalla" panose="02000000000000000000" pitchFamily="2" charset="-78"/>
                        </a:rPr>
                        <a:t>مع عرض صح ام خطأ ليسهل عليه التعبير عن نفسه </a:t>
                      </a: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r>
                        <a:rPr lang="ar-AE" sz="1600" b="1" baseline="0" dirty="0">
                          <a:latin typeface="Sakkal Majalla" panose="02000000000000000000" pitchFamily="2" charset="-78"/>
                          <a:cs typeface="Sakkal Majalla" panose="02000000000000000000" pitchFamily="2" charset="-78"/>
                        </a:rPr>
                        <a:t> </a:t>
                      </a:r>
                      <a:endParaRPr lang="ar-SA" sz="1600" b="1" dirty="0">
                        <a:latin typeface="Sakkal Majalla" panose="02000000000000000000" pitchFamily="2" charset="-78"/>
                        <a:cs typeface="Sakkal Majalla" panose="02000000000000000000" pitchFamily="2" charset="-78"/>
                      </a:endParaRPr>
                    </a:p>
                    <a:p>
                      <a:pPr algn="r" rtl="1"/>
                      <a:endParaRPr lang="en-US" sz="1600" b="1" u="sng" baseline="0" dirty="0">
                        <a:solidFill>
                          <a:srgbClr val="FF0000"/>
                        </a:solidFill>
                        <a:latin typeface="Sakkal Majalla" panose="02000000000000000000" pitchFamily="2" charset="-78"/>
                        <a:cs typeface="Sakkal Majalla" panose="02000000000000000000" pitchFamily="2" charset="-78"/>
                      </a:endParaRPr>
                    </a:p>
                    <a:p>
                      <a:pPr algn="r" rtl="1"/>
                      <a:endParaRPr lang="ar-AE" sz="16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dirty="0">
                          <a:latin typeface="Sakkal Majalla" panose="02000000000000000000" pitchFamily="2" charset="-78"/>
                          <a:cs typeface="Sakkal Majalla" panose="02000000000000000000" pitchFamily="2" charset="-78"/>
                        </a:rPr>
                        <a:t>كتاب</a:t>
                      </a:r>
                      <a:r>
                        <a:rPr lang="ar-AE" sz="14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9 February 2021</a:t>
            </a:fld>
            <a:endParaRPr lang="en-GB" dirty="0"/>
          </a:p>
        </p:txBody>
      </p:sp>
      <p:sp>
        <p:nvSpPr>
          <p:cNvPr id="15" name="Slide Number Placeholder 14"/>
          <p:cNvSpPr>
            <a:spLocks noGrp="1"/>
          </p:cNvSpPr>
          <p:nvPr>
            <p:ph type="sldNum" sz="quarter" idx="12"/>
          </p:nvPr>
        </p:nvSpPr>
        <p:spPr/>
        <p:txBody>
          <a:bodyPr/>
          <a:lstStyle/>
          <a:p>
            <a:fld id="{60F9F505-338F-4A63-8E60-F3E66EC2060F}" type="slidenum">
              <a:rPr lang="en-GB" smtClean="0"/>
              <a:t>3</a:t>
            </a:fld>
            <a:endParaRPr lang="en-GB"/>
          </a:p>
        </p:txBody>
      </p:sp>
      <p:pic>
        <p:nvPicPr>
          <p:cNvPr id="7" name="صورة 6">
            <a:extLst>
              <a:ext uri="{FF2B5EF4-FFF2-40B4-BE49-F238E27FC236}">
                <a16:creationId xmlns:a16="http://schemas.microsoft.com/office/drawing/2014/main" id="{66BFC28D-B85C-48D9-AC94-D179A923BB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33117" y="2130945"/>
            <a:ext cx="1323440" cy="1323440"/>
          </a:xfrm>
          <a:prstGeom prst="rect">
            <a:avLst/>
          </a:prstGeom>
        </p:spPr>
      </p:pic>
      <p:pic>
        <p:nvPicPr>
          <p:cNvPr id="8" name="صورة 7">
            <a:extLst>
              <a:ext uri="{FF2B5EF4-FFF2-40B4-BE49-F238E27FC236}">
                <a16:creationId xmlns:a16="http://schemas.microsoft.com/office/drawing/2014/main" id="{B1E3777C-0F19-4166-93B1-37627337D30D}"/>
              </a:ext>
            </a:extLst>
          </p:cNvPr>
          <p:cNvPicPr>
            <a:picLocks noChangeAspect="1"/>
          </p:cNvPicPr>
          <p:nvPr/>
        </p:nvPicPr>
        <p:blipFill>
          <a:blip r:embed="rId4"/>
          <a:stretch>
            <a:fillRect/>
          </a:stretch>
        </p:blipFill>
        <p:spPr>
          <a:xfrm>
            <a:off x="6497249" y="4109085"/>
            <a:ext cx="1296106" cy="1296106"/>
          </a:xfrm>
          <a:prstGeom prst="rect">
            <a:avLst/>
          </a:prstGeom>
        </p:spPr>
      </p:pic>
      <p:pic>
        <p:nvPicPr>
          <p:cNvPr id="11" name="صورة 10">
            <a:extLst>
              <a:ext uri="{FF2B5EF4-FFF2-40B4-BE49-F238E27FC236}">
                <a16:creationId xmlns:a16="http://schemas.microsoft.com/office/drawing/2014/main" id="{BF736181-56B6-4A2D-89C3-3589007F778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36168" y="5560394"/>
            <a:ext cx="1161081" cy="1161081"/>
          </a:xfrm>
          <a:prstGeom prst="rect">
            <a:avLst/>
          </a:prstGeom>
        </p:spPr>
      </p:pic>
      <p:pic>
        <p:nvPicPr>
          <p:cNvPr id="14" name="صورة 13" descr="صورة تحتوي على سهم&#10;&#10;تم إنشاء الوصف تلقائياً">
            <a:extLst>
              <a:ext uri="{FF2B5EF4-FFF2-40B4-BE49-F238E27FC236}">
                <a16:creationId xmlns:a16="http://schemas.microsoft.com/office/drawing/2014/main" id="{CF840BAA-FCF7-4A63-A67F-9A423180072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67723" y="5527171"/>
            <a:ext cx="1074086" cy="1227526"/>
          </a:xfrm>
          <a:prstGeom prst="rect">
            <a:avLst/>
          </a:prstGeom>
        </p:spPr>
      </p:pic>
    </p:spTree>
    <p:extLst>
      <p:ext uri="{BB962C8B-B14F-4D97-AF65-F5344CB8AC3E}">
        <p14:creationId xmlns:p14="http://schemas.microsoft.com/office/powerpoint/2010/main" val="2189372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140328702"/>
              </p:ext>
            </p:extLst>
          </p:nvPr>
        </p:nvGraphicFramePr>
        <p:xfrm>
          <a:off x="154004" y="220749"/>
          <a:ext cx="11906451" cy="6887171"/>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894627">
                  <a:extLst>
                    <a:ext uri="{9D8B030D-6E8A-4147-A177-3AD203B41FA5}">
                      <a16:colId xmlns:a16="http://schemas.microsoft.com/office/drawing/2014/main" val="4078435238"/>
                    </a:ext>
                  </a:extLst>
                </a:gridCol>
                <a:gridCol w="1299690">
                  <a:extLst>
                    <a:ext uri="{9D8B030D-6E8A-4147-A177-3AD203B41FA5}">
                      <a16:colId xmlns:a16="http://schemas.microsoft.com/office/drawing/2014/main" val="20001"/>
                    </a:ext>
                  </a:extLst>
                </a:gridCol>
              </a:tblGrid>
              <a:tr h="462492">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err="1">
                          <a:latin typeface="Sakkal Majalla" panose="02000000000000000000" pitchFamily="2" charset="-78"/>
                          <a:cs typeface="Sakkal Majalla" panose="02000000000000000000" pitchFamily="2" charset="-78"/>
                        </a:rPr>
                        <a:t>المراجعة:آمنه</a:t>
                      </a:r>
                      <a:r>
                        <a:rPr lang="ar-AE" sz="1200" b="1" dirty="0">
                          <a:latin typeface="Sakkal Majalla" panose="02000000000000000000" pitchFamily="2" charset="-78"/>
                          <a:cs typeface="Sakkal Majalla" panose="02000000000000000000" pitchFamily="2" charset="-78"/>
                        </a:rPr>
                        <a:t> الكتبي</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a:t>
                      </a:r>
                      <a:r>
                        <a:rPr lang="ar-EG" sz="1200" b="1" dirty="0">
                          <a:latin typeface="Sakkal Majalla" panose="02000000000000000000" pitchFamily="2" charset="-78"/>
                          <a:cs typeface="Sakkal Majalla" panose="02000000000000000000" pitchFamily="2" charset="-78"/>
                        </a:rPr>
                        <a:t> </a:t>
                      </a:r>
                      <a:r>
                        <a:rPr lang="ar-AE" sz="1200" b="1" dirty="0" err="1">
                          <a:latin typeface="Sakkal Majalla" panose="02000000000000000000" pitchFamily="2" charset="-78"/>
                          <a:cs typeface="Sakkal Majalla" panose="02000000000000000000" pitchFamily="2" charset="-78"/>
                        </a:rPr>
                        <a:t>النونه</a:t>
                      </a:r>
                      <a:r>
                        <a:rPr lang="ar-AE" sz="1200" b="1" dirty="0">
                          <a:latin typeface="Sakkal Majalla" panose="02000000000000000000" pitchFamily="2" charset="-78"/>
                          <a:cs typeface="Sakkal Majalla" panose="02000000000000000000" pitchFamily="2" charset="-78"/>
                        </a:rPr>
                        <a:t> سعيد العامري</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ctr" defTabSz="914400" rtl="1" eaLnBrk="1" fontAlgn="ctr" latinLnBrk="0" hangingPunct="1">
                        <a:lnSpc>
                          <a:spcPct val="100000"/>
                        </a:lnSpc>
                        <a:spcBef>
                          <a:spcPts val="0"/>
                        </a:spcBef>
                        <a:spcAft>
                          <a:spcPts val="0"/>
                        </a:spcAft>
                        <a:buClrTx/>
                        <a:buSzTx/>
                        <a:buFontTx/>
                        <a:buChar char="-"/>
                        <a:tabLst/>
                        <a:defRPr/>
                      </a:pPr>
                      <a:r>
                        <a:rPr lang="ar-EG" sz="1200" dirty="0">
                          <a:latin typeface="Sakkal Majalla" panose="02000000000000000000" pitchFamily="2" charset="-78"/>
                          <a:cs typeface="Sakkal Majalla" panose="02000000000000000000" pitchFamily="2" charset="-78"/>
                        </a:rPr>
                        <a:t>يعد من 1إلى 4 مقلدا</a:t>
                      </a:r>
                      <a:endParaRPr lang="ar-AE" sz="1200" dirty="0">
                        <a:latin typeface="Sakkal Majalla" panose="02000000000000000000" pitchFamily="2" charset="-78"/>
                        <a:cs typeface="Sakkal Majalla" panose="02000000000000000000" pitchFamily="2" charset="-78"/>
                      </a:endParaRPr>
                    </a:p>
                    <a:p>
                      <a:pPr marL="171450" marR="0" lvl="0" indent="-171450" algn="ctr" defTabSz="914400" rtl="1" eaLnBrk="1" fontAlgn="ctr" latinLnBrk="0" hangingPunct="1">
                        <a:lnSpc>
                          <a:spcPct val="100000"/>
                        </a:lnSpc>
                        <a:spcBef>
                          <a:spcPts val="0"/>
                        </a:spcBef>
                        <a:spcAft>
                          <a:spcPts val="0"/>
                        </a:spcAft>
                        <a:buClrTx/>
                        <a:buSzTx/>
                        <a:buFontTx/>
                        <a:buChar char="-"/>
                        <a:tabLst/>
                        <a:defRPr/>
                      </a:pPr>
                      <a:r>
                        <a:rPr lang="ar-AE" sz="1200" b="1" i="0" u="none" strike="noStrike" dirty="0">
                          <a:solidFill>
                            <a:srgbClr val="FF0000"/>
                          </a:solidFill>
                          <a:effectLst/>
                          <a:latin typeface="Sakkal Majalla" panose="02000000000000000000" pitchFamily="2" charset="-78"/>
                          <a:cs typeface="Sakkal Majalla" panose="02000000000000000000" pitchFamily="2" charset="-78"/>
                        </a:rPr>
                        <a:t>رقم الهدف :(481</a:t>
                      </a:r>
                      <a:r>
                        <a:rPr lang="ar-AE" sz="1200" b="1" i="0" u="none" strike="noStrike" baseline="0" dirty="0">
                          <a:solidFill>
                            <a:srgbClr val="FF0000"/>
                          </a:solidFill>
                          <a:effectLst/>
                          <a:latin typeface="Sakkal Majalla" panose="02000000000000000000" pitchFamily="2" charset="-78"/>
                          <a:cs typeface="Sakkal Majalla" panose="02000000000000000000" pitchFamily="2" charset="-78"/>
                        </a:rPr>
                        <a:t>)</a:t>
                      </a:r>
                      <a:r>
                        <a:rPr lang="ar-AE" sz="1200" b="1" i="0" u="none" strike="noStrike" dirty="0">
                          <a:solidFill>
                            <a:srgbClr val="FF0000"/>
                          </a:solidFill>
                          <a:effectLst/>
                          <a:latin typeface="Sakkal Majalla" panose="02000000000000000000" pitchFamily="2" charset="-78"/>
                          <a:cs typeface="Sakkal Majalla" panose="02000000000000000000" pitchFamily="2" charset="-78"/>
                        </a:rPr>
                        <a:t>  </a:t>
                      </a:r>
                    </a:p>
                    <a:p>
                      <a:pPr marL="171450" marR="0" lvl="0" indent="-171450" algn="ctr" defTabSz="914400" rtl="1" eaLnBrk="1" fontAlgn="ctr" latinLnBrk="0" hangingPunct="1">
                        <a:lnSpc>
                          <a:spcPct val="100000"/>
                        </a:lnSpc>
                        <a:spcBef>
                          <a:spcPts val="0"/>
                        </a:spcBef>
                        <a:spcAft>
                          <a:spcPts val="0"/>
                        </a:spcAft>
                        <a:buClrTx/>
                        <a:buSzTx/>
                        <a:buFontTx/>
                        <a:buChar char="-"/>
                        <a:tabLst/>
                        <a:defRPr/>
                      </a:pP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8540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a:t>
                      </a:r>
                      <a:r>
                        <a:rPr lang="ar-EG" sz="1200" b="1" dirty="0">
                          <a:latin typeface="Sakkal Majalla" panose="02000000000000000000" pitchFamily="2" charset="-78"/>
                          <a:cs typeface="Sakkal Majalla" panose="02000000000000000000" pitchFamily="2" charset="-78"/>
                        </a:rPr>
                        <a:t> </a:t>
                      </a:r>
                      <a:r>
                        <a:rPr lang="ar-AE" sz="1200" b="1" dirty="0">
                          <a:latin typeface="Sakkal Majalla" panose="02000000000000000000" pitchFamily="2" charset="-78"/>
                          <a:cs typeface="Sakkal Majalla" panose="02000000000000000000" pitchFamily="2" charset="-78"/>
                        </a:rPr>
                        <a:t>3-15</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الشديدة</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r>
                        <a:rPr lang="ar-EG"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568603">
                <a:tc gridSpan="3">
                  <a:txBody>
                    <a:bodyPr/>
                    <a:lstStyle/>
                    <a:p>
                      <a:pPr algn="r" rtl="1"/>
                      <a:r>
                        <a:rPr lang="ar-AE" sz="1600" b="1" dirty="0">
                          <a:solidFill>
                            <a:srgbClr val="FF0000"/>
                          </a:solidFill>
                          <a:latin typeface="Sakkal Majalla" panose="02000000000000000000" pitchFamily="2" charset="-78"/>
                          <a:cs typeface="Sakkal Majalla" panose="02000000000000000000" pitchFamily="2" charset="-78"/>
                        </a:rPr>
                        <a:t>درس </a:t>
                      </a:r>
                      <a:r>
                        <a:rPr lang="ar-EG" sz="1600" b="1" dirty="0">
                          <a:solidFill>
                            <a:srgbClr val="FF0000"/>
                          </a:solidFill>
                          <a:latin typeface="Sakkal Majalla" panose="02000000000000000000" pitchFamily="2" charset="-78"/>
                          <a:cs typeface="Sakkal Majalla" panose="02000000000000000000" pitchFamily="2" charset="-78"/>
                        </a:rPr>
                        <a:t>: </a:t>
                      </a:r>
                      <a:r>
                        <a:rPr lang="ar-AE" sz="1600" b="1" dirty="0">
                          <a:solidFill>
                            <a:srgbClr val="FF0000"/>
                          </a:solidFill>
                          <a:latin typeface="Sakkal Majalla" panose="02000000000000000000" pitchFamily="2" charset="-78"/>
                          <a:cs typeface="Sakkal Majalla" panose="02000000000000000000" pitchFamily="2" charset="-78"/>
                        </a:rPr>
                        <a:t>التعبير عن النفس</a:t>
                      </a:r>
                      <a:endParaRPr lang="ar-EG" sz="1600" b="1" dirty="0">
                        <a:solidFill>
                          <a:srgbClr val="FF0000"/>
                        </a:solidFill>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r>
                        <a:rPr lang="ar-AE" sz="1600" b="1" baseline="0" dirty="0">
                          <a:latin typeface="Sakkal Majalla" panose="02000000000000000000" pitchFamily="2" charset="-78"/>
                          <a:cs typeface="Sakkal Majalla" panose="02000000000000000000" pitchFamily="2" charset="-78"/>
                        </a:rPr>
                        <a:t>( ان تقول </a:t>
                      </a:r>
                      <a:r>
                        <a:rPr lang="ar-AE" sz="1600" b="1" baseline="0" dirty="0" err="1">
                          <a:latin typeface="Sakkal Majalla" panose="02000000000000000000" pitchFamily="2" charset="-78"/>
                          <a:cs typeface="Sakkal Majalla" panose="02000000000000000000" pitchFamily="2" charset="-78"/>
                        </a:rPr>
                        <a:t>المعلمةانا</a:t>
                      </a:r>
                      <a:r>
                        <a:rPr lang="ar-AE" sz="1600" b="1" baseline="0" dirty="0">
                          <a:latin typeface="Sakkal Majalla" panose="02000000000000000000" pitchFamily="2" charset="-78"/>
                          <a:cs typeface="Sakkal Majalla" panose="02000000000000000000" pitchFamily="2" charset="-78"/>
                        </a:rPr>
                        <a:t> اليوم أشعر </a:t>
                      </a:r>
                      <a:r>
                        <a:rPr lang="ar-AE" sz="1600" b="1" baseline="0" dirty="0" err="1">
                          <a:latin typeface="Sakkal Majalla" panose="02000000000000000000" pitchFamily="2" charset="-78"/>
                          <a:cs typeface="Sakkal Majalla" panose="02000000000000000000" pitchFamily="2" charset="-78"/>
                        </a:rPr>
                        <a:t>بألأم</a:t>
                      </a:r>
                      <a:r>
                        <a:rPr lang="ar-AE" sz="1600" b="1" baseline="0" dirty="0">
                          <a:latin typeface="Sakkal Majalla" panose="02000000000000000000" pitchFamily="2" charset="-78"/>
                          <a:cs typeface="Sakkal Majalla" panose="02000000000000000000" pitchFamily="2" charset="-78"/>
                        </a:rPr>
                        <a:t>)</a:t>
                      </a:r>
                    </a:p>
                    <a:p>
                      <a:pPr algn="r" rtl="1"/>
                      <a:r>
                        <a:rPr lang="ar-AE" sz="1600" b="1" baseline="0" dirty="0">
                          <a:latin typeface="Sakkal Majalla" panose="02000000000000000000" pitchFamily="2" charset="-78"/>
                          <a:cs typeface="Sakkal Majalla" panose="02000000000000000000" pitchFamily="2" charset="-78"/>
                        </a:rPr>
                        <a:t>مع عرض الصورة المعبرة عن الشعور </a:t>
                      </a: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r>
                        <a:rPr lang="ar-AE" sz="1600" b="1" baseline="0" dirty="0">
                          <a:latin typeface="Sakkal Majalla" panose="02000000000000000000" pitchFamily="2" charset="-78"/>
                          <a:cs typeface="Sakkal Majalla" panose="02000000000000000000" pitchFamily="2" charset="-78"/>
                        </a:rPr>
                        <a:t>ثم توجه السؤال للطالب( هل تشعر اليوم بالألم؟)</a:t>
                      </a:r>
                    </a:p>
                    <a:p>
                      <a:pPr algn="r" rtl="1"/>
                      <a:r>
                        <a:rPr lang="ar-AE" sz="1600" b="1" baseline="0" dirty="0">
                          <a:latin typeface="Sakkal Majalla" panose="02000000000000000000" pitchFamily="2" charset="-78"/>
                          <a:cs typeface="Sakkal Majalla" panose="02000000000000000000" pitchFamily="2" charset="-78"/>
                        </a:rPr>
                        <a:t>عرض الصورة مع إشارة صح ام خطأ  ليسهل عليه الاختيار</a:t>
                      </a: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r>
                        <a:rPr lang="ar-AE" sz="1600" b="1" baseline="0" dirty="0">
                          <a:latin typeface="Sakkal Majalla" panose="02000000000000000000" pitchFamily="2" charset="-78"/>
                          <a:cs typeface="Sakkal Majalla" panose="02000000000000000000" pitchFamily="2" charset="-78"/>
                        </a:rPr>
                        <a:t> </a:t>
                      </a:r>
                      <a:endParaRPr lang="ar-SA" sz="1600" b="1" dirty="0">
                        <a:latin typeface="Sakkal Majalla" panose="02000000000000000000" pitchFamily="2" charset="-78"/>
                        <a:cs typeface="Sakkal Majalla" panose="02000000000000000000" pitchFamily="2" charset="-78"/>
                      </a:endParaRPr>
                    </a:p>
                    <a:p>
                      <a:pPr algn="r" rtl="1"/>
                      <a:endParaRPr lang="en-US" sz="1600" b="1" u="sng" baseline="0" dirty="0">
                        <a:solidFill>
                          <a:srgbClr val="FF0000"/>
                        </a:solidFill>
                        <a:latin typeface="Sakkal Majalla" panose="02000000000000000000" pitchFamily="2" charset="-78"/>
                        <a:cs typeface="Sakkal Majalla" panose="02000000000000000000" pitchFamily="2" charset="-78"/>
                      </a:endParaRPr>
                    </a:p>
                    <a:p>
                      <a:pPr algn="r" rtl="1"/>
                      <a:endParaRPr lang="ar-AE" sz="16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dirty="0">
                          <a:latin typeface="Sakkal Majalla" panose="02000000000000000000" pitchFamily="2" charset="-78"/>
                          <a:cs typeface="Sakkal Majalla" panose="02000000000000000000" pitchFamily="2" charset="-78"/>
                        </a:rPr>
                        <a:t>كتاب</a:t>
                      </a:r>
                      <a:r>
                        <a:rPr lang="ar-AE" sz="14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9 February 2021</a:t>
            </a:fld>
            <a:endParaRPr lang="en-GB" dirty="0"/>
          </a:p>
        </p:txBody>
      </p:sp>
      <p:sp>
        <p:nvSpPr>
          <p:cNvPr id="15" name="Slide Number Placeholder 14"/>
          <p:cNvSpPr>
            <a:spLocks noGrp="1"/>
          </p:cNvSpPr>
          <p:nvPr>
            <p:ph type="sldNum" sz="quarter" idx="12"/>
          </p:nvPr>
        </p:nvSpPr>
        <p:spPr/>
        <p:txBody>
          <a:bodyPr/>
          <a:lstStyle/>
          <a:p>
            <a:fld id="{60F9F505-338F-4A63-8E60-F3E66EC2060F}" type="slidenum">
              <a:rPr lang="en-GB" smtClean="0"/>
              <a:t>4</a:t>
            </a:fld>
            <a:endParaRPr lang="en-GB"/>
          </a:p>
        </p:txBody>
      </p:sp>
      <p:pic>
        <p:nvPicPr>
          <p:cNvPr id="10" name="صورة 9" descr="صورة تحتوي على قصاصة فنية&#10;&#10;تم إنشاء الوصف تلقائياً">
            <a:extLst>
              <a:ext uri="{FF2B5EF4-FFF2-40B4-BE49-F238E27FC236}">
                <a16:creationId xmlns:a16="http://schemas.microsoft.com/office/drawing/2014/main" id="{34968E07-DA9D-46F6-884A-6766081D41A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68661" y="2331287"/>
            <a:ext cx="1493586" cy="1493586"/>
          </a:xfrm>
          <a:prstGeom prst="rect">
            <a:avLst/>
          </a:prstGeom>
        </p:spPr>
      </p:pic>
      <p:pic>
        <p:nvPicPr>
          <p:cNvPr id="12" name="صورة 11" descr="صورة تحتوي على قصاصة فنية&#10;&#10;تم إنشاء الوصف تلقائياً">
            <a:extLst>
              <a:ext uri="{FF2B5EF4-FFF2-40B4-BE49-F238E27FC236}">
                <a16:creationId xmlns:a16="http://schemas.microsoft.com/office/drawing/2014/main" id="{8862DBE4-5824-4BA9-87E5-18C52D0D61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32355" y="3824873"/>
            <a:ext cx="1493586" cy="1493586"/>
          </a:xfrm>
          <a:prstGeom prst="rect">
            <a:avLst/>
          </a:prstGeom>
        </p:spPr>
      </p:pic>
      <p:pic>
        <p:nvPicPr>
          <p:cNvPr id="19" name="صورة 18" descr="صورة تحتوي على سهم&#10;&#10;تم إنشاء الوصف تلقائياً">
            <a:extLst>
              <a:ext uri="{FF2B5EF4-FFF2-40B4-BE49-F238E27FC236}">
                <a16:creationId xmlns:a16="http://schemas.microsoft.com/office/drawing/2014/main" id="{D84B84C7-B5E3-4BC1-83CE-3E3E72087BF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15496" y="5482224"/>
            <a:ext cx="1040736" cy="1189412"/>
          </a:xfrm>
          <a:prstGeom prst="rect">
            <a:avLst/>
          </a:prstGeom>
        </p:spPr>
      </p:pic>
      <p:pic>
        <p:nvPicPr>
          <p:cNvPr id="21" name="صورة 20">
            <a:extLst>
              <a:ext uri="{FF2B5EF4-FFF2-40B4-BE49-F238E27FC236}">
                <a16:creationId xmlns:a16="http://schemas.microsoft.com/office/drawing/2014/main" id="{47985655-FBAD-4BB2-A66B-1A12BA8A799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36156" y="5331123"/>
            <a:ext cx="1491615" cy="1491615"/>
          </a:xfrm>
          <a:prstGeom prst="rect">
            <a:avLst/>
          </a:prstGeom>
        </p:spPr>
      </p:pic>
    </p:spTree>
    <p:extLst>
      <p:ext uri="{BB962C8B-B14F-4D97-AF65-F5344CB8AC3E}">
        <p14:creationId xmlns:p14="http://schemas.microsoft.com/office/powerpoint/2010/main" val="4239423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627214027"/>
              </p:ext>
            </p:extLst>
          </p:nvPr>
        </p:nvGraphicFramePr>
        <p:xfrm>
          <a:off x="154004" y="220749"/>
          <a:ext cx="11906451" cy="6512174"/>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894627">
                  <a:extLst>
                    <a:ext uri="{9D8B030D-6E8A-4147-A177-3AD203B41FA5}">
                      <a16:colId xmlns:a16="http://schemas.microsoft.com/office/drawing/2014/main" val="4078435238"/>
                    </a:ext>
                  </a:extLst>
                </a:gridCol>
                <a:gridCol w="1299690">
                  <a:extLst>
                    <a:ext uri="{9D8B030D-6E8A-4147-A177-3AD203B41FA5}">
                      <a16:colId xmlns:a16="http://schemas.microsoft.com/office/drawing/2014/main" val="20001"/>
                    </a:ext>
                  </a:extLst>
                </a:gridCol>
              </a:tblGrid>
              <a:tr h="462492">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err="1">
                          <a:latin typeface="Sakkal Majalla" panose="02000000000000000000" pitchFamily="2" charset="-78"/>
                          <a:cs typeface="Sakkal Majalla" panose="02000000000000000000" pitchFamily="2" charset="-78"/>
                        </a:rPr>
                        <a:t>المراجعة:آمنه</a:t>
                      </a:r>
                      <a:r>
                        <a:rPr lang="ar-AE" sz="1200" b="1" dirty="0">
                          <a:latin typeface="Sakkal Majalla" panose="02000000000000000000" pitchFamily="2" charset="-78"/>
                          <a:cs typeface="Sakkal Majalla" panose="02000000000000000000" pitchFamily="2" charset="-78"/>
                        </a:rPr>
                        <a:t> الكتبي</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a:t>
                      </a:r>
                      <a:r>
                        <a:rPr lang="ar-EG" sz="1200" b="1" dirty="0">
                          <a:latin typeface="Sakkal Majalla" panose="02000000000000000000" pitchFamily="2" charset="-78"/>
                          <a:cs typeface="Sakkal Majalla" panose="02000000000000000000" pitchFamily="2" charset="-78"/>
                        </a:rPr>
                        <a:t> </a:t>
                      </a:r>
                      <a:r>
                        <a:rPr lang="ar-AE" sz="1200" b="1" dirty="0" err="1">
                          <a:latin typeface="Sakkal Majalla" panose="02000000000000000000" pitchFamily="2" charset="-78"/>
                          <a:cs typeface="Sakkal Majalla" panose="02000000000000000000" pitchFamily="2" charset="-78"/>
                        </a:rPr>
                        <a:t>النونه</a:t>
                      </a:r>
                      <a:r>
                        <a:rPr lang="ar-AE" sz="1200" b="1" dirty="0">
                          <a:latin typeface="Sakkal Majalla" panose="02000000000000000000" pitchFamily="2" charset="-78"/>
                          <a:cs typeface="Sakkal Majalla" panose="02000000000000000000" pitchFamily="2" charset="-78"/>
                        </a:rPr>
                        <a:t> سعيد العامري</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ctr" defTabSz="914400" rtl="1" eaLnBrk="1" fontAlgn="ctr" latinLnBrk="0" hangingPunct="1">
                        <a:lnSpc>
                          <a:spcPct val="100000"/>
                        </a:lnSpc>
                        <a:spcBef>
                          <a:spcPts val="0"/>
                        </a:spcBef>
                        <a:spcAft>
                          <a:spcPts val="0"/>
                        </a:spcAft>
                        <a:buClrTx/>
                        <a:buSzTx/>
                        <a:buFontTx/>
                        <a:buChar char="-"/>
                        <a:tabLst/>
                        <a:defRPr/>
                      </a:pPr>
                      <a:r>
                        <a:rPr lang="ar-EG" sz="1200" dirty="0">
                          <a:latin typeface="Sakkal Majalla" panose="02000000000000000000" pitchFamily="2" charset="-78"/>
                          <a:cs typeface="Sakkal Majalla" panose="02000000000000000000" pitchFamily="2" charset="-78"/>
                        </a:rPr>
                        <a:t>يعد من 1إلى 4 مقلدا</a:t>
                      </a:r>
                      <a:endParaRPr lang="ar-AE" sz="1200" dirty="0">
                        <a:latin typeface="Sakkal Majalla" panose="02000000000000000000" pitchFamily="2" charset="-78"/>
                        <a:cs typeface="Sakkal Majalla" panose="02000000000000000000" pitchFamily="2" charset="-78"/>
                      </a:endParaRPr>
                    </a:p>
                    <a:p>
                      <a:pPr marL="171450" marR="0" lvl="0" indent="-171450" algn="ctr" defTabSz="914400" rtl="1" eaLnBrk="1" fontAlgn="ctr" latinLnBrk="0" hangingPunct="1">
                        <a:lnSpc>
                          <a:spcPct val="100000"/>
                        </a:lnSpc>
                        <a:spcBef>
                          <a:spcPts val="0"/>
                        </a:spcBef>
                        <a:spcAft>
                          <a:spcPts val="0"/>
                        </a:spcAft>
                        <a:buClrTx/>
                        <a:buSzTx/>
                        <a:buFontTx/>
                        <a:buChar char="-"/>
                        <a:tabLst/>
                        <a:defRPr/>
                      </a:pPr>
                      <a:r>
                        <a:rPr lang="ar-AE" sz="1200" b="1" i="0" u="none" strike="noStrike" dirty="0">
                          <a:solidFill>
                            <a:srgbClr val="FF0000"/>
                          </a:solidFill>
                          <a:effectLst/>
                          <a:latin typeface="Sakkal Majalla" panose="02000000000000000000" pitchFamily="2" charset="-78"/>
                          <a:cs typeface="Sakkal Majalla" panose="02000000000000000000" pitchFamily="2" charset="-78"/>
                        </a:rPr>
                        <a:t>رقم الهدف :(481</a:t>
                      </a:r>
                      <a:r>
                        <a:rPr lang="ar-AE" sz="1200" b="1" i="0" u="none" strike="noStrike" baseline="0" dirty="0">
                          <a:solidFill>
                            <a:srgbClr val="FF0000"/>
                          </a:solidFill>
                          <a:effectLst/>
                          <a:latin typeface="Sakkal Majalla" panose="02000000000000000000" pitchFamily="2" charset="-78"/>
                          <a:cs typeface="Sakkal Majalla" panose="02000000000000000000" pitchFamily="2" charset="-78"/>
                        </a:rPr>
                        <a:t>)</a:t>
                      </a:r>
                      <a:r>
                        <a:rPr lang="ar-AE" sz="1200" b="1" i="0" u="none" strike="noStrike" dirty="0">
                          <a:solidFill>
                            <a:srgbClr val="FF0000"/>
                          </a:solidFill>
                          <a:effectLst/>
                          <a:latin typeface="Sakkal Majalla" panose="02000000000000000000" pitchFamily="2" charset="-78"/>
                          <a:cs typeface="Sakkal Majalla" panose="02000000000000000000" pitchFamily="2" charset="-78"/>
                        </a:rPr>
                        <a:t>  </a:t>
                      </a:r>
                    </a:p>
                    <a:p>
                      <a:pPr marL="171450" marR="0" lvl="0" indent="-171450" algn="ctr" defTabSz="914400" rtl="1" eaLnBrk="1" fontAlgn="ctr" latinLnBrk="0" hangingPunct="1">
                        <a:lnSpc>
                          <a:spcPct val="100000"/>
                        </a:lnSpc>
                        <a:spcBef>
                          <a:spcPts val="0"/>
                        </a:spcBef>
                        <a:spcAft>
                          <a:spcPts val="0"/>
                        </a:spcAft>
                        <a:buClrTx/>
                        <a:buSzTx/>
                        <a:buFontTx/>
                        <a:buChar char="-"/>
                        <a:tabLst/>
                        <a:defRPr/>
                      </a:pP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8540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a:t>
                      </a:r>
                      <a:r>
                        <a:rPr lang="ar-EG" sz="1200" b="1" dirty="0">
                          <a:latin typeface="Sakkal Majalla" panose="02000000000000000000" pitchFamily="2" charset="-78"/>
                          <a:cs typeface="Sakkal Majalla" panose="02000000000000000000" pitchFamily="2" charset="-78"/>
                        </a:rPr>
                        <a:t> </a:t>
                      </a:r>
                      <a:r>
                        <a:rPr lang="ar-AE" sz="1200" b="1" dirty="0">
                          <a:latin typeface="Sakkal Majalla" panose="02000000000000000000" pitchFamily="2" charset="-78"/>
                          <a:cs typeface="Sakkal Majalla" panose="02000000000000000000" pitchFamily="2" charset="-78"/>
                        </a:rPr>
                        <a:t>3-15</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الشديدة</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r>
                        <a:rPr lang="ar-EG"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568603">
                <a:tc gridSpan="3">
                  <a:txBody>
                    <a:bodyPr/>
                    <a:lstStyle/>
                    <a:p>
                      <a:pPr algn="r" rtl="1"/>
                      <a:r>
                        <a:rPr lang="ar-AE" sz="1600" b="1" dirty="0">
                          <a:solidFill>
                            <a:srgbClr val="FF0000"/>
                          </a:solidFill>
                          <a:latin typeface="Sakkal Majalla" panose="02000000000000000000" pitchFamily="2" charset="-78"/>
                          <a:cs typeface="Sakkal Majalla" panose="02000000000000000000" pitchFamily="2" charset="-78"/>
                        </a:rPr>
                        <a:t>درس </a:t>
                      </a:r>
                      <a:r>
                        <a:rPr lang="ar-EG" sz="1600" b="1" dirty="0">
                          <a:solidFill>
                            <a:srgbClr val="FF0000"/>
                          </a:solidFill>
                          <a:latin typeface="Sakkal Majalla" panose="02000000000000000000" pitchFamily="2" charset="-78"/>
                          <a:cs typeface="Sakkal Majalla" panose="02000000000000000000" pitchFamily="2" charset="-78"/>
                        </a:rPr>
                        <a:t>: </a:t>
                      </a:r>
                      <a:r>
                        <a:rPr lang="ar-AE" sz="1600" b="1" dirty="0">
                          <a:solidFill>
                            <a:srgbClr val="FF0000"/>
                          </a:solidFill>
                          <a:latin typeface="Sakkal Majalla" panose="02000000000000000000" pitchFamily="2" charset="-78"/>
                          <a:cs typeface="Sakkal Majalla" panose="02000000000000000000" pitchFamily="2" charset="-78"/>
                        </a:rPr>
                        <a:t>التعبير عن النفس</a:t>
                      </a:r>
                      <a:endParaRPr lang="ar-EG" sz="1600" b="1" dirty="0">
                        <a:solidFill>
                          <a:srgbClr val="FF0000"/>
                        </a:solidFill>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r>
                        <a:rPr lang="ar-AE" sz="1600" b="1" baseline="0" dirty="0">
                          <a:latin typeface="Sakkal Majalla" panose="02000000000000000000" pitchFamily="2" charset="-78"/>
                          <a:cs typeface="Sakkal Majalla" panose="02000000000000000000" pitchFamily="2" charset="-78"/>
                        </a:rPr>
                        <a:t>بالمثل لجميع حالات التعبير عن النفس على المعلمة ان تطبقها مع الطلاب و تكرار السؤال عن الحال</a:t>
                      </a:r>
                    </a:p>
                    <a:p>
                      <a:pPr algn="r" rtl="1"/>
                      <a:r>
                        <a:rPr lang="ar-AE" sz="1600" b="1" baseline="0" dirty="0">
                          <a:latin typeface="Sakkal Majalla" panose="02000000000000000000" pitchFamily="2" charset="-78"/>
                          <a:cs typeface="Sakkal Majalla" panose="02000000000000000000" pitchFamily="2" charset="-78"/>
                        </a:rPr>
                        <a:t>(كيف حالم اليوم؟)</a:t>
                      </a: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r>
                        <a:rPr lang="ar-AE" sz="1600" b="1" baseline="0" dirty="0">
                          <a:latin typeface="Sakkal Majalla" panose="02000000000000000000" pitchFamily="2" charset="-78"/>
                          <a:cs typeface="Sakkal Majalla" panose="02000000000000000000" pitchFamily="2" charset="-78"/>
                        </a:rPr>
                        <a:t> </a:t>
                      </a:r>
                      <a:endParaRPr lang="ar-SA" sz="1600" b="1" dirty="0">
                        <a:latin typeface="Sakkal Majalla" panose="02000000000000000000" pitchFamily="2" charset="-78"/>
                        <a:cs typeface="Sakkal Majalla" panose="02000000000000000000" pitchFamily="2" charset="-78"/>
                      </a:endParaRPr>
                    </a:p>
                    <a:p>
                      <a:pPr algn="r" rtl="1"/>
                      <a:endParaRPr lang="en-US" sz="1600" b="1" u="sng" baseline="0" dirty="0">
                        <a:solidFill>
                          <a:srgbClr val="FF0000"/>
                        </a:solidFill>
                        <a:latin typeface="Sakkal Majalla" panose="02000000000000000000" pitchFamily="2" charset="-78"/>
                        <a:cs typeface="Sakkal Majalla" panose="02000000000000000000" pitchFamily="2" charset="-78"/>
                      </a:endParaRPr>
                    </a:p>
                    <a:p>
                      <a:pPr algn="r" rtl="1"/>
                      <a:endParaRPr lang="ar-AE" sz="16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dirty="0">
                          <a:latin typeface="Sakkal Majalla" panose="02000000000000000000" pitchFamily="2" charset="-78"/>
                          <a:cs typeface="Sakkal Majalla" panose="02000000000000000000" pitchFamily="2" charset="-78"/>
                        </a:rPr>
                        <a:t>كتاب</a:t>
                      </a:r>
                      <a:r>
                        <a:rPr lang="ar-AE" sz="14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9 February 2021</a:t>
            </a:fld>
            <a:endParaRPr lang="en-GB" dirty="0"/>
          </a:p>
        </p:txBody>
      </p:sp>
      <p:sp>
        <p:nvSpPr>
          <p:cNvPr id="15" name="Slide Number Placeholder 14"/>
          <p:cNvSpPr>
            <a:spLocks noGrp="1"/>
          </p:cNvSpPr>
          <p:nvPr>
            <p:ph type="sldNum" sz="quarter" idx="12"/>
          </p:nvPr>
        </p:nvSpPr>
        <p:spPr/>
        <p:txBody>
          <a:bodyPr/>
          <a:lstStyle/>
          <a:p>
            <a:fld id="{60F9F505-338F-4A63-8E60-F3E66EC2060F}" type="slidenum">
              <a:rPr lang="en-GB" smtClean="0"/>
              <a:t>5</a:t>
            </a:fld>
            <a:endParaRPr lang="en-GB"/>
          </a:p>
        </p:txBody>
      </p:sp>
      <p:pic>
        <p:nvPicPr>
          <p:cNvPr id="19" name="صورة 18" descr="صورة تحتوي على سهم&#10;&#10;تم إنشاء الوصف تلقائياً">
            <a:extLst>
              <a:ext uri="{FF2B5EF4-FFF2-40B4-BE49-F238E27FC236}">
                <a16:creationId xmlns:a16="http://schemas.microsoft.com/office/drawing/2014/main" id="{D84B84C7-B5E3-4BC1-83CE-3E3E72087BF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10600" y="4230639"/>
            <a:ext cx="1040736" cy="1189412"/>
          </a:xfrm>
          <a:prstGeom prst="rect">
            <a:avLst/>
          </a:prstGeom>
        </p:spPr>
      </p:pic>
      <p:pic>
        <p:nvPicPr>
          <p:cNvPr id="21" name="صورة 20">
            <a:extLst>
              <a:ext uri="{FF2B5EF4-FFF2-40B4-BE49-F238E27FC236}">
                <a16:creationId xmlns:a16="http://schemas.microsoft.com/office/drawing/2014/main" id="{47985655-FBAD-4BB2-A66B-1A12BA8A799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53042" y="4230639"/>
            <a:ext cx="1380519" cy="1380519"/>
          </a:xfrm>
          <a:prstGeom prst="rect">
            <a:avLst/>
          </a:prstGeom>
        </p:spPr>
      </p:pic>
    </p:spTree>
    <p:extLst>
      <p:ext uri="{BB962C8B-B14F-4D97-AF65-F5344CB8AC3E}">
        <p14:creationId xmlns:p14="http://schemas.microsoft.com/office/powerpoint/2010/main" val="4012838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30150681"/>
              </p:ext>
            </p:extLst>
          </p:nvPr>
        </p:nvGraphicFramePr>
        <p:xfrm>
          <a:off x="301446" y="75930"/>
          <a:ext cx="11589108" cy="6584949"/>
        </p:xfrm>
        <a:graphic>
          <a:graphicData uri="http://schemas.openxmlformats.org/drawingml/2006/table">
            <a:tbl>
              <a:tblPr firstRow="1" bandRow="1">
                <a:tableStyleId>{5940675A-B579-460E-94D1-54222C63F5DA}</a:tableStyleId>
              </a:tblPr>
              <a:tblGrid>
                <a:gridCol w="10407586">
                  <a:extLst>
                    <a:ext uri="{9D8B030D-6E8A-4147-A177-3AD203B41FA5}">
                      <a16:colId xmlns:a16="http://schemas.microsoft.com/office/drawing/2014/main" val="20000"/>
                    </a:ext>
                  </a:extLst>
                </a:gridCol>
                <a:gridCol w="1181522">
                  <a:extLst>
                    <a:ext uri="{9D8B030D-6E8A-4147-A177-3AD203B41FA5}">
                      <a16:colId xmlns:a16="http://schemas.microsoft.com/office/drawing/2014/main" val="20001"/>
                    </a:ext>
                  </a:extLst>
                </a:gridCol>
              </a:tblGrid>
              <a:tr h="464155">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EG" sz="1100" b="1" dirty="0">
                          <a:latin typeface="Sakkal Majalla" panose="02000000000000000000" pitchFamily="2" charset="-78"/>
                          <a:cs typeface="Sakkal Majalla" panose="02000000000000000000" pitchFamily="2" charset="-78"/>
                        </a:rPr>
                        <a:t>-</a:t>
                      </a:r>
                      <a:r>
                        <a:rPr lang="ar-AE" sz="1100" b="1" dirty="0">
                          <a:latin typeface="Sakkal Majalla" panose="02000000000000000000" pitchFamily="2" charset="-78"/>
                          <a:cs typeface="Sakkal Majalla" panose="02000000000000000000" pitchFamily="2" charset="-78"/>
                        </a:rPr>
                        <a:t>يعد من 1 الى 4 مقلدا</a:t>
                      </a:r>
                      <a:endParaRPr lang="ar-AE" sz="1100" b="1" i="0" u="none" strike="noStrike" dirty="0">
                        <a:solidFill>
                          <a:srgbClr val="000000"/>
                        </a:solidFill>
                        <a:effectLst/>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الهدف</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20305">
                <a:tc>
                  <a:txBody>
                    <a:bodyPr/>
                    <a:lstStyle/>
                    <a:p>
                      <a:pPr algn="r" rtl="1"/>
                      <a:r>
                        <a:rPr lang="ar-SA" sz="1100" b="1" dirty="0">
                          <a:latin typeface="Sakkal Majalla" panose="02000000000000000000" pitchFamily="2" charset="-78"/>
                          <a:cs typeface="Sakkal Majalla" panose="02000000000000000000" pitchFamily="2" charset="-78"/>
                        </a:rPr>
                        <a:t>انشطه</a:t>
                      </a:r>
                      <a:r>
                        <a:rPr lang="ar-SA" sz="1100" b="1" baseline="0" dirty="0">
                          <a:latin typeface="Sakkal Majalla" panose="02000000000000000000" pitchFamily="2" charset="-78"/>
                          <a:cs typeface="Sakkal Majalla" panose="02000000000000000000" pitchFamily="2" charset="-78"/>
                        </a:rPr>
                        <a:t> مهارية</a:t>
                      </a:r>
                      <a:endParaRPr lang="ar-AE" sz="11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200" b="1" dirty="0">
                          <a:latin typeface="Sakkal Majalla" panose="02000000000000000000" pitchFamily="2" charset="-78"/>
                          <a:cs typeface="Sakkal Majalla" panose="02000000000000000000" pitchFamily="2" charset="-78"/>
                        </a:rPr>
                        <a:t>المكونات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700489">
                <a:tc>
                  <a:txBody>
                    <a:bodyPr/>
                    <a:lstStyle/>
                    <a:p>
                      <a:pPr marL="0" indent="0" algn="r" rtl="1">
                        <a:buFont typeface="Arial" panose="020B0604020202020204" pitchFamily="34" charset="0"/>
                        <a:buNone/>
                      </a:pPr>
                      <a:r>
                        <a:rPr lang="ar-EG" sz="1200" b="1" baseline="0" dirty="0">
                          <a:solidFill>
                            <a:srgbClr val="FF0000"/>
                          </a:solidFill>
                          <a:latin typeface="Sakkal Majalla" panose="02000000000000000000" pitchFamily="2" charset="-78"/>
                          <a:cs typeface="Sakkal Majalla" panose="02000000000000000000" pitchFamily="2" charset="-78"/>
                        </a:rPr>
                        <a:t>ا ستراتيجيات التعليم:</a:t>
                      </a:r>
                      <a:br>
                        <a:rPr lang="en-US" sz="1400" b="0" i="0" kern="1200" dirty="0">
                          <a:solidFill>
                            <a:schemeClr val="tx1"/>
                          </a:solidFill>
                          <a:effectLst/>
                          <a:latin typeface="Sakkal Majalla" panose="02000000000000000000" pitchFamily="2" charset="-78"/>
                          <a:ea typeface="+mn-ea"/>
                          <a:cs typeface="Sakkal Majalla" panose="02000000000000000000" pitchFamily="2" charset="-78"/>
                        </a:rPr>
                      </a:br>
                      <a:r>
                        <a:rPr lang="ar-EG" sz="1400" b="0" i="0" kern="1200" dirty="0">
                          <a:solidFill>
                            <a:srgbClr val="FF0000"/>
                          </a:solidFill>
                          <a:effectLst/>
                          <a:latin typeface="Sakkal Majalla" panose="02000000000000000000" pitchFamily="2" charset="-78"/>
                          <a:ea typeface="+mn-ea"/>
                          <a:cs typeface="Sakkal Majalla" panose="02000000000000000000" pitchFamily="2" charset="-78"/>
                        </a:rPr>
                        <a:t>1- </a:t>
                      </a:r>
                      <a:r>
                        <a:rPr lang="ar-AE" sz="1400" b="0" i="0" kern="1200" dirty="0">
                          <a:solidFill>
                            <a:srgbClr val="FF0000"/>
                          </a:solidFill>
                          <a:effectLst/>
                          <a:latin typeface="Sakkal Majalla" panose="02000000000000000000" pitchFamily="2" charset="-78"/>
                          <a:ea typeface="+mn-ea"/>
                          <a:cs typeface="Sakkal Majalla" panose="02000000000000000000" pitchFamily="2" charset="-78"/>
                        </a:rPr>
                        <a:t>استراتيجية التعلم بالمحاولة:</a:t>
                      </a:r>
                      <a:endParaRPr lang="en-US" sz="1400" b="0" i="0" kern="1200" dirty="0">
                        <a:solidFill>
                          <a:schemeClr val="tx1"/>
                        </a:solidFill>
                        <a:effectLst/>
                        <a:latin typeface="Sakkal Majalla" panose="02000000000000000000" pitchFamily="2" charset="-78"/>
                        <a:ea typeface="+mn-ea"/>
                        <a:cs typeface="Sakkal Majalla" panose="02000000000000000000" pitchFamily="2" charset="-78"/>
                      </a:endParaRPr>
                    </a:p>
                    <a:p>
                      <a:pPr algn="r"/>
                      <a:r>
                        <a:rPr lang="ar-AE" sz="1400" b="0" i="0" kern="1200" dirty="0">
                          <a:solidFill>
                            <a:schemeClr val="tx1"/>
                          </a:solidFill>
                          <a:effectLst/>
                          <a:latin typeface="Sakkal Majalla" panose="02000000000000000000" pitchFamily="2" charset="-78"/>
                          <a:ea typeface="+mn-ea"/>
                          <a:cs typeface="Sakkal Majalla" panose="02000000000000000000" pitchFamily="2" charset="-78"/>
                        </a:rPr>
                        <a:t>وعند حل بعض التمارين  بالربط بين صورة الحالة و عدد من الحالات الاخرى المعروضة.</a:t>
                      </a:r>
                      <a:endParaRPr lang="ar-EG" sz="1400" b="0" i="0" kern="1200" dirty="0">
                        <a:solidFill>
                          <a:schemeClr val="tx1"/>
                        </a:solidFill>
                        <a:effectLst/>
                        <a:latin typeface="Sakkal Majalla" panose="02000000000000000000" pitchFamily="2" charset="-78"/>
                        <a:ea typeface="+mn-ea"/>
                        <a:cs typeface="Sakkal Majalla" panose="02000000000000000000" pitchFamily="2" charset="-78"/>
                      </a:endParaRPr>
                    </a:p>
                    <a:p>
                      <a:pPr algn="r"/>
                      <a:r>
                        <a:rPr lang="ar-EG" sz="1400" b="0" i="0" kern="1200" dirty="0">
                          <a:solidFill>
                            <a:srgbClr val="FF0000"/>
                          </a:solidFill>
                          <a:effectLst/>
                          <a:latin typeface="Sakkal Majalla" panose="02000000000000000000" pitchFamily="2" charset="-78"/>
                          <a:ea typeface="+mn-ea"/>
                          <a:cs typeface="Sakkal Majalla" panose="02000000000000000000" pitchFamily="2" charset="-78"/>
                        </a:rPr>
                        <a:t>2- </a:t>
                      </a:r>
                      <a:r>
                        <a:rPr lang="ar-AE" sz="1400" b="0" i="0" kern="1200" dirty="0">
                          <a:solidFill>
                            <a:srgbClr val="FF0000"/>
                          </a:solidFill>
                          <a:effectLst/>
                          <a:latin typeface="Sakkal Majalla" panose="02000000000000000000" pitchFamily="2" charset="-78"/>
                          <a:ea typeface="+mn-ea"/>
                          <a:cs typeface="Sakkal Majalla" panose="02000000000000000000" pitchFamily="2" charset="-78"/>
                        </a:rPr>
                        <a:t>استراتيجية تنمية جوانب الإدراك البصري</a:t>
                      </a:r>
                      <a:r>
                        <a:rPr lang="ar-EG" sz="1400" b="0" i="0" kern="1200" dirty="0">
                          <a:solidFill>
                            <a:srgbClr val="FF0000"/>
                          </a:solidFill>
                          <a:effectLst/>
                          <a:latin typeface="Sakkal Majalla" panose="02000000000000000000" pitchFamily="2" charset="-78"/>
                          <a:ea typeface="+mn-ea"/>
                          <a:cs typeface="Sakkal Majalla" panose="02000000000000000000" pitchFamily="2" charset="-78"/>
                        </a:rPr>
                        <a:t>:</a:t>
                      </a:r>
                      <a:endParaRPr lang="ar-EG" sz="1400" b="0" i="0" kern="1200" dirty="0">
                        <a:solidFill>
                          <a:schemeClr val="tx1"/>
                        </a:solidFill>
                        <a:effectLst/>
                        <a:latin typeface="Sakkal Majalla" panose="02000000000000000000" pitchFamily="2" charset="-78"/>
                        <a:ea typeface="+mn-ea"/>
                        <a:cs typeface="Sakkal Majalla" panose="02000000000000000000" pitchFamily="2" charset="-78"/>
                      </a:endParaRPr>
                    </a:p>
                    <a:p>
                      <a:pPr algn="r"/>
                      <a:r>
                        <a:rPr lang="ar-EG" sz="1400" b="0" i="0" kern="1200" dirty="0">
                          <a:solidFill>
                            <a:schemeClr val="tx1"/>
                          </a:solidFill>
                          <a:effectLst/>
                          <a:latin typeface="Sakkal Majalla" panose="02000000000000000000" pitchFamily="2" charset="-78"/>
                          <a:ea typeface="+mn-ea"/>
                          <a:cs typeface="Sakkal Majalla" panose="02000000000000000000" pitchFamily="2" charset="-78"/>
                        </a:rPr>
                        <a:t>و ذلك ل</a:t>
                      </a:r>
                      <a:r>
                        <a:rPr lang="ar-AE" sz="1400" b="0" i="0" kern="1200" dirty="0">
                          <a:solidFill>
                            <a:schemeClr val="tx1"/>
                          </a:solidFill>
                          <a:effectLst/>
                          <a:latin typeface="Sakkal Majalla" panose="02000000000000000000" pitchFamily="2" charset="-78"/>
                          <a:ea typeface="+mn-ea"/>
                          <a:cs typeface="Sakkal Majalla" panose="02000000000000000000" pitchFamily="2" charset="-78"/>
                        </a:rPr>
                        <a:t>ان الطالب يمكن ان يتعلم التوصيل  بين نفسه و الأشكال  المعروضة  يساعده في </a:t>
                      </a:r>
                      <a:r>
                        <a:rPr lang="ar-AE" sz="1400" b="0" i="0" kern="1200" dirty="0" err="1">
                          <a:solidFill>
                            <a:schemeClr val="tx1"/>
                          </a:solidFill>
                          <a:effectLst/>
                          <a:latin typeface="Sakkal Majalla" panose="02000000000000000000" pitchFamily="2" charset="-78"/>
                          <a:ea typeface="+mn-ea"/>
                          <a:cs typeface="Sakkal Majalla" panose="02000000000000000000" pitchFamily="2" charset="-78"/>
                        </a:rPr>
                        <a:t>تالتعبير</a:t>
                      </a:r>
                      <a:r>
                        <a:rPr lang="ar-AE" sz="1400" b="0" i="0" kern="1200" dirty="0">
                          <a:solidFill>
                            <a:schemeClr val="tx1"/>
                          </a:solidFill>
                          <a:effectLst/>
                          <a:latin typeface="Sakkal Majalla" panose="02000000000000000000" pitchFamily="2" charset="-78"/>
                          <a:ea typeface="+mn-ea"/>
                          <a:cs typeface="Sakkal Majalla" panose="02000000000000000000" pitchFamily="2" charset="-78"/>
                        </a:rPr>
                        <a:t> عن نفسة و أيضا تقوية التآزر البصري و تقوية الحركات الدقيقة.. في حالات الإعاقة الذهنية الشديدة جدا يمكن للطالب أن يشير الشكل الصحيح أيضا نطق الطالب نعم او الايماء بالرأس او اليد عند عرض صورة المناسبة للتعبير عن حالة. </a:t>
                      </a:r>
                    </a:p>
                    <a:p>
                      <a:pPr algn="r"/>
                      <a:r>
                        <a:rPr lang="ar-EG" sz="1400" b="0" i="0" kern="1200" dirty="0">
                          <a:solidFill>
                            <a:schemeClr val="tx1"/>
                          </a:solidFill>
                          <a:effectLst/>
                          <a:latin typeface="Sakkal Majalla" panose="02000000000000000000" pitchFamily="2" charset="-78"/>
                          <a:ea typeface="+mn-ea"/>
                          <a:cs typeface="Sakkal Majalla" panose="02000000000000000000" pitchFamily="2" charset="-78"/>
                        </a:rPr>
                        <a:t>يحتاج الطفل أثناء </a:t>
                      </a:r>
                      <a:r>
                        <a:rPr lang="ar-AE" sz="1400" b="0" i="0" kern="1200" dirty="0">
                          <a:solidFill>
                            <a:schemeClr val="tx1"/>
                          </a:solidFill>
                          <a:effectLst/>
                          <a:latin typeface="Sakkal Majalla" panose="02000000000000000000" pitchFamily="2" charset="-78"/>
                          <a:ea typeface="+mn-ea"/>
                          <a:cs typeface="Sakkal Majalla" panose="02000000000000000000" pitchFamily="2" charset="-78"/>
                        </a:rPr>
                        <a:t>العد ان يقوي الذاكرة البصرية ثم يتمكن من اختيار الشكل المناسب لحالته في المرات القادمة مره تلو مره.</a:t>
                      </a:r>
                      <a:endParaRPr lang="ar-EG" sz="1400" b="0" i="0" kern="1200" dirty="0">
                        <a:solidFill>
                          <a:srgbClr val="FF0000"/>
                        </a:solidFill>
                        <a:effectLst/>
                        <a:latin typeface="Sakkal Majalla" panose="02000000000000000000" pitchFamily="2" charset="-78"/>
                        <a:ea typeface="+mn-ea"/>
                        <a:cs typeface="Sakkal Majalla" panose="02000000000000000000" pitchFamily="2" charset="-78"/>
                      </a:endParaRPr>
                    </a:p>
                    <a:p>
                      <a:pPr algn="r"/>
                      <a:r>
                        <a:rPr lang="ar-AE" sz="1400" b="0" i="0" kern="1200" dirty="0">
                          <a:solidFill>
                            <a:srgbClr val="FF0000"/>
                          </a:solidFill>
                          <a:effectLst/>
                          <a:latin typeface="Sakkal Majalla" panose="02000000000000000000" pitchFamily="2" charset="-78"/>
                          <a:ea typeface="+mn-ea"/>
                          <a:cs typeface="Sakkal Majalla" panose="02000000000000000000" pitchFamily="2" charset="-78"/>
                        </a:rPr>
                        <a:t>3</a:t>
                      </a:r>
                      <a:r>
                        <a:rPr lang="ar-EG" sz="1400" b="0" i="0" kern="1200" dirty="0">
                          <a:solidFill>
                            <a:srgbClr val="FF0000"/>
                          </a:solidFill>
                          <a:effectLst/>
                          <a:latin typeface="Sakkal Majalla" panose="02000000000000000000" pitchFamily="2" charset="-78"/>
                          <a:ea typeface="+mn-ea"/>
                          <a:cs typeface="Sakkal Majalla" panose="02000000000000000000" pitchFamily="2" charset="-78"/>
                        </a:rPr>
                        <a:t>- الثقة بالنفس:</a:t>
                      </a:r>
                      <a:endParaRPr lang="ar-EG" sz="1400" b="0" i="0" kern="1200" dirty="0">
                        <a:solidFill>
                          <a:schemeClr val="tx1"/>
                        </a:solidFill>
                        <a:effectLst/>
                        <a:latin typeface="Sakkal Majalla" panose="02000000000000000000" pitchFamily="2" charset="-78"/>
                        <a:ea typeface="+mn-ea"/>
                        <a:cs typeface="Sakkal Majalla" panose="02000000000000000000" pitchFamily="2" charset="-78"/>
                      </a:endParaRPr>
                    </a:p>
                    <a:p>
                      <a:pPr algn="r"/>
                      <a:r>
                        <a:rPr lang="ar-EG" sz="1400" b="0" i="0" kern="1200" dirty="0">
                          <a:solidFill>
                            <a:schemeClr val="tx1"/>
                          </a:solidFill>
                          <a:effectLst/>
                          <a:latin typeface="Sakkal Majalla" panose="02000000000000000000" pitchFamily="2" charset="-78"/>
                          <a:ea typeface="+mn-ea"/>
                          <a:cs typeface="Sakkal Majalla" panose="02000000000000000000" pitchFamily="2" charset="-78"/>
                        </a:rPr>
                        <a:t>عندما يقوم الطفل </a:t>
                      </a:r>
                      <a:r>
                        <a:rPr lang="ar-AE" sz="1400" b="0" i="0" kern="1200" dirty="0">
                          <a:solidFill>
                            <a:schemeClr val="tx1"/>
                          </a:solidFill>
                          <a:effectLst/>
                          <a:latin typeface="Sakkal Majalla" panose="02000000000000000000" pitchFamily="2" charset="-78"/>
                          <a:ea typeface="+mn-ea"/>
                          <a:cs typeface="Sakkal Majalla" panose="02000000000000000000" pitchFamily="2" charset="-78"/>
                        </a:rPr>
                        <a:t> بالتعبير عن نفسه</a:t>
                      </a:r>
                      <a:r>
                        <a:rPr lang="ar-EG" sz="1400" b="0" i="0" kern="1200" dirty="0">
                          <a:solidFill>
                            <a:schemeClr val="tx1"/>
                          </a:solidFill>
                          <a:effectLst/>
                          <a:latin typeface="Sakkal Majalla" panose="02000000000000000000" pitchFamily="2" charset="-78"/>
                          <a:ea typeface="+mn-ea"/>
                          <a:cs typeface="Sakkal Majalla" panose="02000000000000000000" pitchFamily="2" charset="-78"/>
                        </a:rPr>
                        <a:t> حتى يرى نجاحا سريعا يشجعه على الإكمال في المستويات الأعلى بالتدريج.</a:t>
                      </a:r>
                      <a:endParaRPr lang="ar-AE" sz="1400" b="0" i="0" kern="1200" dirty="0">
                        <a:solidFill>
                          <a:schemeClr val="tx1"/>
                        </a:solidFill>
                        <a:effectLst/>
                        <a:latin typeface="Sakkal Majalla" panose="02000000000000000000" pitchFamily="2" charset="-78"/>
                        <a:ea typeface="+mn-ea"/>
                        <a:cs typeface="Sakkal Majalla" panose="02000000000000000000" pitchFamily="2" charset="-78"/>
                      </a:endParaRPr>
                    </a:p>
                    <a:p>
                      <a:pPr algn="r"/>
                      <a:endParaRPr lang="ar-EG" sz="1400" b="0" i="0" kern="1200" dirty="0">
                        <a:solidFill>
                          <a:srgbClr val="FF0000"/>
                        </a:solidFill>
                        <a:effectLst/>
                        <a:latin typeface="Sakkal Majalla" panose="02000000000000000000" pitchFamily="2" charset="-78"/>
                        <a:ea typeface="+mn-ea"/>
                        <a:cs typeface="Sakkal Majalla" panose="02000000000000000000" pitchFamily="2" charset="-78"/>
                      </a:endParaRPr>
                    </a:p>
                    <a:p>
                      <a:pPr algn="r" rtl="1"/>
                      <a:r>
                        <a:rPr lang="ar-AE" sz="1400" b="1" u="none" baseline="0" dirty="0">
                          <a:solidFill>
                            <a:srgbClr val="FF0000"/>
                          </a:solidFill>
                          <a:latin typeface="Sakkal Majalla" panose="02000000000000000000" pitchFamily="2" charset="-78"/>
                          <a:cs typeface="Sakkal Majalla" panose="02000000000000000000" pitchFamily="2" charset="-78"/>
                        </a:rPr>
                        <a:t>4- النمذجة:</a:t>
                      </a:r>
                    </a:p>
                    <a:p>
                      <a:pPr algn="r" rtl="1"/>
                      <a:r>
                        <a:rPr lang="ar-AE" sz="1400" b="1" u="none" baseline="0" dirty="0">
                          <a:latin typeface="Sakkal Majalla" panose="02000000000000000000" pitchFamily="2" charset="-78"/>
                          <a:cs typeface="Sakkal Majalla" panose="02000000000000000000" pitchFamily="2" charset="-78"/>
                        </a:rPr>
                        <a:t>من خلال تطبيق المعلم في الإجابة عن الحال و اختيار الصورة </a:t>
                      </a:r>
                      <a:r>
                        <a:rPr lang="ar-AE" sz="1400" b="1" u="none" baseline="0" dirty="0" err="1">
                          <a:latin typeface="Sakkal Majalla" panose="02000000000000000000" pitchFamily="2" charset="-78"/>
                          <a:cs typeface="Sakkal Majalla" panose="02000000000000000000" pitchFamily="2" charset="-78"/>
                        </a:rPr>
                        <a:t>المعبره</a:t>
                      </a:r>
                      <a:r>
                        <a:rPr lang="ar-AE" sz="1400" b="1" u="none" baseline="0" dirty="0">
                          <a:latin typeface="Sakkal Majalla" panose="02000000000000000000" pitchFamily="2" charset="-78"/>
                          <a:cs typeface="Sakkal Majalla" panose="02000000000000000000" pitchFamily="2" charset="-78"/>
                        </a:rPr>
                        <a:t>.</a:t>
                      </a:r>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SA" sz="14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bg1"/>
                    </a:solidFill>
                  </a:tcPr>
                </a:tc>
                <a:tc>
                  <a:txBody>
                    <a:bodyPr/>
                    <a:lstStyle/>
                    <a:p>
                      <a:pPr algn="ctr" rtl="1"/>
                      <a:r>
                        <a:rPr lang="ar-EG" sz="1200" b="1" dirty="0">
                          <a:latin typeface="Sakkal Majalla" panose="02000000000000000000" pitchFamily="2" charset="-78"/>
                          <a:cs typeface="Sakkal Majalla" panose="02000000000000000000" pitchFamily="2" charset="-78"/>
                        </a:rPr>
                        <a:t>المقدمة </a:t>
                      </a:r>
                      <a:endParaRPr lang="ar-AE" sz="1200" b="1" dirty="0">
                        <a:latin typeface="Sakkal Majalla" panose="02000000000000000000" pitchFamily="2" charset="-78"/>
                        <a:cs typeface="Sakkal Majalla" panose="02000000000000000000" pitchFamily="2" charset="-78"/>
                      </a:endParaRPr>
                    </a:p>
                    <a:p>
                      <a:pPr algn="ctr" rtl="1"/>
                      <a:endParaRPr lang="ar-EG" sz="1200" b="1" baseline="0" dirty="0">
                        <a:latin typeface="Sakkal Majalla" panose="02000000000000000000" pitchFamily="2" charset="-78"/>
                        <a:cs typeface="Sakkal Majalla" panose="02000000000000000000" pitchFamily="2" charset="-78"/>
                      </a:endParaRPr>
                    </a:p>
                    <a:p>
                      <a:pPr algn="ctr" rtl="1"/>
                      <a:r>
                        <a:rPr lang="ar-AE" sz="1200" b="1" baseline="0"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2" name="Rounded Rectangle 1"/>
          <p:cNvSpPr/>
          <p:nvPr/>
        </p:nvSpPr>
        <p:spPr>
          <a:xfrm>
            <a:off x="6926391" y="5953455"/>
            <a:ext cx="3712704" cy="601489"/>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sz="1600" dirty="0"/>
          </a:p>
        </p:txBody>
      </p:sp>
      <p:sp>
        <p:nvSpPr>
          <p:cNvPr id="18" name="Date Placeholder 17"/>
          <p:cNvSpPr>
            <a:spLocks noGrp="1"/>
          </p:cNvSpPr>
          <p:nvPr>
            <p:ph type="dt" sz="half" idx="10"/>
          </p:nvPr>
        </p:nvSpPr>
        <p:spPr/>
        <p:txBody>
          <a:bodyPr/>
          <a:lstStyle/>
          <a:p>
            <a:fld id="{8CADBA5E-4532-4792-A258-A0D67C635858}" type="datetime3">
              <a:rPr lang="en-US" smtClean="0"/>
              <a:t>9 February 2021</a:t>
            </a:fld>
            <a:endParaRPr lang="en-GB"/>
          </a:p>
        </p:txBody>
      </p:sp>
      <p:sp>
        <p:nvSpPr>
          <p:cNvPr id="19" name="Slide Number Placeholder 18"/>
          <p:cNvSpPr>
            <a:spLocks noGrp="1"/>
          </p:cNvSpPr>
          <p:nvPr>
            <p:ph type="sldNum" sz="quarter" idx="12"/>
          </p:nvPr>
        </p:nvSpPr>
        <p:spPr/>
        <p:txBody>
          <a:bodyPr/>
          <a:lstStyle/>
          <a:p>
            <a:fld id="{60F9F505-338F-4A63-8E60-F3E66EC2060F}" type="slidenum">
              <a:rPr lang="en-GB" smtClean="0"/>
              <a:t>6</a:t>
            </a:fld>
            <a:endParaRPr lang="en-GB"/>
          </a:p>
        </p:txBody>
      </p:sp>
    </p:spTree>
    <p:extLst>
      <p:ext uri="{BB962C8B-B14F-4D97-AF65-F5344CB8AC3E}">
        <p14:creationId xmlns:p14="http://schemas.microsoft.com/office/powerpoint/2010/main" val="202964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599327589"/>
              </p:ext>
            </p:extLst>
          </p:nvPr>
        </p:nvGraphicFramePr>
        <p:xfrm>
          <a:off x="225287" y="201391"/>
          <a:ext cx="11755944" cy="6331932"/>
        </p:xfrm>
        <a:graphic>
          <a:graphicData uri="http://schemas.openxmlformats.org/drawingml/2006/table">
            <a:tbl>
              <a:tblPr firstRow="1" bandRow="1">
                <a:tableStyleId>{5940675A-B579-460E-94D1-54222C63F5DA}</a:tableStyleId>
              </a:tblPr>
              <a:tblGrid>
                <a:gridCol w="10588487">
                  <a:extLst>
                    <a:ext uri="{9D8B030D-6E8A-4147-A177-3AD203B41FA5}">
                      <a16:colId xmlns:a16="http://schemas.microsoft.com/office/drawing/2014/main" val="20000"/>
                    </a:ext>
                  </a:extLst>
                </a:gridCol>
                <a:gridCol w="1167457">
                  <a:extLst>
                    <a:ext uri="{9D8B030D-6E8A-4147-A177-3AD203B41FA5}">
                      <a16:colId xmlns:a16="http://schemas.microsoft.com/office/drawing/2014/main" val="20001"/>
                    </a:ext>
                  </a:extLst>
                </a:gridCol>
              </a:tblGrid>
              <a:tr h="457968">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i="0" u="none" strike="noStrike" dirty="0">
                          <a:solidFill>
                            <a:schemeClr val="tx1"/>
                          </a:solidFill>
                          <a:effectLst/>
                          <a:latin typeface="Sakkal Majalla" panose="02000000000000000000" pitchFamily="2" charset="-78"/>
                          <a:cs typeface="Sakkal Majalla" panose="02000000000000000000" pitchFamily="2" charset="-78"/>
                        </a:rPr>
                        <a:t> - التعبير عن النفس</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14703">
                <a:tc>
                  <a:txBody>
                    <a:bodyPr/>
                    <a:lstStyle/>
                    <a:p>
                      <a:pPr algn="r" rtl="1"/>
                      <a:r>
                        <a:rPr lang="ar-SA" sz="1200" b="1" dirty="0">
                          <a:latin typeface="Sakkal Majalla" panose="02000000000000000000" pitchFamily="2" charset="-78"/>
                          <a:cs typeface="Sakkal Majalla" panose="02000000000000000000" pitchFamily="2" charset="-78"/>
                        </a:rPr>
                        <a:t>انشطه</a:t>
                      </a:r>
                      <a:r>
                        <a:rPr lang="ar-SA" sz="1200" b="1" baseline="0" dirty="0">
                          <a:latin typeface="Sakkal Majalla" panose="02000000000000000000" pitchFamily="2" charset="-78"/>
                          <a:cs typeface="Sakkal Majalla" panose="02000000000000000000" pitchFamily="2" charset="-78"/>
                        </a:rPr>
                        <a:t> مهارية</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400" b="1" dirty="0">
                          <a:latin typeface="Sakkal Majalla" panose="02000000000000000000" pitchFamily="2" charset="-78"/>
                          <a:cs typeface="Sakkal Majalla" panose="02000000000000000000" pitchFamily="2" charset="-78"/>
                        </a:rPr>
                        <a:t>المكونات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459261">
                <a:tc>
                  <a:txBody>
                    <a:bodyPr/>
                    <a:lstStyle/>
                    <a:p>
                      <a:pPr marL="0" marR="0" lvl="0" indent="0" algn="r" defTabSz="914400" rtl="1" eaLnBrk="1" fontAlgn="auto" latinLnBrk="0" hangingPunct="1">
                        <a:lnSpc>
                          <a:spcPct val="100000"/>
                        </a:lnSpc>
                        <a:spcBef>
                          <a:spcPts val="0"/>
                        </a:spcBef>
                        <a:spcAft>
                          <a:spcPts val="0"/>
                        </a:spcAft>
                        <a:buClrTx/>
                        <a:buSzTx/>
                        <a:buFont typeface="+mj-lt"/>
                        <a:buNone/>
                        <a:tabLst/>
                        <a:defRPr/>
                      </a:pPr>
                      <a:r>
                        <a:rPr lang="ar-EG" sz="1600" b="0" i="0" u="none" baseline="0" dirty="0">
                          <a:solidFill>
                            <a:srgbClr val="FF0000"/>
                          </a:solidFill>
                          <a:latin typeface="Sakkal Majalla" panose="02000000000000000000" pitchFamily="2" charset="-78"/>
                          <a:cs typeface="Sakkal Majalla" panose="02000000000000000000" pitchFamily="2" charset="-78"/>
                        </a:rPr>
                        <a:t>الدرس:</a:t>
                      </a:r>
                      <a:endParaRPr lang="ar-SA" sz="1600" b="0" i="0" u="none" baseline="0" dirty="0">
                        <a:solidFill>
                          <a:srgbClr val="FF0000"/>
                        </a:solidFill>
                        <a:latin typeface="Sakkal Majalla" panose="02000000000000000000" pitchFamily="2" charset="-78"/>
                        <a:cs typeface="Sakkal Majalla" panose="02000000000000000000" pitchFamily="2" charset="-78"/>
                      </a:endParaRPr>
                    </a:p>
                    <a:p>
                      <a:pPr algn="r"/>
                      <a:r>
                        <a:rPr lang="ar-EG" sz="1400" b="0" i="0" u="none" kern="1200" dirty="0">
                          <a:solidFill>
                            <a:srgbClr val="FF0000"/>
                          </a:solidFill>
                          <a:effectLst/>
                          <a:latin typeface="+mn-lt"/>
                          <a:ea typeface="+mn-ea"/>
                          <a:cs typeface="+mn-cs"/>
                        </a:rPr>
                        <a:t>أنشطة  تحفيزية تساعد و تدعم مهارات الطفل </a:t>
                      </a:r>
                      <a:r>
                        <a:rPr lang="ar-AE" sz="1400" b="0" i="0" u="none" kern="1200" dirty="0">
                          <a:solidFill>
                            <a:srgbClr val="FF0000"/>
                          </a:solidFill>
                          <a:effectLst/>
                          <a:latin typeface="+mn-lt"/>
                          <a:ea typeface="+mn-ea"/>
                          <a:cs typeface="+mn-cs"/>
                        </a:rPr>
                        <a:t>للتعبير عن النفس</a:t>
                      </a:r>
                      <a:endParaRPr lang="en-US" sz="1400" b="0" i="0" u="none" kern="1200" dirty="0">
                        <a:solidFill>
                          <a:srgbClr val="FF0000"/>
                        </a:solidFill>
                        <a:effectLst/>
                        <a:latin typeface="Sakkal Majalla" panose="02000000000000000000" pitchFamily="2" charset="-78"/>
                        <a:ea typeface="+mn-ea"/>
                        <a:cs typeface="Sakkal Majalla" panose="02000000000000000000" pitchFamily="2" charset="-78"/>
                      </a:endParaRPr>
                    </a:p>
                    <a:p>
                      <a:pPr algn="r"/>
                      <a:r>
                        <a:rPr lang="ar-EG" sz="1200" b="1" i="0" kern="1200" dirty="0">
                          <a:solidFill>
                            <a:schemeClr val="tx1"/>
                          </a:solidFill>
                          <a:effectLst/>
                          <a:latin typeface="Sakkal Majalla" panose="02000000000000000000" pitchFamily="2" charset="-78"/>
                          <a:ea typeface="+mn-ea"/>
                          <a:cs typeface="Sakkal Majalla" panose="02000000000000000000" pitchFamily="2" charset="-78"/>
                        </a:rPr>
                        <a:t>عمل أشكال</a:t>
                      </a:r>
                      <a:r>
                        <a:rPr lang="ar-AE" sz="1200" b="1" i="0" kern="1200" dirty="0">
                          <a:solidFill>
                            <a:schemeClr val="tx1"/>
                          </a:solidFill>
                          <a:effectLst/>
                          <a:latin typeface="Sakkal Majalla" panose="02000000000000000000" pitchFamily="2" charset="-78"/>
                          <a:ea typeface="+mn-ea"/>
                          <a:cs typeface="Sakkal Majalla" panose="02000000000000000000" pitchFamily="2" charset="-78"/>
                        </a:rPr>
                        <a:t> على ورق او كرتون و على الطالب انتقاء الشكل الصحيح</a:t>
                      </a:r>
                    </a:p>
                    <a:p>
                      <a:pPr algn="r"/>
                      <a:r>
                        <a:rPr lang="ar-AE" sz="1200" b="1" i="0" kern="1200" dirty="0">
                          <a:solidFill>
                            <a:schemeClr val="tx1"/>
                          </a:solidFill>
                          <a:effectLst/>
                          <a:latin typeface="Sakkal Majalla" panose="02000000000000000000" pitchFamily="2" charset="-78"/>
                          <a:ea typeface="+mn-ea"/>
                          <a:cs typeface="Sakkal Majalla" panose="02000000000000000000" pitchFamily="2" charset="-78"/>
                        </a:rPr>
                        <a:t>بوضع دائرة على الاختيار الصحيح.</a:t>
                      </a:r>
                    </a:p>
                    <a:p>
                      <a:pPr algn="r"/>
                      <a:r>
                        <a:rPr lang="ar-EG" sz="1200" b="1" i="0" kern="1200" dirty="0">
                          <a:solidFill>
                            <a:schemeClr val="tx1"/>
                          </a:solidFill>
                          <a:effectLst/>
                          <a:latin typeface="Sakkal Majalla" panose="02000000000000000000" pitchFamily="2" charset="-78"/>
                          <a:ea typeface="+mn-ea"/>
                          <a:cs typeface="Sakkal Majalla" panose="02000000000000000000" pitchFamily="2" charset="-78"/>
                        </a:rPr>
                        <a:t> و تطلب من الطفل أن </a:t>
                      </a:r>
                      <a:r>
                        <a:rPr lang="ar-AE" sz="1200" b="1" i="0" kern="1200" dirty="0">
                          <a:solidFill>
                            <a:schemeClr val="tx1"/>
                          </a:solidFill>
                          <a:effectLst/>
                          <a:latin typeface="Sakkal Majalla" panose="02000000000000000000" pitchFamily="2" charset="-78"/>
                          <a:ea typeface="+mn-ea"/>
                          <a:cs typeface="Sakkal Majalla" panose="02000000000000000000" pitchFamily="2" charset="-78"/>
                        </a:rPr>
                        <a:t>تختار الصورة المناسبة </a:t>
                      </a:r>
                      <a:r>
                        <a:rPr lang="ar-EG" sz="1200" b="1" i="0" kern="1200" dirty="0">
                          <a:solidFill>
                            <a:schemeClr val="tx1"/>
                          </a:solidFill>
                          <a:effectLst/>
                          <a:latin typeface="Sakkal Majalla" panose="02000000000000000000" pitchFamily="2" charset="-78"/>
                          <a:ea typeface="+mn-ea"/>
                          <a:cs typeface="Sakkal Majalla" panose="02000000000000000000" pitchFamily="2" charset="-78"/>
                        </a:rPr>
                        <a:t> </a:t>
                      </a:r>
                      <a:r>
                        <a:rPr lang="ar-AE" sz="1200" b="1" i="0" kern="1200" dirty="0">
                          <a:solidFill>
                            <a:schemeClr val="tx1"/>
                          </a:solidFill>
                          <a:effectLst/>
                          <a:latin typeface="Sakkal Majalla" panose="02000000000000000000" pitchFamily="2" charset="-78"/>
                          <a:ea typeface="+mn-ea"/>
                          <a:cs typeface="Sakkal Majalla" panose="02000000000000000000" pitchFamily="2" charset="-78"/>
                        </a:rPr>
                        <a:t>للحالة التي تقولها المعلمة</a:t>
                      </a:r>
                      <a:r>
                        <a:rPr lang="ar-EG" sz="1200" b="1" i="0" kern="1200" dirty="0">
                          <a:solidFill>
                            <a:schemeClr val="tx1"/>
                          </a:solidFill>
                          <a:effectLst/>
                          <a:latin typeface="Sakkal Majalla" panose="02000000000000000000" pitchFamily="2" charset="-78"/>
                          <a:ea typeface="+mn-ea"/>
                          <a:cs typeface="Sakkal Majalla" panose="02000000000000000000" pitchFamily="2" charset="-78"/>
                        </a:rPr>
                        <a:t>.</a:t>
                      </a:r>
                      <a:endParaRPr lang="ar-EG" sz="1200" b="0" i="0" kern="1200" dirty="0">
                        <a:solidFill>
                          <a:schemeClr val="tx1"/>
                        </a:solidFill>
                        <a:effectLst/>
                        <a:latin typeface="Sakkal Majalla" panose="02000000000000000000" pitchFamily="2" charset="-78"/>
                        <a:ea typeface="+mn-ea"/>
                        <a:cs typeface="Sakkal Majalla" panose="02000000000000000000" pitchFamily="2" charset="-78"/>
                      </a:endParaRPr>
                    </a:p>
                    <a:p>
                      <a:pPr algn="r"/>
                      <a:r>
                        <a:rPr lang="ar-EG" sz="1200" b="1" i="0" u="none" kern="1200" dirty="0">
                          <a:solidFill>
                            <a:schemeClr val="tx1"/>
                          </a:solidFill>
                          <a:effectLst/>
                          <a:latin typeface="Sakkal Majalla" panose="02000000000000000000" pitchFamily="2" charset="-78"/>
                          <a:ea typeface="+mn-ea"/>
                          <a:cs typeface="Sakkal Majalla" panose="02000000000000000000" pitchFamily="2" charset="-78"/>
                        </a:rPr>
                        <a:t>" اجعل الطفل دائما يستخدم إصبع السبابة في اليد التي يستخدمها" </a:t>
                      </a:r>
                      <a:r>
                        <a:rPr lang="en-US" sz="1200" b="1" i="0" u="none" kern="1200" dirty="0">
                          <a:solidFill>
                            <a:schemeClr val="tx1"/>
                          </a:solidFill>
                          <a:effectLst/>
                          <a:latin typeface="Sakkal Majalla" panose="02000000000000000000" pitchFamily="2" charset="-78"/>
                          <a:ea typeface="+mn-ea"/>
                          <a:cs typeface="Sakkal Majalla" panose="02000000000000000000" pitchFamily="2" charset="-78"/>
                        </a:rPr>
                        <a:t> </a:t>
                      </a:r>
                      <a:endParaRPr lang="ar-EG" sz="1200" b="1" u="none" kern="1200" dirty="0">
                        <a:solidFill>
                          <a:srgbClr val="FF0000"/>
                        </a:solidFill>
                        <a:effectLst/>
                        <a:latin typeface="Sakkal Majalla" panose="02000000000000000000" pitchFamily="2" charset="-78"/>
                        <a:ea typeface="+mn-ea"/>
                        <a:cs typeface="Sakkal Majalla" panose="02000000000000000000" pitchFamily="2" charset="-78"/>
                      </a:endParaRPr>
                    </a:p>
                    <a:p>
                      <a:pPr algn="r"/>
                      <a:r>
                        <a:rPr lang="ar-EG" sz="1200" b="1" u="none" kern="1200" dirty="0">
                          <a:solidFill>
                            <a:srgbClr val="FF0000"/>
                          </a:solidFill>
                          <a:effectLst/>
                          <a:latin typeface="Sakkal Majalla" panose="02000000000000000000" pitchFamily="2" charset="-78"/>
                          <a:ea typeface="+mn-ea"/>
                          <a:cs typeface="Sakkal Majalla" panose="02000000000000000000" pitchFamily="2" charset="-78"/>
                        </a:rPr>
                        <a:t>التدرج في تقديم النشاط:</a:t>
                      </a:r>
                      <a:endParaRPr lang="ar-EG" sz="1200" u="none" dirty="0">
                        <a:solidFill>
                          <a:srgbClr val="FF0000"/>
                        </a:solidFill>
                        <a:effectLst/>
                        <a:latin typeface="Sakkal Majalla" panose="02000000000000000000" pitchFamily="2" charset="-78"/>
                        <a:cs typeface="Sakkal Majalla" panose="02000000000000000000" pitchFamily="2" charset="-78"/>
                      </a:endParaRPr>
                    </a:p>
                    <a:p>
                      <a:pPr algn="r"/>
                      <a:r>
                        <a:rPr lang="ar-EG" sz="1200" b="1" kern="1200" dirty="0">
                          <a:solidFill>
                            <a:schemeClr val="tx1"/>
                          </a:solidFill>
                          <a:effectLst/>
                          <a:latin typeface="Sakkal Majalla" panose="02000000000000000000" pitchFamily="2" charset="-78"/>
                          <a:ea typeface="+mn-ea"/>
                          <a:cs typeface="Sakkal Majalla" panose="02000000000000000000" pitchFamily="2" charset="-78"/>
                        </a:rPr>
                        <a:t>هذا التدرج الذي سأتبعه و هو اجتهاد شخصي يحتمل الصواب أو الخطأ و الاهم منه هو ملاحظة الطفل و اتباع احتياجاته و تقدمه</a:t>
                      </a:r>
                      <a:endParaRPr lang="en-US" sz="1200" dirty="0">
                        <a:effectLst/>
                        <a:latin typeface="Sakkal Majalla" panose="02000000000000000000" pitchFamily="2" charset="-78"/>
                        <a:cs typeface="Sakkal Majalla" panose="02000000000000000000" pitchFamily="2" charset="-78"/>
                      </a:endParaRPr>
                    </a:p>
                    <a:p>
                      <a:pPr algn="r"/>
                      <a:r>
                        <a:rPr lang="ar-EG" sz="1200" b="1" dirty="0">
                          <a:effectLst/>
                          <a:latin typeface="Sakkal Majalla" panose="02000000000000000000" pitchFamily="2" charset="-78"/>
                          <a:cs typeface="Sakkal Majalla" panose="02000000000000000000" pitchFamily="2" charset="-78"/>
                        </a:rPr>
                        <a:t>الهدف من النشاط في البداية هو تمكن الطفل من </a:t>
                      </a:r>
                      <a:r>
                        <a:rPr lang="ar-AE" sz="1200" b="1" dirty="0">
                          <a:effectLst/>
                          <a:latin typeface="Sakkal Majalla" panose="02000000000000000000" pitchFamily="2" charset="-78"/>
                          <a:cs typeface="Sakkal Majalla" panose="02000000000000000000" pitchFamily="2" charset="-78"/>
                        </a:rPr>
                        <a:t>معرفة الحالة مع الصورة المناسبة</a:t>
                      </a:r>
                    </a:p>
                    <a:p>
                      <a:pPr algn="r"/>
                      <a:r>
                        <a:rPr lang="ar-AE" sz="1200" b="1" dirty="0">
                          <a:effectLst/>
                          <a:latin typeface="Sakkal Majalla" panose="02000000000000000000" pitchFamily="2" charset="-78"/>
                          <a:cs typeface="Sakkal Majalla" panose="02000000000000000000" pitchFamily="2" charset="-78"/>
                        </a:rPr>
                        <a:t>ثم ربط لفظ الحالة بالشكل</a:t>
                      </a:r>
                    </a:p>
                    <a:p>
                      <a:pPr algn="r"/>
                      <a:r>
                        <a:rPr lang="ar-AE" sz="1200" b="1" dirty="0">
                          <a:effectLst/>
                          <a:latin typeface="Sakkal Majalla" panose="02000000000000000000" pitchFamily="2" charset="-78"/>
                          <a:cs typeface="Sakkal Majalla" panose="02000000000000000000" pitchFamily="2" charset="-78"/>
                        </a:rPr>
                        <a:t>ثم نبدأ بإضافة الحالة الجديدة و الذي يليه وقبل الانتقال للحالة الثانية يجب مراجعة ما سبق الذي تم شرحه من قبل </a:t>
                      </a:r>
                    </a:p>
                    <a:p>
                      <a:pPr algn="r"/>
                      <a:r>
                        <a:rPr lang="ar-EG" sz="1200" b="1" dirty="0">
                          <a:effectLst/>
                          <a:latin typeface="Sakkal Majalla" panose="02000000000000000000" pitchFamily="2" charset="-78"/>
                          <a:cs typeface="Sakkal Majalla" panose="02000000000000000000" pitchFamily="2" charset="-78"/>
                        </a:rPr>
                        <a:t>. </a:t>
                      </a:r>
                      <a:r>
                        <a:rPr lang="ar-AE" sz="1200" b="1" dirty="0">
                          <a:effectLst/>
                          <a:latin typeface="Sakkal Majalla" panose="02000000000000000000" pitchFamily="2" charset="-78"/>
                          <a:cs typeface="Sakkal Majalla" panose="02000000000000000000" pitchFamily="2" charset="-78"/>
                        </a:rPr>
                        <a:t>في بعض الحالات الشديدة جدا يمكن للطالب </a:t>
                      </a:r>
                      <a:r>
                        <a:rPr lang="ar-AE" sz="1200" b="1" dirty="0" err="1">
                          <a:effectLst/>
                          <a:latin typeface="Sakkal Majalla" panose="02000000000000000000" pitchFamily="2" charset="-78"/>
                          <a:cs typeface="Sakkal Majalla" panose="02000000000000000000" pitchFamily="2" charset="-78"/>
                        </a:rPr>
                        <a:t>الاشاره</a:t>
                      </a:r>
                      <a:r>
                        <a:rPr lang="ar-AE" sz="1200" b="1" dirty="0">
                          <a:effectLst/>
                          <a:latin typeface="Sakkal Majalla" panose="02000000000000000000" pitchFamily="2" charset="-78"/>
                          <a:cs typeface="Sakkal Majalla" panose="02000000000000000000" pitchFamily="2" charset="-78"/>
                        </a:rPr>
                        <a:t> لعلامة الصح او الخطأ  بدلا من لفظه.</a:t>
                      </a:r>
                    </a:p>
                    <a:p>
                      <a:pPr algn="r"/>
                      <a:r>
                        <a:rPr lang="ar-AE" sz="1200" b="1" u="none" baseline="0" dirty="0">
                          <a:effectLst/>
                          <a:latin typeface="Sakkal Majalla" panose="02000000000000000000" pitchFamily="2" charset="-78"/>
                          <a:cs typeface="Sakkal Majalla" panose="02000000000000000000" pitchFamily="2" charset="-78"/>
                        </a:rPr>
                        <a:t>مثلا عرض صورة الوجه السعيد و </a:t>
                      </a:r>
                      <a:r>
                        <a:rPr lang="ar-AE" sz="1200" b="1" u="none" baseline="0" dirty="0" err="1">
                          <a:effectLst/>
                          <a:latin typeface="Sakkal Majalla" panose="02000000000000000000" pitchFamily="2" charset="-78"/>
                          <a:cs typeface="Sakkal Majalla" panose="02000000000000000000" pitchFamily="2" charset="-78"/>
                        </a:rPr>
                        <a:t>سوؤال</a:t>
                      </a:r>
                      <a:r>
                        <a:rPr lang="ar-AE" sz="1200" b="1" u="none" baseline="0" dirty="0">
                          <a:effectLst/>
                          <a:latin typeface="Sakkal Majalla" panose="02000000000000000000" pitchFamily="2" charset="-78"/>
                          <a:cs typeface="Sakkal Majalla" panose="02000000000000000000" pitchFamily="2" charset="-78"/>
                        </a:rPr>
                        <a:t> الطفل هل انت سعيد ؟ على الطالب اختيار </a:t>
                      </a:r>
                      <a:r>
                        <a:rPr lang="ar-AE" sz="1200" b="1" u="none" baseline="0" dirty="0" err="1">
                          <a:effectLst/>
                          <a:latin typeface="Sakkal Majalla" panose="02000000000000000000" pitchFamily="2" charset="-78"/>
                          <a:cs typeface="Sakkal Majalla" panose="02000000000000000000" pitchFamily="2" charset="-78"/>
                        </a:rPr>
                        <a:t>ااما</a:t>
                      </a:r>
                      <a:r>
                        <a:rPr lang="ar-AE" sz="1200" b="1" u="none" baseline="0" dirty="0">
                          <a:effectLst/>
                          <a:latin typeface="Sakkal Majalla" panose="02000000000000000000" pitchFamily="2" charset="-78"/>
                          <a:cs typeface="Sakkal Majalla" panose="02000000000000000000" pitchFamily="2" charset="-78"/>
                        </a:rPr>
                        <a:t> صح أو خطأ للتعبير عن نفسه.</a:t>
                      </a:r>
                      <a:endParaRPr lang="ar-EG" sz="1600" b="1" u="none" baseline="0" dirty="0">
                        <a:latin typeface="Sakkal Majalla" panose="02000000000000000000" pitchFamily="2" charset="-78"/>
                        <a:cs typeface="Sakkal Majalla" panose="02000000000000000000" pitchFamily="2" charset="-78"/>
                      </a:endParaRPr>
                    </a:p>
                    <a:p>
                      <a:endParaRPr lang="ar-EG" sz="1600" b="1" u="none" baseline="0" dirty="0">
                        <a:latin typeface="Sakkal Majalla" panose="02000000000000000000" pitchFamily="2" charset="-78"/>
                        <a:cs typeface="Sakkal Majalla" panose="02000000000000000000" pitchFamily="2" charset="-78"/>
                      </a:endParaRPr>
                    </a:p>
                    <a:p>
                      <a:endParaRPr lang="ar-EG" sz="1600" b="1" u="none" baseline="0" dirty="0">
                        <a:latin typeface="Sakkal Majalla" panose="02000000000000000000" pitchFamily="2" charset="-78"/>
                        <a:cs typeface="Sakkal Majalla" panose="02000000000000000000" pitchFamily="2" charset="-78"/>
                      </a:endParaRPr>
                    </a:p>
                    <a:p>
                      <a:endParaRPr lang="ar-EG" sz="1600" b="1" u="none" baseline="0" dirty="0">
                        <a:latin typeface="Sakkal Majalla" panose="02000000000000000000" pitchFamily="2" charset="-78"/>
                        <a:cs typeface="Sakkal Majalla" panose="02000000000000000000" pitchFamily="2" charset="-78"/>
                      </a:endParaRPr>
                    </a:p>
                    <a:p>
                      <a:endParaRPr lang="ar-EG" sz="1600" b="1" u="none" baseline="0" dirty="0">
                        <a:latin typeface="Sakkal Majalla" panose="02000000000000000000" pitchFamily="2" charset="-78"/>
                        <a:cs typeface="Sakkal Majalla" panose="02000000000000000000" pitchFamily="2" charset="-78"/>
                      </a:endParaRPr>
                    </a:p>
                    <a:p>
                      <a:endParaRPr lang="ar-SA" sz="16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00FA42EF-3AAD-44DC-B736-900FDC7B54C3}" type="datetime3">
              <a:rPr lang="en-US" smtClean="0"/>
              <a:t>9 February 2021</a:t>
            </a:fld>
            <a:endParaRPr lang="en-GB"/>
          </a:p>
        </p:txBody>
      </p:sp>
      <p:sp>
        <p:nvSpPr>
          <p:cNvPr id="10" name="Slide Number Placeholder 9"/>
          <p:cNvSpPr>
            <a:spLocks noGrp="1"/>
          </p:cNvSpPr>
          <p:nvPr>
            <p:ph type="sldNum" sz="quarter" idx="12"/>
          </p:nvPr>
        </p:nvSpPr>
        <p:spPr/>
        <p:txBody>
          <a:bodyPr/>
          <a:lstStyle/>
          <a:p>
            <a:fld id="{60F9F505-338F-4A63-8E60-F3E66EC2060F}" type="slidenum">
              <a:rPr lang="en-GB" smtClean="0"/>
              <a:t>7</a:t>
            </a:fld>
            <a:endParaRPr lang="en-GB"/>
          </a:p>
        </p:txBody>
      </p:sp>
    </p:spTree>
    <p:extLst>
      <p:ext uri="{BB962C8B-B14F-4D97-AF65-F5344CB8AC3E}">
        <p14:creationId xmlns:p14="http://schemas.microsoft.com/office/powerpoint/2010/main" val="3944484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459887592"/>
              </p:ext>
            </p:extLst>
          </p:nvPr>
        </p:nvGraphicFramePr>
        <p:xfrm>
          <a:off x="301446" y="75930"/>
          <a:ext cx="11589108" cy="6584949"/>
        </p:xfrm>
        <a:graphic>
          <a:graphicData uri="http://schemas.openxmlformats.org/drawingml/2006/table">
            <a:tbl>
              <a:tblPr firstRow="1" bandRow="1">
                <a:tableStyleId>{5940675A-B579-460E-94D1-54222C63F5DA}</a:tableStyleId>
              </a:tblPr>
              <a:tblGrid>
                <a:gridCol w="10254159">
                  <a:extLst>
                    <a:ext uri="{9D8B030D-6E8A-4147-A177-3AD203B41FA5}">
                      <a16:colId xmlns:a16="http://schemas.microsoft.com/office/drawing/2014/main" val="20000"/>
                    </a:ext>
                  </a:extLst>
                </a:gridCol>
                <a:gridCol w="1334949">
                  <a:extLst>
                    <a:ext uri="{9D8B030D-6E8A-4147-A177-3AD203B41FA5}">
                      <a16:colId xmlns:a16="http://schemas.microsoft.com/office/drawing/2014/main" val="20001"/>
                    </a:ext>
                  </a:extLst>
                </a:gridCol>
              </a:tblGrid>
              <a:tr h="464155">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EG" sz="1100" b="1" dirty="0">
                          <a:latin typeface="Sakkal Majalla" panose="02000000000000000000" pitchFamily="2" charset="-78"/>
                          <a:cs typeface="Sakkal Majalla" panose="02000000000000000000" pitchFamily="2" charset="-78"/>
                        </a:rPr>
                        <a:t>-</a:t>
                      </a:r>
                      <a:r>
                        <a:rPr lang="ar-AE" sz="1100" b="1" dirty="0">
                          <a:latin typeface="Sakkal Majalla" panose="02000000000000000000" pitchFamily="2" charset="-78"/>
                          <a:cs typeface="Sakkal Majalla" panose="02000000000000000000" pitchFamily="2" charset="-78"/>
                        </a:rPr>
                        <a:t>يعد من 1 الى 4 مقلدا</a:t>
                      </a:r>
                      <a:endParaRPr lang="ar-AE" sz="1100" b="1" i="0" u="none" strike="noStrike" dirty="0">
                        <a:solidFill>
                          <a:srgbClr val="000000"/>
                        </a:solidFill>
                        <a:effectLst/>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الهدف</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20305">
                <a:tc>
                  <a:txBody>
                    <a:bodyPr/>
                    <a:lstStyle/>
                    <a:p>
                      <a:pPr algn="r" rtl="1"/>
                      <a:r>
                        <a:rPr lang="ar-SA" sz="1100" b="1" dirty="0">
                          <a:latin typeface="Sakkal Majalla" panose="02000000000000000000" pitchFamily="2" charset="-78"/>
                          <a:cs typeface="Sakkal Majalla" panose="02000000000000000000" pitchFamily="2" charset="-78"/>
                        </a:rPr>
                        <a:t>انشطه</a:t>
                      </a:r>
                      <a:r>
                        <a:rPr lang="ar-SA" sz="1100" b="1" baseline="0" dirty="0">
                          <a:latin typeface="Sakkal Majalla" panose="02000000000000000000" pitchFamily="2" charset="-78"/>
                          <a:cs typeface="Sakkal Majalla" panose="02000000000000000000" pitchFamily="2" charset="-78"/>
                        </a:rPr>
                        <a:t> مهارية</a:t>
                      </a:r>
                      <a:endParaRPr lang="ar-AE" sz="11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200" b="1" dirty="0">
                          <a:latin typeface="Sakkal Majalla" panose="02000000000000000000" pitchFamily="2" charset="-78"/>
                          <a:cs typeface="Sakkal Majalla" panose="02000000000000000000" pitchFamily="2" charset="-78"/>
                        </a:rPr>
                        <a:t>المكونات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700489">
                <a:tc>
                  <a:txBody>
                    <a:bodyPr/>
                    <a:lstStyle/>
                    <a:p>
                      <a:pPr algn="r" rtl="1"/>
                      <a:endParaRPr lang="ar-EG" sz="1400" b="1" u="none" baseline="0" dirty="0">
                        <a:latin typeface="Sakkal Majalla" panose="02000000000000000000" pitchFamily="2" charset="-78"/>
                        <a:cs typeface="Sakkal Majalla" panose="02000000000000000000" pitchFamily="2" charset="-78"/>
                      </a:endParaRPr>
                    </a:p>
                    <a:p>
                      <a:pPr algn="r" rtl="1"/>
                      <a:r>
                        <a:rPr lang="ar-EG" sz="1400" b="1" u="none" baseline="0" dirty="0">
                          <a:solidFill>
                            <a:srgbClr val="FF0000"/>
                          </a:solidFill>
                          <a:latin typeface="Sakkal Majalla" panose="02000000000000000000" pitchFamily="2" charset="-78"/>
                          <a:cs typeface="Sakkal Majalla" panose="02000000000000000000" pitchFamily="2" charset="-78"/>
                        </a:rPr>
                        <a:t>التدرج في تقديم النشاط:</a:t>
                      </a:r>
                    </a:p>
                    <a:p>
                      <a:pPr algn="r" rtl="1"/>
                      <a:r>
                        <a:rPr lang="ar-EG" sz="1400" b="1" u="none" baseline="0" dirty="0">
                          <a:latin typeface="Sakkal Majalla" panose="02000000000000000000" pitchFamily="2" charset="-78"/>
                          <a:cs typeface="Sakkal Majalla" panose="02000000000000000000" pitchFamily="2" charset="-78"/>
                        </a:rPr>
                        <a:t>هذا التدرج الذي سأتبعه و هو اجتهاد شخصي يحتمل الصواب أو الخطأ و الاهم منه هو ملاحظة الطفل و اتباع احتياجاته و تقدمه</a:t>
                      </a:r>
                    </a:p>
                    <a:p>
                      <a:pPr algn="r" rtl="1"/>
                      <a:r>
                        <a:rPr lang="ar-EG" sz="1400" b="1" u="none" baseline="0" dirty="0">
                          <a:latin typeface="Sakkal Majalla" panose="02000000000000000000" pitchFamily="2" charset="-78"/>
                          <a:cs typeface="Sakkal Majalla" panose="02000000000000000000" pitchFamily="2" charset="-78"/>
                        </a:rPr>
                        <a:t>الهدف من النشاط في البداية هو تمكن الطفل من معرفة الحالة مع الصورة المناسبة</a:t>
                      </a:r>
                    </a:p>
                    <a:p>
                      <a:pPr algn="r" rtl="1"/>
                      <a:r>
                        <a:rPr lang="ar-EG" sz="1400" b="1" u="none" baseline="0" dirty="0">
                          <a:latin typeface="Sakkal Majalla" panose="02000000000000000000" pitchFamily="2" charset="-78"/>
                          <a:cs typeface="Sakkal Majalla" panose="02000000000000000000" pitchFamily="2" charset="-78"/>
                        </a:rPr>
                        <a:t>ثم ربط لفظ الحالة بالشكل</a:t>
                      </a:r>
                    </a:p>
                    <a:p>
                      <a:pPr algn="r" rtl="1"/>
                      <a:r>
                        <a:rPr lang="ar-EG" sz="1400" b="1" u="none" baseline="0" dirty="0">
                          <a:latin typeface="Sakkal Majalla" panose="02000000000000000000" pitchFamily="2" charset="-78"/>
                          <a:cs typeface="Sakkal Majalla" panose="02000000000000000000" pitchFamily="2" charset="-78"/>
                        </a:rPr>
                        <a:t>ثم نبدأ بإضافة الحالة الجديدة و الذي يليه وقبل الانتقال للحالة الثانية يجب مراجعة ما سبق الذي تم شرحه من قبل </a:t>
                      </a:r>
                    </a:p>
                    <a:p>
                      <a:pPr algn="r" rtl="1"/>
                      <a:r>
                        <a:rPr lang="ar-EG" sz="1400" b="1" u="none" baseline="0" dirty="0">
                          <a:latin typeface="Sakkal Majalla" panose="02000000000000000000" pitchFamily="2" charset="-78"/>
                          <a:cs typeface="Sakkal Majalla" panose="02000000000000000000" pitchFamily="2" charset="-78"/>
                        </a:rPr>
                        <a:t>. في بعض الحالات الشديدة جدا يمكن للطالب </a:t>
                      </a:r>
                      <a:r>
                        <a:rPr lang="ar-EG" sz="1400" b="1" u="none" baseline="0" dirty="0" err="1">
                          <a:latin typeface="Sakkal Majalla" panose="02000000000000000000" pitchFamily="2" charset="-78"/>
                          <a:cs typeface="Sakkal Majalla" panose="02000000000000000000" pitchFamily="2" charset="-78"/>
                        </a:rPr>
                        <a:t>الاشاره</a:t>
                      </a:r>
                      <a:r>
                        <a:rPr lang="ar-EG" sz="1400" b="1" u="none" baseline="0" dirty="0">
                          <a:latin typeface="Sakkal Majalla" panose="02000000000000000000" pitchFamily="2" charset="-78"/>
                          <a:cs typeface="Sakkal Majalla" panose="02000000000000000000" pitchFamily="2" charset="-78"/>
                        </a:rPr>
                        <a:t> لعلامة الصح او الخطأ  بدلا من لفظه.</a:t>
                      </a:r>
                    </a:p>
                    <a:p>
                      <a:pPr algn="r" rtl="1"/>
                      <a:r>
                        <a:rPr lang="ar-EG" sz="1400" b="1" u="none" baseline="0" dirty="0">
                          <a:latin typeface="Sakkal Majalla" panose="02000000000000000000" pitchFamily="2" charset="-78"/>
                          <a:cs typeface="Sakkal Majalla" panose="02000000000000000000" pitchFamily="2" charset="-78"/>
                        </a:rPr>
                        <a:t>مثلا عرض صورة الوجه السعيد و </a:t>
                      </a:r>
                      <a:r>
                        <a:rPr lang="ar-EG" sz="1400" b="1" u="none" baseline="0" dirty="0" err="1">
                          <a:latin typeface="Sakkal Majalla" panose="02000000000000000000" pitchFamily="2" charset="-78"/>
                          <a:cs typeface="Sakkal Majalla" panose="02000000000000000000" pitchFamily="2" charset="-78"/>
                        </a:rPr>
                        <a:t>سوؤال</a:t>
                      </a:r>
                      <a:r>
                        <a:rPr lang="ar-EG" sz="1400" b="1" u="none" baseline="0" dirty="0">
                          <a:latin typeface="Sakkal Majalla" panose="02000000000000000000" pitchFamily="2" charset="-78"/>
                          <a:cs typeface="Sakkal Majalla" panose="02000000000000000000" pitchFamily="2" charset="-78"/>
                        </a:rPr>
                        <a:t> الطفل هل انت سعيد ؟ على الطالب اختيار </a:t>
                      </a:r>
                      <a:r>
                        <a:rPr lang="ar-EG" sz="1400" b="1" u="none" baseline="0" dirty="0" err="1">
                          <a:latin typeface="Sakkal Majalla" panose="02000000000000000000" pitchFamily="2" charset="-78"/>
                          <a:cs typeface="Sakkal Majalla" panose="02000000000000000000" pitchFamily="2" charset="-78"/>
                        </a:rPr>
                        <a:t>ااما</a:t>
                      </a:r>
                      <a:r>
                        <a:rPr lang="ar-EG" sz="1400" b="1" u="none" baseline="0" dirty="0">
                          <a:latin typeface="Sakkal Majalla" panose="02000000000000000000" pitchFamily="2" charset="-78"/>
                          <a:cs typeface="Sakkal Majalla" panose="02000000000000000000" pitchFamily="2" charset="-78"/>
                        </a:rPr>
                        <a:t> صح أو خطأ للتعبير عن نفسه</a:t>
                      </a: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AE" sz="1400" b="1" u="none" baseline="0" dirty="0">
                        <a:latin typeface="Sakkal Majalla" panose="02000000000000000000" pitchFamily="2" charset="-78"/>
                        <a:cs typeface="Sakkal Majalla" panose="02000000000000000000" pitchFamily="2" charset="-78"/>
                      </a:endParaRPr>
                    </a:p>
                    <a:p>
                      <a:pPr algn="r" rtl="1"/>
                      <a:endParaRPr lang="ar-AE" sz="1400" b="1" u="none" baseline="0" dirty="0">
                        <a:latin typeface="Sakkal Majalla" panose="02000000000000000000" pitchFamily="2" charset="-78"/>
                        <a:cs typeface="Sakkal Majalla" panose="02000000000000000000" pitchFamily="2" charset="-78"/>
                      </a:endParaRPr>
                    </a:p>
                    <a:p>
                      <a:pPr algn="r" rtl="1"/>
                      <a:r>
                        <a:rPr lang="ar-AE" sz="1400" b="1" u="none" baseline="0" dirty="0">
                          <a:latin typeface="Sakkal Majalla" panose="02000000000000000000" pitchFamily="2" charset="-78"/>
                          <a:cs typeface="Sakkal Majalla" panose="02000000000000000000" pitchFamily="2" charset="-78"/>
                        </a:rPr>
                        <a:t>سؤال الطالب في البيت مع استخدام (كيف حالك اليوم؟)</a:t>
                      </a:r>
                    </a:p>
                    <a:p>
                      <a:pPr algn="r" rtl="1"/>
                      <a:endParaRPr lang="ar-AE" sz="1400" b="1" u="none" baseline="0" dirty="0">
                        <a:latin typeface="Sakkal Majalla" panose="02000000000000000000" pitchFamily="2" charset="-78"/>
                        <a:cs typeface="Sakkal Majalla" panose="02000000000000000000" pitchFamily="2" charset="-78"/>
                      </a:endParaRPr>
                    </a:p>
                    <a:p>
                      <a:pPr algn="r" rtl="1"/>
                      <a:endParaRPr lang="ar-AE" sz="1400" b="1" u="none" baseline="0" dirty="0">
                        <a:latin typeface="Sakkal Majalla" panose="02000000000000000000" pitchFamily="2" charset="-78"/>
                        <a:cs typeface="Sakkal Majalla" panose="02000000000000000000" pitchFamily="2" charset="-78"/>
                      </a:endParaRPr>
                    </a:p>
                    <a:p>
                      <a:pPr algn="r" rtl="1"/>
                      <a:endParaRPr lang="ar-AE" sz="1400" b="1" u="none" baseline="0" dirty="0">
                        <a:latin typeface="Sakkal Majalla" panose="02000000000000000000" pitchFamily="2" charset="-78"/>
                        <a:cs typeface="Sakkal Majalla" panose="02000000000000000000" pitchFamily="2" charset="-78"/>
                      </a:endParaRPr>
                    </a:p>
                    <a:p>
                      <a:pPr algn="r" rtl="1"/>
                      <a:endParaRPr lang="ar-AE" sz="1400" b="1" u="none" baseline="0" dirty="0">
                        <a:latin typeface="Sakkal Majalla" panose="02000000000000000000" pitchFamily="2" charset="-78"/>
                        <a:cs typeface="Sakkal Majalla" panose="02000000000000000000" pitchFamily="2" charset="-78"/>
                      </a:endParaRPr>
                    </a:p>
                    <a:p>
                      <a:pPr algn="r" rtl="1"/>
                      <a:endParaRPr lang="ar-AE" sz="1400" b="1" u="none" baseline="0" dirty="0">
                        <a:latin typeface="Sakkal Majalla" panose="02000000000000000000" pitchFamily="2" charset="-78"/>
                        <a:cs typeface="Sakkal Majalla" panose="02000000000000000000" pitchFamily="2" charset="-78"/>
                      </a:endParaRPr>
                    </a:p>
                    <a:p>
                      <a:pPr algn="r" rtl="1"/>
                      <a:r>
                        <a:rPr lang="ar-AE" sz="1400" b="1" u="none" baseline="0" dirty="0">
                          <a:latin typeface="Sakkal Majalla" panose="02000000000000000000" pitchFamily="2" charset="-78"/>
                          <a:cs typeface="Sakkal Majalla" panose="02000000000000000000" pitchFamily="2" charset="-78"/>
                        </a:rPr>
                        <a:t>متوسط: ان يستطيع الإجابة باختبار الصورة او ان يشير اليها  عند السؤال عن حاله 2 محاولة من اصل 5</a:t>
                      </a:r>
                      <a:endParaRPr lang="ar-EG" sz="1400" b="1" u="none" baseline="0" dirty="0">
                        <a:latin typeface="Sakkal Majalla" panose="02000000000000000000" pitchFamily="2" charset="-78"/>
                        <a:cs typeface="Sakkal Majalla" panose="02000000000000000000" pitchFamily="2" charset="-78"/>
                      </a:endParaRPr>
                    </a:p>
                    <a:p>
                      <a:pPr algn="r" rtl="1"/>
                      <a:r>
                        <a:rPr lang="ar-AE" sz="1400" b="1" u="none" baseline="0" dirty="0">
                          <a:latin typeface="Sakkal Majalla" panose="02000000000000000000" pitchFamily="2" charset="-78"/>
                          <a:cs typeface="Sakkal Majalla" panose="02000000000000000000" pitchFamily="2" charset="-78"/>
                        </a:rPr>
                        <a:t>جيد : ان يستطيع الإجابة باختبار الصورة او ان يشير اليها  محاولات 3من اصل 5</a:t>
                      </a:r>
                      <a:endParaRPr lang="ar-EG" sz="1400" b="1" u="none" baseline="0" dirty="0">
                        <a:latin typeface="Sakkal Majalla" panose="02000000000000000000" pitchFamily="2" charset="-78"/>
                        <a:cs typeface="Sakkal Majalla" panose="02000000000000000000" pitchFamily="2" charset="-78"/>
                      </a:endParaRPr>
                    </a:p>
                    <a:p>
                      <a:pPr algn="r" rtl="1"/>
                      <a:r>
                        <a:rPr lang="ar-AE" sz="1400" b="1" u="none" baseline="0" dirty="0">
                          <a:latin typeface="Sakkal Majalla" panose="02000000000000000000" pitchFamily="2" charset="-78"/>
                          <a:cs typeface="Sakkal Majalla" panose="02000000000000000000" pitchFamily="2" charset="-78"/>
                        </a:rPr>
                        <a:t>مرتفع: ان يستطيع الإجابة باختبار الصورة او ان يشير اليها 4 محاولات من 5</a:t>
                      </a:r>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SA" sz="14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bg1"/>
                    </a:solidFill>
                  </a:tcPr>
                </a:tc>
                <a:tc>
                  <a:txBody>
                    <a:bodyPr/>
                    <a:lstStyle/>
                    <a:p>
                      <a:pPr algn="ctr" rtl="1"/>
                      <a:r>
                        <a:rPr lang="ar-AE" sz="1800" b="1" dirty="0">
                          <a:latin typeface="Sakkal Majalla" panose="02000000000000000000" pitchFamily="2" charset="-78"/>
                          <a:cs typeface="Sakkal Majalla" panose="02000000000000000000" pitchFamily="2" charset="-78"/>
                        </a:rPr>
                        <a:t>دليل المعلم</a:t>
                      </a:r>
                    </a:p>
                    <a:p>
                      <a:pPr algn="ctr" rtl="1"/>
                      <a:endParaRPr lang="ar-EG" sz="1200" b="1" baseline="0" dirty="0">
                        <a:latin typeface="Sakkal Majalla" panose="02000000000000000000" pitchFamily="2" charset="-78"/>
                        <a:cs typeface="Sakkal Majalla" panose="02000000000000000000" pitchFamily="2" charset="-78"/>
                      </a:endParaRPr>
                    </a:p>
                    <a:p>
                      <a:pPr algn="ctr" rtl="1"/>
                      <a:r>
                        <a:rPr lang="ar-AE" sz="1200" b="1" baseline="0" dirty="0">
                          <a:latin typeface="Sakkal Majalla" panose="02000000000000000000" pitchFamily="2" charset="-78"/>
                          <a:cs typeface="Sakkal Majalla" panose="02000000000000000000" pitchFamily="2" charset="-78"/>
                        </a:rPr>
                        <a:t> </a:t>
                      </a:r>
                    </a:p>
                    <a:p>
                      <a:pPr algn="ctr" rtl="1"/>
                      <a:endParaRPr lang="ar-AE" sz="1200" b="1" baseline="0" dirty="0">
                        <a:latin typeface="Sakkal Majalla" panose="02000000000000000000" pitchFamily="2" charset="-78"/>
                        <a:cs typeface="Sakkal Majalla" panose="02000000000000000000" pitchFamily="2" charset="-78"/>
                      </a:endParaRPr>
                    </a:p>
                    <a:p>
                      <a:pPr algn="ctr" rtl="1"/>
                      <a:endParaRPr lang="ar-AE" sz="1200" b="1" baseline="0" dirty="0">
                        <a:latin typeface="Sakkal Majalla" panose="02000000000000000000" pitchFamily="2" charset="-78"/>
                        <a:cs typeface="Sakkal Majalla" panose="02000000000000000000" pitchFamily="2" charset="-78"/>
                      </a:endParaRPr>
                    </a:p>
                    <a:p>
                      <a:pPr algn="ctr" rtl="1"/>
                      <a:endParaRPr lang="ar-AE" sz="1200" b="1" baseline="0" dirty="0">
                        <a:latin typeface="Sakkal Majalla" panose="02000000000000000000" pitchFamily="2" charset="-78"/>
                        <a:cs typeface="Sakkal Majalla" panose="02000000000000000000" pitchFamily="2" charset="-78"/>
                      </a:endParaRPr>
                    </a:p>
                    <a:p>
                      <a:pPr algn="ctr" rtl="1"/>
                      <a:endParaRPr lang="ar-AE" sz="1200" b="1" baseline="0" dirty="0">
                        <a:latin typeface="Sakkal Majalla" panose="02000000000000000000" pitchFamily="2" charset="-78"/>
                        <a:cs typeface="Sakkal Majalla" panose="02000000000000000000" pitchFamily="2" charset="-78"/>
                      </a:endParaRPr>
                    </a:p>
                    <a:p>
                      <a:pPr algn="ctr" rtl="1"/>
                      <a:endParaRPr lang="ar-AE" sz="1200" b="1" baseline="0" dirty="0">
                        <a:latin typeface="Sakkal Majalla" panose="02000000000000000000" pitchFamily="2" charset="-78"/>
                        <a:cs typeface="Sakkal Majalla" panose="02000000000000000000" pitchFamily="2" charset="-78"/>
                      </a:endParaRPr>
                    </a:p>
                    <a:p>
                      <a:pPr algn="ctr" rtl="1"/>
                      <a:r>
                        <a:rPr lang="ar-AE" sz="1800" b="1" baseline="0" dirty="0">
                          <a:latin typeface="Sakkal Majalla" panose="02000000000000000000" pitchFamily="2" charset="-78"/>
                          <a:cs typeface="Sakkal Majalla" panose="02000000000000000000" pitchFamily="2" charset="-78"/>
                        </a:rPr>
                        <a:t>الواجب المنزلي</a:t>
                      </a:r>
                    </a:p>
                    <a:p>
                      <a:pPr algn="ctr" rtl="1"/>
                      <a:endParaRPr lang="ar-AE" sz="1200" b="1" baseline="0" dirty="0">
                        <a:latin typeface="Sakkal Majalla" panose="02000000000000000000" pitchFamily="2" charset="-78"/>
                        <a:cs typeface="Sakkal Majalla" panose="02000000000000000000" pitchFamily="2" charset="-78"/>
                      </a:endParaRPr>
                    </a:p>
                    <a:p>
                      <a:pPr algn="ctr" rtl="1"/>
                      <a:endParaRPr lang="ar-AE" sz="1200" b="1" baseline="0" dirty="0">
                        <a:latin typeface="Sakkal Majalla" panose="02000000000000000000" pitchFamily="2" charset="-78"/>
                        <a:cs typeface="Sakkal Majalla" panose="02000000000000000000" pitchFamily="2" charset="-78"/>
                      </a:endParaRPr>
                    </a:p>
                    <a:p>
                      <a:pPr algn="ctr" rtl="1"/>
                      <a:endParaRPr lang="ar-AE" sz="1200" b="1" baseline="0" dirty="0">
                        <a:latin typeface="Sakkal Majalla" panose="02000000000000000000" pitchFamily="2" charset="-78"/>
                        <a:cs typeface="Sakkal Majalla" panose="02000000000000000000" pitchFamily="2" charset="-78"/>
                      </a:endParaRPr>
                    </a:p>
                    <a:p>
                      <a:pPr algn="ctr" rtl="1"/>
                      <a:endParaRPr lang="ar-AE" sz="1200" b="1" baseline="0" dirty="0">
                        <a:latin typeface="Sakkal Majalla" panose="02000000000000000000" pitchFamily="2" charset="-78"/>
                        <a:cs typeface="Sakkal Majalla" panose="02000000000000000000" pitchFamily="2" charset="-78"/>
                      </a:endParaRPr>
                    </a:p>
                    <a:p>
                      <a:pPr algn="ctr" rtl="1"/>
                      <a:endParaRPr lang="ar-AE" sz="1200" b="1" baseline="0" dirty="0">
                        <a:latin typeface="Sakkal Majalla" panose="02000000000000000000" pitchFamily="2" charset="-78"/>
                        <a:cs typeface="Sakkal Majalla" panose="02000000000000000000" pitchFamily="2" charset="-78"/>
                      </a:endParaRPr>
                    </a:p>
                    <a:p>
                      <a:pPr algn="ctr" rtl="1"/>
                      <a:endParaRPr lang="ar-AE" sz="1200" b="1" baseline="0" dirty="0">
                        <a:latin typeface="Sakkal Majalla" panose="02000000000000000000" pitchFamily="2" charset="-78"/>
                        <a:cs typeface="Sakkal Majalla" panose="02000000000000000000" pitchFamily="2" charset="-78"/>
                      </a:endParaRPr>
                    </a:p>
                    <a:p>
                      <a:pPr algn="ctr" rtl="1"/>
                      <a:r>
                        <a:rPr lang="ar-AE" sz="1800" b="1" baseline="0" dirty="0">
                          <a:latin typeface="Sakkal Majalla" panose="02000000000000000000" pitchFamily="2" charset="-78"/>
                          <a:cs typeface="Sakkal Majalla" panose="02000000000000000000" pitchFamily="2" charset="-78"/>
                        </a:rPr>
                        <a:t>التقييم</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8" name="Date Placeholder 17"/>
          <p:cNvSpPr>
            <a:spLocks noGrp="1"/>
          </p:cNvSpPr>
          <p:nvPr>
            <p:ph type="dt" sz="half" idx="10"/>
          </p:nvPr>
        </p:nvSpPr>
        <p:spPr/>
        <p:txBody>
          <a:bodyPr/>
          <a:lstStyle/>
          <a:p>
            <a:fld id="{8CADBA5E-4532-4792-A258-A0D67C635858}" type="datetime3">
              <a:rPr lang="en-US" smtClean="0"/>
              <a:t>9 February 2021</a:t>
            </a:fld>
            <a:endParaRPr lang="en-GB"/>
          </a:p>
        </p:txBody>
      </p:sp>
      <p:sp>
        <p:nvSpPr>
          <p:cNvPr id="19" name="Slide Number Placeholder 18"/>
          <p:cNvSpPr>
            <a:spLocks noGrp="1"/>
          </p:cNvSpPr>
          <p:nvPr>
            <p:ph type="sldNum" sz="quarter" idx="12"/>
          </p:nvPr>
        </p:nvSpPr>
        <p:spPr/>
        <p:txBody>
          <a:bodyPr/>
          <a:lstStyle/>
          <a:p>
            <a:fld id="{60F9F505-338F-4A63-8E60-F3E66EC2060F}" type="slidenum">
              <a:rPr lang="en-GB" smtClean="0"/>
              <a:t>8</a:t>
            </a:fld>
            <a:endParaRPr lang="en-GB"/>
          </a:p>
        </p:txBody>
      </p:sp>
      <p:cxnSp>
        <p:nvCxnSpPr>
          <p:cNvPr id="6" name="رابط مستقيم 5">
            <a:extLst>
              <a:ext uri="{FF2B5EF4-FFF2-40B4-BE49-F238E27FC236}">
                <a16:creationId xmlns:a16="http://schemas.microsoft.com/office/drawing/2014/main" id="{A2A497DB-A808-44BB-A724-90ACA83951FA}"/>
              </a:ext>
            </a:extLst>
          </p:cNvPr>
          <p:cNvCxnSpPr/>
          <p:nvPr/>
        </p:nvCxnSpPr>
        <p:spPr>
          <a:xfrm flipH="1">
            <a:off x="297320" y="3489306"/>
            <a:ext cx="11589880" cy="0"/>
          </a:xfrm>
          <a:prstGeom prst="line">
            <a:avLst/>
          </a:prstGeom>
        </p:spPr>
        <p:style>
          <a:lnRef idx="2">
            <a:schemeClr val="accent4"/>
          </a:lnRef>
          <a:fillRef idx="0">
            <a:schemeClr val="accent4"/>
          </a:fillRef>
          <a:effectRef idx="1">
            <a:schemeClr val="accent4"/>
          </a:effectRef>
          <a:fontRef idx="minor">
            <a:schemeClr val="tx1"/>
          </a:fontRef>
        </p:style>
      </p:cxnSp>
      <p:cxnSp>
        <p:nvCxnSpPr>
          <p:cNvPr id="8" name="رابط مستقيم 7">
            <a:extLst>
              <a:ext uri="{FF2B5EF4-FFF2-40B4-BE49-F238E27FC236}">
                <a16:creationId xmlns:a16="http://schemas.microsoft.com/office/drawing/2014/main" id="{675E214D-DBE2-4A3C-9868-11CB393D5465}"/>
              </a:ext>
            </a:extLst>
          </p:cNvPr>
          <p:cNvCxnSpPr/>
          <p:nvPr/>
        </p:nvCxnSpPr>
        <p:spPr>
          <a:xfrm>
            <a:off x="297320" y="4942248"/>
            <a:ext cx="11597360" cy="0"/>
          </a:xfrm>
          <a:prstGeom prst="line">
            <a:avLst/>
          </a:prstGeom>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319020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9195BEB-A072-45D8-848D-E8CA744F9022}"/>
              </a:ext>
            </a:extLst>
          </p:cNvPr>
          <p:cNvSpPr>
            <a:spLocks noGrp="1"/>
          </p:cNvSpPr>
          <p:nvPr>
            <p:ph type="title"/>
          </p:nvPr>
        </p:nvSpPr>
        <p:spPr>
          <a:xfrm rot="-360000">
            <a:off x="268217" y="997532"/>
            <a:ext cx="4367023" cy="734415"/>
          </a:xfrm>
        </p:spPr>
        <p:txBody>
          <a:bodyPr anchor="ctr">
            <a:normAutofit/>
          </a:bodyPr>
          <a:lstStyle/>
          <a:p>
            <a:pPr algn="ctr" rtl="1"/>
            <a:r>
              <a:rPr lang="ar-EG" sz="2000" b="1" dirty="0">
                <a:latin typeface="Sakkal Majalla" panose="02000000000000000000" pitchFamily="2" charset="-78"/>
                <a:cs typeface="Sakkal Majalla" panose="02000000000000000000" pitchFamily="2" charset="-78"/>
              </a:rPr>
              <a:t>-</a:t>
            </a:r>
            <a:r>
              <a:rPr lang="ar-AE" sz="2000" b="1" dirty="0">
                <a:latin typeface="Sakkal Majalla" panose="02000000000000000000" pitchFamily="2" charset="-78"/>
                <a:cs typeface="Sakkal Majalla" panose="02000000000000000000" pitchFamily="2" charset="-78"/>
              </a:rPr>
              <a:t>يعد من 1 الى 4 مقلدا</a:t>
            </a:r>
            <a:endParaRPr lang="en-US" sz="2000" b="1" dirty="0">
              <a:latin typeface="Sakkal Majalla" panose="02000000000000000000" pitchFamily="2" charset="-78"/>
              <a:cs typeface="Sakkal Majalla" panose="02000000000000000000" pitchFamily="2" charset="-78"/>
            </a:endParaRPr>
          </a:p>
        </p:txBody>
      </p:sp>
      <p:sp>
        <p:nvSpPr>
          <p:cNvPr id="2" name="Text Placeholder 1">
            <a:extLst>
              <a:ext uri="{FF2B5EF4-FFF2-40B4-BE49-F238E27FC236}">
                <a16:creationId xmlns:a16="http://schemas.microsoft.com/office/drawing/2014/main" id="{6587D558-5792-4FF7-9111-65F4C874C61B}"/>
              </a:ext>
            </a:extLst>
          </p:cNvPr>
          <p:cNvSpPr>
            <a:spLocks noGrp="1"/>
          </p:cNvSpPr>
          <p:nvPr>
            <p:ph type="body" idx="1"/>
          </p:nvPr>
        </p:nvSpPr>
        <p:spPr/>
        <p:txBody>
          <a:bodyPr>
            <a:normAutofit/>
          </a:bodyPr>
          <a:lstStyle/>
          <a:p>
            <a:pPr lvl="1" algn="r" fontAlgn="base"/>
            <a:r>
              <a:rPr lang="ar-EG" sz="1200" dirty="0">
                <a:solidFill>
                  <a:schemeClr val="bg1"/>
                </a:solidFill>
                <a:latin typeface="inherit"/>
              </a:rPr>
              <a:t>                            </a:t>
            </a:r>
            <a:r>
              <a:rPr lang="ar-EG" sz="1400" b="1" i="0" dirty="0">
                <a:solidFill>
                  <a:schemeClr val="bg1"/>
                </a:solidFill>
                <a:effectLst/>
                <a:latin typeface="Arimo"/>
              </a:rPr>
              <a:t> </a:t>
            </a:r>
            <a:r>
              <a:rPr lang="ar-AE" sz="1400" b="1" i="0" dirty="0">
                <a:solidFill>
                  <a:schemeClr val="bg1"/>
                </a:solidFill>
                <a:effectLst/>
                <a:latin typeface="Arimo"/>
              </a:rPr>
              <a:t>تعريف الهدف</a:t>
            </a:r>
            <a:endParaRPr lang="ar-EG" sz="1400" b="1" i="0" dirty="0">
              <a:solidFill>
                <a:schemeClr val="bg1"/>
              </a:solidFill>
              <a:effectLst/>
              <a:latin typeface="Arimo"/>
            </a:endParaRPr>
          </a:p>
        </p:txBody>
      </p:sp>
      <p:sp>
        <p:nvSpPr>
          <p:cNvPr id="6" name="Text Placeholder 5">
            <a:extLst>
              <a:ext uri="{FF2B5EF4-FFF2-40B4-BE49-F238E27FC236}">
                <a16:creationId xmlns:a16="http://schemas.microsoft.com/office/drawing/2014/main" id="{FE58025A-9737-434D-AE90-0CC9E7990286}"/>
              </a:ext>
            </a:extLst>
          </p:cNvPr>
          <p:cNvSpPr>
            <a:spLocks noGrp="1"/>
          </p:cNvSpPr>
          <p:nvPr>
            <p:ph type="body" sz="quarter" idx="13"/>
          </p:nvPr>
        </p:nvSpPr>
        <p:spPr>
          <a:xfrm>
            <a:off x="642038" y="3429000"/>
            <a:ext cx="3913188" cy="2249488"/>
          </a:xfrm>
        </p:spPr>
        <p:txBody>
          <a:bodyPr>
            <a:normAutofit/>
          </a:bodyPr>
          <a:lstStyle/>
          <a:p>
            <a:pPr marL="0" indent="0" algn="r">
              <a:lnSpc>
                <a:spcPct val="150000"/>
              </a:lnSpc>
              <a:buNone/>
            </a:pPr>
            <a:r>
              <a:rPr lang="ar-AE" sz="1800" b="1" kern="1200" dirty="0">
                <a:solidFill>
                  <a:schemeClr val="tx1"/>
                </a:solidFill>
                <a:effectLst/>
                <a:latin typeface="Sakkal Majalla" panose="02000000000000000000" pitchFamily="2" charset="-78"/>
                <a:ea typeface="+mn-ea"/>
                <a:cs typeface="Sakkal Majalla" panose="02000000000000000000" pitchFamily="2" charset="-78"/>
              </a:rPr>
              <a:t>يعبر الطالب عن نفسه</a:t>
            </a:r>
            <a:endParaRPr lang="ar-EG" sz="1800" b="1" u="none" baseline="0" dirty="0">
              <a:latin typeface="Sakkal Majalla" panose="02000000000000000000" pitchFamily="2" charset="-78"/>
              <a:cs typeface="Sakkal Majalla" panose="02000000000000000000" pitchFamily="2" charset="-78"/>
            </a:endParaRPr>
          </a:p>
          <a:p>
            <a:pPr marL="0" indent="0" algn="r" rtl="1">
              <a:buNone/>
            </a:pPr>
            <a:r>
              <a:rPr lang="ar-AE" sz="2000" b="1" dirty="0">
                <a:latin typeface="Sakkal Majalla" panose="02000000000000000000" pitchFamily="2" charset="-78"/>
                <a:cs typeface="Sakkal Majalla" panose="02000000000000000000" pitchFamily="2" charset="-78"/>
              </a:rPr>
              <a:t>ان يستطيع الطالب عن التعبير عن حالته و مزاجه اليومي سواء كان سعيد ام منزعج ام نعسان و غيرها من الحالات.</a:t>
            </a:r>
            <a:endParaRPr lang="ar-EG" sz="2000" b="1" dirty="0">
              <a:latin typeface="Sakkal Majalla" panose="02000000000000000000" pitchFamily="2" charset="-78"/>
              <a:cs typeface="Sakkal Majalla" panose="02000000000000000000" pitchFamily="2" charset="-78"/>
            </a:endParaRPr>
          </a:p>
          <a:p>
            <a:pPr algn="r" rtl="1"/>
            <a:endParaRPr lang="ar-EG" sz="1200" b="1" dirty="0">
              <a:latin typeface="Sakkal Majalla" panose="02000000000000000000" pitchFamily="2" charset="-78"/>
              <a:cs typeface="Sakkal Majalla" panose="02000000000000000000" pitchFamily="2" charset="-78"/>
            </a:endParaRPr>
          </a:p>
          <a:p>
            <a:pPr algn="r" rtl="1"/>
            <a:endParaRPr lang="ar-EG" sz="1200" b="1" dirty="0">
              <a:latin typeface="Sakkal Majalla" panose="02000000000000000000" pitchFamily="2" charset="-78"/>
              <a:cs typeface="Sakkal Majalla" panose="02000000000000000000" pitchFamily="2" charset="-78"/>
            </a:endParaRPr>
          </a:p>
          <a:p>
            <a:pPr marL="0" indent="0" algn="r" rtl="1">
              <a:buNone/>
            </a:pPr>
            <a:endParaRPr lang="ar-EG" sz="1200" b="0" i="0" dirty="0">
              <a:effectLst/>
              <a:latin typeface="Arimo"/>
            </a:endParaRPr>
          </a:p>
          <a:p>
            <a:pPr lvl="1" algn="r" fontAlgn="base"/>
            <a:endParaRPr lang="ar-AE" sz="1200"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03E8D56A-2615-403F-A09F-BC30DF1EE768}"/>
              </a:ext>
            </a:extLst>
          </p:cNvPr>
          <p:cNvSpPr>
            <a:spLocks noGrp="1"/>
          </p:cNvSpPr>
          <p:nvPr>
            <p:ph type="sldNum" sz="quarter" idx="12"/>
          </p:nvPr>
        </p:nvSpPr>
        <p:spPr/>
        <p:txBody>
          <a:bodyPr/>
          <a:lstStyle/>
          <a:p>
            <a:fld id="{98C0CDE5-970C-4CC4-BF43-0DA127E73E82}" type="slidenum">
              <a:rPr lang="en-US" smtClean="0"/>
              <a:pPr/>
              <a:t>9</a:t>
            </a:fld>
            <a:endParaRPr lang="en-US" dirty="0"/>
          </a:p>
        </p:txBody>
      </p:sp>
      <p:sp>
        <p:nvSpPr>
          <p:cNvPr id="7" name="Date Placeholder 6"/>
          <p:cNvSpPr>
            <a:spLocks noGrp="1"/>
          </p:cNvSpPr>
          <p:nvPr>
            <p:ph type="dt" sz="half" idx="10"/>
          </p:nvPr>
        </p:nvSpPr>
        <p:spPr/>
        <p:txBody>
          <a:bodyPr/>
          <a:lstStyle/>
          <a:p>
            <a:fld id="{5B15B7AE-9453-41D7-AC83-A2E65FBBCAE4}" type="datetime3">
              <a:rPr lang="en-US" noProof="0" smtClean="0"/>
              <a:t>9 February 2021</a:t>
            </a:fld>
            <a:endParaRPr lang="en-US" noProof="0" dirty="0"/>
          </a:p>
        </p:txBody>
      </p:sp>
      <p:sp>
        <p:nvSpPr>
          <p:cNvPr id="12" name="Rectangle: Rounded Corners 11">
            <a:extLst>
              <a:ext uri="{FF2B5EF4-FFF2-40B4-BE49-F238E27FC236}">
                <a16:creationId xmlns:a16="http://schemas.microsoft.com/office/drawing/2014/main" id="{9EC8F5BB-81C1-47C9-8A7E-5B70BBC713E9}"/>
              </a:ext>
            </a:extLst>
          </p:cNvPr>
          <p:cNvSpPr/>
          <p:nvPr/>
        </p:nvSpPr>
        <p:spPr>
          <a:xfrm rot="694842">
            <a:off x="7182678" y="4343251"/>
            <a:ext cx="1997765" cy="860424"/>
          </a:xfrm>
          <a:prstGeom prst="roundRect">
            <a:avLst>
              <a:gd name="adj" fmla="val 3256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EG" sz="3600" dirty="0"/>
              <a:t>ماما</a:t>
            </a:r>
            <a:endParaRPr lang="en-US" sz="3600" dirty="0"/>
          </a:p>
        </p:txBody>
      </p:sp>
      <p:pic>
        <p:nvPicPr>
          <p:cNvPr id="14" name="عنصر نائب للصورة 13">
            <a:extLst>
              <a:ext uri="{FF2B5EF4-FFF2-40B4-BE49-F238E27FC236}">
                <a16:creationId xmlns:a16="http://schemas.microsoft.com/office/drawing/2014/main" id="{5F077CAE-AA79-40E4-8D1E-FB1F979B6B28}"/>
              </a:ext>
            </a:extLst>
          </p:cNvPr>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7543" r="7543"/>
          <a:stretch>
            <a:fillRect/>
          </a:stretch>
        </p:blipFill>
        <p:spPr/>
      </p:pic>
      <p:pic>
        <p:nvPicPr>
          <p:cNvPr id="8" name="صورة 7">
            <a:extLst>
              <a:ext uri="{FF2B5EF4-FFF2-40B4-BE49-F238E27FC236}">
                <a16:creationId xmlns:a16="http://schemas.microsoft.com/office/drawing/2014/main" id="{605E95F6-196F-4B2C-AA52-1100C300038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697483">
            <a:off x="7707172" y="375897"/>
            <a:ext cx="2645142" cy="2645142"/>
          </a:xfrm>
          <a:prstGeom prst="rect">
            <a:avLst/>
          </a:prstGeom>
        </p:spPr>
      </p:pic>
      <p:pic>
        <p:nvPicPr>
          <p:cNvPr id="10" name="صورة 9">
            <a:extLst>
              <a:ext uri="{FF2B5EF4-FFF2-40B4-BE49-F238E27FC236}">
                <a16:creationId xmlns:a16="http://schemas.microsoft.com/office/drawing/2014/main" id="{A85A11D8-2E92-44CD-8121-F9983218028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694904">
            <a:off x="6095630" y="2801507"/>
            <a:ext cx="2390761" cy="2528919"/>
          </a:xfrm>
          <a:prstGeom prst="rect">
            <a:avLst/>
          </a:prstGeom>
        </p:spPr>
      </p:pic>
      <p:pic>
        <p:nvPicPr>
          <p:cNvPr id="13" name="صورة 12">
            <a:extLst>
              <a:ext uri="{FF2B5EF4-FFF2-40B4-BE49-F238E27FC236}">
                <a16:creationId xmlns:a16="http://schemas.microsoft.com/office/drawing/2014/main" id="{9CD45ECF-5DE2-4778-AB0E-9A24DB97BB5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714617">
            <a:off x="8426837" y="3272226"/>
            <a:ext cx="2261200" cy="2506117"/>
          </a:xfrm>
          <a:prstGeom prst="rect">
            <a:avLst/>
          </a:prstGeom>
        </p:spPr>
      </p:pic>
    </p:spTree>
    <p:extLst>
      <p:ext uri="{BB962C8B-B14F-4D97-AF65-F5344CB8AC3E}">
        <p14:creationId xmlns:p14="http://schemas.microsoft.com/office/powerpoint/2010/main" val="41692701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F0A00B7A297B40A126585C06040BF9" ma:contentTypeVersion="13" ma:contentTypeDescription="Create a new document." ma:contentTypeScope="" ma:versionID="e211a196983eb4ca7a51c67aa200c8b9">
  <xsd:schema xmlns:xsd="http://www.w3.org/2001/XMLSchema" xmlns:xs="http://www.w3.org/2001/XMLSchema" xmlns:p="http://schemas.microsoft.com/office/2006/metadata/properties" xmlns:ns3="0860e916-1933-4f54-bf75-902e7a9d18bb" xmlns:ns4="c1803469-1359-4921-b8b2-4aa11e6de6e4" targetNamespace="http://schemas.microsoft.com/office/2006/metadata/properties" ma:root="true" ma:fieldsID="fbe2735384649c69160ac846166d8c23" ns3:_="" ns4:_="">
    <xsd:import namespace="0860e916-1933-4f54-bf75-902e7a9d18bb"/>
    <xsd:import namespace="c1803469-1359-4921-b8b2-4aa11e6de6e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60e916-1933-4f54-bf75-902e7a9d18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803469-1359-4921-b8b2-4aa11e6de6e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5E79A6E-C66F-474D-AEC3-AC8B4C5AC1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60e916-1933-4f54-bf75-902e7a9d18bb"/>
    <ds:schemaRef ds:uri="c1803469-1359-4921-b8b2-4aa11e6de6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2EED42B-3B47-45C2-9F50-0B4533C0F1E3}">
  <ds:schemaRefs>
    <ds:schemaRef ds:uri="http://purl.org/dc/terms/"/>
    <ds:schemaRef ds:uri="http://www.w3.org/XML/1998/namespace"/>
    <ds:schemaRef ds:uri="http://schemas.microsoft.com/office/2006/documentManagement/types"/>
    <ds:schemaRef ds:uri="c1803469-1359-4921-b8b2-4aa11e6de6e4"/>
    <ds:schemaRef ds:uri="http://purl.org/dc/elements/1.1/"/>
    <ds:schemaRef ds:uri="0860e916-1933-4f54-bf75-902e7a9d18bb"/>
    <ds:schemaRef ds:uri="http://schemas.microsoft.com/office/infopath/2007/PartnerControls"/>
    <ds:schemaRef ds:uri="http://schemas.openxmlformats.org/package/2006/metadata/core-propertie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B1D1AD35-AF57-4B32-8A96-2853E34EF9C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3072</TotalTime>
  <Words>894</Words>
  <Application>Microsoft Office PowerPoint</Application>
  <PresentationFormat>Widescreen</PresentationFormat>
  <Paragraphs>251</Paragraphs>
  <Slides>9</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Arimo</vt:lpstr>
      <vt:lpstr>Calibri</vt:lpstr>
      <vt:lpstr>Calibri Light</vt:lpstr>
      <vt:lpstr>Franklin Gothic Book</vt:lpstr>
      <vt:lpstr>inherit</vt:lpstr>
      <vt:lpstr>Sakkal Majalla</vt:lpstr>
      <vt:lpstr>Office Theme</vt:lpstr>
      <vt:lpstr>التعبير عن النفس</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-يعد من 1 الى 4 مقلدا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العنوان الرئيسي للهدف</dc:title>
  <dc:creator>NADYAH NASSER ALKAABI</dc:creator>
  <cp:lastModifiedBy>Salama Nasiib Hamad Al Ketbi</cp:lastModifiedBy>
  <cp:revision>285</cp:revision>
  <dcterms:created xsi:type="dcterms:W3CDTF">2020-07-26T19:33:45Z</dcterms:created>
  <dcterms:modified xsi:type="dcterms:W3CDTF">2021-02-09T19:31:04Z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0x01010020F0A00B7A297B40A126585C06040BF9</vt:lpwstr>
  </property>
</Properties>
</file>