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59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92WIobFqx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8YiLRSZAk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o8EsiN8xVA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fi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4000" dirty="0">
                <a:latin typeface="Arial" panose="020B0604020202020204" pitchFamily="34" charset="0"/>
                <a:cs typeface="Sakkal Majalla" panose="02000000000000000000" pitchFamily="2" charset="-78"/>
              </a:rPr>
              <a:t>ترتيب أحداث قصة متسلسلة من 4 صور</a:t>
            </a:r>
            <a:endParaRPr lang="ru-RU" sz="40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236341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ترتيب أحداث قصة متسلسلة من 4 </a:t>
                      </a:r>
                      <a:r>
                        <a:rPr lang="ar-A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صور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1003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ترتيب أحداث قصة متسلسلة من 4 صور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ذهب حمد و خليفة للمدرسة و عند و صولهم للصف قام المعلم بسؤالهم ماذا مر بهم من احداث من </a:t>
                      </a:r>
                      <a:r>
                        <a:rPr lang="ar-AE" sz="1200" b="1" baseline="0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الاسيقاظ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النوم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وحتى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الوصول للمدرسة فقال حمد قمت من الفراش و اتيت للمدرسة (حدثين) و قال خليفة خليفة قمت من الفراش و غسلت وجهي و ركبت الباص (3 احداث) فسال حمد و خليفة المعلم ماذا مر بك حتى الوصول للمدرسة فأجاب المعلم قمت من الفراش و رتبت السرير و صليت الفجر و بعد ذلك افطرت و ركبت السيارة و جئت للمدرسة فقال حمد اريد ان اتحدث عن يومي مثل المعلم و قال خليفة و انا أيضا فقال المعلم هيا نبدأ بالتعلم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 يذكر الطالب  البداية و النهاية لكل قصة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ان يذكر الطالب الاحداث التي مربها خلال اليوم بالترتيب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ان يذكر الطالب القصص من خلال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4.تلوين و قص لأوراق عمل الخاصة بترتيب القصص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30882" y="3194258"/>
            <a:ext cx="455474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b="1" dirty="0">
                <a:solidFill>
                  <a:srgbClr val="000000"/>
                </a:solidFill>
                <a:latin typeface="Calibri" panose="020F0502020204030204" pitchFamily="34" charset="0"/>
              </a:rPr>
              <a:t>ترتيب أحداث قصة متسلسلة من 4 صور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D91C73-24FA-4BD3-BF49-B2A8149780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55" y="3825482"/>
            <a:ext cx="2571041" cy="253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813669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ترتيب أحداث قصة متسلسلة من 4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لقصص قصيرة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23151" y="3194326"/>
            <a:ext cx="18140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ترتيب أحداث قصة قصيرة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3" y="4011258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>
                <a:hlinkClick r:id="rId3"/>
              </a:rPr>
              <a:t>https://www.youtube.com/watch?v=K92WIobFqx4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F78F06-BECA-4EE7-BA81-86770382E9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77" y="1911858"/>
            <a:ext cx="3342031" cy="374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45267"/>
              </p:ext>
            </p:extLst>
          </p:nvPr>
        </p:nvGraphicFramePr>
        <p:xfrm>
          <a:off x="55659" y="58348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ترتيب أحداث قصة متسلسلة من 4 صور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القص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والتلزيق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الترتيب على التسلسل و المتابعة / تقوية المسكة الثلاثية للقلم للكتابة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بتقسيم الطلاب لمجموعات  و  تحديد مهام كل مجموعة و السؤال بعد الانتهاء من المهام ماذا فعلو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بالتلوين صور للوصول لقصة/ عمل عرض مسرحي لقصة قصيرة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وو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السؤال عن القصة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بعمل اغنية خاصة بقصة قصيرة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بالتسلسل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لاحداث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القصة /الحديث مع الطالب عن الاحداث التي مر بها خلال اليوم  او من خلال تجربة محددة (حصة دراسية /نشاط منزلي ,,,)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 و الأغاني للمهن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يذكر ب الطالب قصة من حدثين      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ذكر قصة من ثلاث احداث      مرتفع: ان يتمكن الطالب سرد قصة من  4 احداث او اكثر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8929" y="4330356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درس تعليمي </a:t>
            </a: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لعمل قصة من صور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74058" y="4728465"/>
            <a:ext cx="5136542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https://www.youtube.com/watch?v=l8YiLRSZAkY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CDD91DCD-8845-4BD0-B664-8FDDC329D468}"/>
              </a:ext>
            </a:extLst>
          </p:cNvPr>
          <p:cNvSpPr/>
          <p:nvPr/>
        </p:nvSpPr>
        <p:spPr>
          <a:xfrm>
            <a:off x="3474058" y="5230168"/>
            <a:ext cx="5136542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hlinkClick r:id="rId4"/>
              </a:rPr>
              <a:t>https://www.youtube.com/watch?v=o8EsiN8xVAc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ترتيب أحداث قصة متسلسلة من 4 صور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2E312C-C453-440A-A4AD-7A32E4DEC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551" y="2409660"/>
            <a:ext cx="3481299" cy="26076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C98A963-F0BC-442F-AFA6-C35D295D7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361" y="2067338"/>
            <a:ext cx="3209925" cy="14192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79AB9D-7B89-4287-AC7B-82B09896EE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52" y="3851688"/>
            <a:ext cx="3051134" cy="250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ترتيب أحداث قصة متسلسلة من 4 صور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FA4DB6-3567-4639-8A83-63FBD488E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070" y="2476706"/>
            <a:ext cx="3482421" cy="34824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9ECB01B-F6D6-43D1-BA21-757F8833D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603" y="2607365"/>
            <a:ext cx="3542040" cy="334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0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ترتيب أحداث قصة متسلسلة من 4 صور)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B56497-CD6E-465B-933C-F282A7DFD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507" y="1665922"/>
            <a:ext cx="3143375" cy="40688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D19613-90D4-40C4-9055-0C691C831A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410" y="2217751"/>
            <a:ext cx="3206985" cy="334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21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ترتيب أحداث قصة متسلسلة من 4 صور)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2109EA-F85F-4EC3-BE05-E6005A1EF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554" y="1630017"/>
            <a:ext cx="3265004" cy="41982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BA2261-35AD-42F1-9CCB-19D65E267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332" y="1630017"/>
            <a:ext cx="3744934" cy="426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76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487</Words>
  <Application>Microsoft Office PowerPoint</Application>
  <PresentationFormat>Widescreen</PresentationFormat>
  <Paragraphs>95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ترتيب أحداث قصة متسلسلة من 4 صور</vt:lpstr>
      <vt:lpstr>PowerPoint Presentation</vt:lpstr>
      <vt:lpstr>PowerPoint Presentation</vt:lpstr>
      <vt:lpstr>PowerPoint Presentation</vt:lpstr>
      <vt:lpstr>ترتيب أحداث قصة متسلسلة من 4 صور</vt:lpstr>
      <vt:lpstr>ترتيب أحداث قصة متسلسلة من 4 صور</vt:lpstr>
      <vt:lpstr>ترتيب أحداث قصة متسلسلة من 4 صور)</vt:lpstr>
      <vt:lpstr>ترتيب أحداث قصة متسلسلة من 4 صور)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53</cp:revision>
  <dcterms:created xsi:type="dcterms:W3CDTF">2020-07-26T19:33:45Z</dcterms:created>
  <dcterms:modified xsi:type="dcterms:W3CDTF">2020-08-23T14:38:26Z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