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4"/>
  </p:notesMasterIdLst>
  <p:sldIdLst>
    <p:sldId id="267" r:id="rId6"/>
    <p:sldId id="257" r:id="rId7"/>
    <p:sldId id="258" r:id="rId8"/>
    <p:sldId id="259" r:id="rId9"/>
    <p:sldId id="274" r:id="rId10"/>
    <p:sldId id="275" r:id="rId11"/>
    <p:sldId id="276" r:id="rId12"/>
    <p:sldId id="2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23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23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23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23 August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23 August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23 August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92WIobFqx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8YiLRSZAk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s://www.youtube.com/watch?v=o8EsiN8xVA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fif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AE" sz="4000" dirty="0">
                <a:latin typeface="Arial" panose="020B0604020202020204" pitchFamily="34" charset="0"/>
                <a:cs typeface="Sakkal Majalla" panose="02000000000000000000" pitchFamily="2" charset="-78"/>
              </a:rPr>
              <a:t>ترتيب أحداث قصة متسلسلة من 4 صور</a:t>
            </a:r>
            <a:endParaRPr lang="ru-RU" sz="40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8544910" y="5246739"/>
            <a:ext cx="2459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علام منذر حلمي 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236341"/>
              </p:ext>
            </p:extLst>
          </p:nvPr>
        </p:nvGraphicFramePr>
        <p:xfrm>
          <a:off x="154004" y="224444"/>
          <a:ext cx="11906451" cy="64664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علام منذر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ترتيب أحداث قصة متسلسلة من 4 </a:t>
                      </a:r>
                      <a:r>
                        <a:rPr lang="ar-A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صور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1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1003</a:t>
                      </a:r>
                      <a:r>
                        <a:rPr lang="ar-AE" sz="11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1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ctr" rtl="1" fontAlgn="ctr"/>
                      <a:endParaRPr lang="ar-A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11/12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متوسطة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ترتيب أحداث قصة متسلسلة من 4 صور</a:t>
                      </a:r>
                      <a:endParaRPr lang="en-US" sz="14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ذهب حمد و خليفة للمدرسة و عند و صولهم للصف قام المعلم بسؤالهم ماذا مر بهم من احداث من </a:t>
                      </a:r>
                      <a:r>
                        <a:rPr lang="ar-AE" sz="1200" b="1" baseline="0" dirty="0" err="1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الاسيقاظ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النوم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وحتى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الوصول للمدرسة فقال حمد قمت من الفراش و اتيت للمدرسة (حدثين) و قال خليفة خليفة قمت من الفراش و غسلت وجهي و ركبت الباص (3 احداث) فسال حمد و خليفة المعلم ماذا مر بك حتى الوصول للمدرسة فأجاب المعلم قمت من الفراش و رتبت السرير و صليت الفجر و بعد ذلك افطرت و ركبت السيارة و جئت للمدرسة فقال حمد اريد ان اتحدث عن يومي مثل المعلم و قال خليفة و انا أيضا فقال المعلم هيا نبدأ بالتعلم 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ان يذكر الطالب  البداية و النهاية لكل قصة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ان يذكر الطالب الاحداث التي مربها خلال اليوم بالترتيب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3. ان يذكر الطالب القصص من خلال صور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4.تلوين و قص لأوراق عمل الخاصة بترتيب القصص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30882" y="3194258"/>
            <a:ext cx="4554744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 fontAlgn="ctr"/>
            <a:r>
              <a:rPr lang="ar-AE" b="1" dirty="0">
                <a:solidFill>
                  <a:srgbClr val="000000"/>
                </a:solidFill>
                <a:latin typeface="Calibri" panose="020F0502020204030204" pitchFamily="34" charset="0"/>
              </a:rPr>
              <a:t>ترتيب أحداث قصة متسلسلة من 4 صور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23 August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D91C73-24FA-4BD3-BF49-B2A8149780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55" y="3825482"/>
            <a:ext cx="2571041" cy="2530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813669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ترتيب أحداث قصة متسلسلة من 4 صور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فيديوهات لقصص قصيرة </a:t>
                      </a: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23151" y="3194326"/>
            <a:ext cx="181403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lang="ar-AE" sz="1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ترتيب أحداث قصة قصيرة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403571" y="3878109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1603" y="4011258"/>
            <a:ext cx="403415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>
                <a:hlinkClick r:id="rId3"/>
              </a:rPr>
              <a:t>https://www.youtube.com/watch?v=K92WIobFqx4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23 August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1F78F06-BECA-4EE7-BA81-86770382E9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77" y="1911858"/>
            <a:ext cx="3342031" cy="3746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945267"/>
              </p:ext>
            </p:extLst>
          </p:nvPr>
        </p:nvGraphicFramePr>
        <p:xfrm>
          <a:off x="55659" y="58348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أن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ترتيب أحداث قصة متسلسلة من 4 صور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ان يقوي مهارات القص </a:t>
                      </a:r>
                      <a:r>
                        <a:rPr lang="ar-AE" sz="1200" b="1" u="none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والتلزيق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/ الترتيب على التسلسل و المتابعة / تقوية المسكة الثلاثية للقلم للكتابة .  </a:t>
                      </a:r>
                    </a:p>
                    <a:p>
                      <a:pPr algn="r" rtl="1"/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تشغيل الفيديو الخاص بالدرس.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خلال الوسائل و الأوراق التعليمية.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 المعلم بتقسيم الطلاب لمجموعات  و  تحديد مهام كل مجموعة و السؤال بعد الانتهاء من المهام ماذا فعلو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بالتلوين صور للوصول لقصة/ عمل عرض مسرحي لقصة قصيرة </a:t>
                      </a:r>
                      <a:r>
                        <a:rPr lang="ar-AE" sz="1200" b="1" u="none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وو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السؤال عن القصة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المعلم بعمل اغنية خاصة بقصة قصيرة 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إعطاء ولي الامر بعض التمارين الخاصة بالتسلسل </a:t>
                      </a:r>
                      <a:r>
                        <a:rPr lang="ar-AE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لاحداث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القصة /الحديث مع الطالب عن الاحداث التي مر بها خلال اليوم  او من خلال تجربة محددة (حصة دراسية /نشاط منزلي ,,,)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عرض مجموعة من الدروس التعليمية  و الأغاني للمهن 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يذكر ب الطالب قصة من حدثين            جيد: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يتمكن الطالب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من ذكر قصة من ثلاث احداث      مرتفع: ان يتمكن الطالب سرد قصة من  4 احداث او اكثر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08929" y="4330356"/>
            <a:ext cx="3507741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درس تعليمي </a:t>
            </a:r>
            <a:r>
              <a:rPr lang="ar-A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لعمل قصة من صور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474058" y="4728465"/>
            <a:ext cx="5136542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3"/>
              </a:rPr>
              <a:t>https://www.youtube.com/watch?v=l8YiLRSZAkY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23 August 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 dirty="0"/>
          </a:p>
        </p:txBody>
      </p:sp>
      <p:sp>
        <p:nvSpPr>
          <p:cNvPr id="12" name="Rounded Rectangle 4">
            <a:extLst>
              <a:ext uri="{FF2B5EF4-FFF2-40B4-BE49-F238E27FC236}">
                <a16:creationId xmlns:a16="http://schemas.microsoft.com/office/drawing/2014/main" id="{CDD91DCD-8845-4BD0-B664-8FDDC329D468}"/>
              </a:ext>
            </a:extLst>
          </p:cNvPr>
          <p:cNvSpPr/>
          <p:nvPr/>
        </p:nvSpPr>
        <p:spPr>
          <a:xfrm>
            <a:off x="3474058" y="5230168"/>
            <a:ext cx="5136542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hlinkClick r:id="rId4"/>
              </a:rPr>
              <a:t>https://www.youtube.com/watch?v=o8EsiN8xVAc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5039389" cy="832104"/>
          </a:xfrm>
        </p:spPr>
        <p:txBody>
          <a:bodyPr>
            <a:normAutofit/>
          </a:bodyPr>
          <a:lstStyle/>
          <a:p>
            <a:pPr lvl="0" algn="ct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1600" dirty="0">
                <a:solidFill>
                  <a:srgbClr val="FF0000"/>
                </a:solidFill>
                <a:latin typeface="Calibri" panose="020F0502020204030204" pitchFamily="34" charset="0"/>
              </a:rPr>
              <a:t>ترتيب أحداث قصة متسلسلة من 4 صور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A2E312C-C453-440A-A4AD-7A32E4DEC5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551" y="2409660"/>
            <a:ext cx="3481299" cy="260761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C98A963-F0BC-442F-AFA6-C35D295D72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0361" y="2067338"/>
            <a:ext cx="3209925" cy="14192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079AB9D-7B89-4287-AC7B-82B09896EE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152" y="3851688"/>
            <a:ext cx="3051134" cy="250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 fontAlgn="ctr"/>
            <a:r>
              <a:rPr lang="ar-AE" sz="1600" dirty="0">
                <a:solidFill>
                  <a:srgbClr val="FF0000"/>
                </a:solidFill>
                <a:latin typeface="Calibri" panose="020F0502020204030204" pitchFamily="34" charset="0"/>
              </a:rPr>
              <a:t>ترتيب أحداث قصة متسلسلة من 4 صور</a:t>
            </a:r>
            <a:endParaRPr lang="ar-AE" sz="1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6FA4DB6-3567-4639-8A83-63FBD488E3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070" y="2476706"/>
            <a:ext cx="3482421" cy="34824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9ECB01B-F6D6-43D1-BA21-757F8833D2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603" y="2607365"/>
            <a:ext cx="3542040" cy="3342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30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 fontAlgn="ctr"/>
            <a:r>
              <a:rPr lang="ar-AE" sz="1600" dirty="0">
                <a:solidFill>
                  <a:srgbClr val="FF0000"/>
                </a:solidFill>
                <a:latin typeface="Calibri" panose="020F0502020204030204" pitchFamily="34" charset="0"/>
              </a:rPr>
              <a:t>ترتيب أحداث قصة متسلسلة من 4 صور)</a:t>
            </a:r>
            <a:endParaRPr lang="ar-AE" sz="1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9B56497-CD6E-465B-933C-F282A7DFD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507" y="1665922"/>
            <a:ext cx="3143375" cy="40688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AD19613-90D4-40C4-9055-0C691C831A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410" y="2217751"/>
            <a:ext cx="3206985" cy="334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721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 fontAlgn="ctr"/>
            <a:r>
              <a:rPr lang="ar-AE" sz="1600" dirty="0">
                <a:solidFill>
                  <a:srgbClr val="FF0000"/>
                </a:solidFill>
                <a:latin typeface="Calibri" panose="020F0502020204030204" pitchFamily="34" charset="0"/>
              </a:rPr>
              <a:t>ترتيب أحداث قصة متسلسلة من 4 صور)</a:t>
            </a:r>
            <a:endParaRPr lang="ar-AE" sz="1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2109EA-F85F-4EC3-BE05-E6005A1EF6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554" y="1630017"/>
            <a:ext cx="3265004" cy="419829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FBA2261-35AD-42F1-9CCB-19D65E2671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332" y="1630017"/>
            <a:ext cx="3744934" cy="426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276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0860e916-1933-4f54-bf75-902e7a9d18bb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487</Words>
  <Application>Microsoft Office PowerPoint</Application>
  <PresentationFormat>Widescreen</PresentationFormat>
  <Paragraphs>95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Sakkal Majalla</vt:lpstr>
      <vt:lpstr>Times New Roman</vt:lpstr>
      <vt:lpstr>Office Theme</vt:lpstr>
      <vt:lpstr>1_Office Theme</vt:lpstr>
      <vt:lpstr>ترتيب أحداث قصة متسلسلة من 4 صور</vt:lpstr>
      <vt:lpstr>PowerPoint Presentation</vt:lpstr>
      <vt:lpstr>PowerPoint Presentation</vt:lpstr>
      <vt:lpstr>PowerPoint Presentation</vt:lpstr>
      <vt:lpstr>ترتيب أحداث قصة متسلسلة من 4 صور</vt:lpstr>
      <vt:lpstr>ترتيب أحداث قصة متسلسلة من 4 صور</vt:lpstr>
      <vt:lpstr>ترتيب أحداث قصة متسلسلة من 4 صور)</vt:lpstr>
      <vt:lpstr>ترتيب أحداث قصة متسلسلة من 4 صور)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53</cp:revision>
  <dcterms:created xsi:type="dcterms:W3CDTF">2020-07-26T19:33:45Z</dcterms:created>
  <dcterms:modified xsi:type="dcterms:W3CDTF">2020-08-23T14:38:26Z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