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7" r:id="rId3"/>
    <p:sldId id="268" r:id="rId4"/>
    <p:sldId id="269" r:id="rId5"/>
    <p:sldId id="271" r:id="rId6"/>
    <p:sldId id="272" r:id="rId7"/>
    <p:sldId id="275" r:id="rId8"/>
    <p:sldId id="262" r:id="rId9"/>
    <p:sldId id="264" r:id="rId10"/>
    <p:sldId id="270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-s.a12@hotmail.com" initials="m" lastIdx="1" clrIdx="0">
    <p:extLst>
      <p:ext uri="{19B8F6BF-5375-455C-9EA6-DF929625EA0E}">
        <p15:presenceInfo xmlns:p15="http://schemas.microsoft.com/office/powerpoint/2012/main" userId="2bc8b2df264590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222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8/23/2020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 panose="020B0604020202020204" pitchFamily="34" charset="0"/>
                <a:cs typeface="Arial" panose="020B0604020202020204" pitchFamily="34" charset="0"/>
              </a:rPr>
              <a:t>تركيب كلمة من 3-4 حروف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AC86E25-FED5-4F14-8F80-D3B56B05CDC6}"/>
              </a:ext>
            </a:extLst>
          </p:cNvPr>
          <p:cNvSpPr/>
          <p:nvPr/>
        </p:nvSpPr>
        <p:spPr>
          <a:xfrm>
            <a:off x="2554514" y="134177"/>
            <a:ext cx="5353878" cy="6589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المعلمة : لقد انتهينا أتمنى أن تكون لعبة مفيدة و ممتعة </a:t>
            </a:r>
          </a:p>
          <a:p>
            <a:pPr algn="ctr"/>
            <a:r>
              <a:rPr lang="ar-AE" dirty="0"/>
              <a:t>الطلاب نعم يا معلمتنا لقد استمتعنا كثيرا و تعلمنا كيف نركب الحروف و نكون كلمة مفيدة شكرا لك </a:t>
            </a:r>
          </a:p>
          <a:p>
            <a:pPr algn="ctr"/>
            <a:r>
              <a:rPr lang="ar-AE" dirty="0"/>
              <a:t>المعلمة : عفوا يا طلابي الرائعون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2198A8-DE6E-459F-8D44-6A7E8DB0EA15}"/>
              </a:ext>
            </a:extLst>
          </p:cNvPr>
          <p:cNvSpPr txBox="1"/>
          <p:nvPr/>
        </p:nvSpPr>
        <p:spPr>
          <a:xfrm>
            <a:off x="4134678" y="206922"/>
            <a:ext cx="7659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AE" sz="18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يعطي الطالب صور مع مجوعة حروف و على الطالب ايجاد اسماء الصور من الحروف المتاحة لديه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09D700-B7B0-466F-9D10-1B419B6EB05E}"/>
              </a:ext>
            </a:extLst>
          </p:cNvPr>
          <p:cNvSpPr/>
          <p:nvPr/>
        </p:nvSpPr>
        <p:spPr>
          <a:xfrm>
            <a:off x="1060325" y="762001"/>
            <a:ext cx="9475304" cy="1073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dirty="0"/>
              <a:t>ك           ق           و           ع             ب          م            ل</a:t>
            </a:r>
            <a:endParaRPr lang="en-US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1429B9-8CE1-40EB-BBA0-34107297D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62" y="2083687"/>
            <a:ext cx="2372139" cy="2372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0A70D0-5AD9-4F2D-A40F-124CA2A66847}"/>
              </a:ext>
            </a:extLst>
          </p:cNvPr>
          <p:cNvSpPr/>
          <p:nvPr/>
        </p:nvSpPr>
        <p:spPr>
          <a:xfrm>
            <a:off x="1258958" y="4615069"/>
            <a:ext cx="2640496" cy="556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42F9515-8BD2-443E-A618-CDD27F682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966" y="2550567"/>
            <a:ext cx="2633686" cy="148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EE265CE3-CD2A-4F6B-8021-7EF922615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717" y="2529033"/>
            <a:ext cx="2923912" cy="148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5B4571-06B0-4BA1-B67A-5173E6A1069D}"/>
              </a:ext>
            </a:extLst>
          </p:cNvPr>
          <p:cNvSpPr/>
          <p:nvPr/>
        </p:nvSpPr>
        <p:spPr>
          <a:xfrm>
            <a:off x="4383156" y="4615069"/>
            <a:ext cx="2640496" cy="556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A2354-3D1E-4186-801B-DD4ED3C88E82}"/>
              </a:ext>
            </a:extLst>
          </p:cNvPr>
          <p:cNvSpPr/>
          <p:nvPr/>
        </p:nvSpPr>
        <p:spPr>
          <a:xfrm>
            <a:off x="7753425" y="4615069"/>
            <a:ext cx="2640496" cy="556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82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FD1C55-C25E-4CA1-9F36-E75F2C6D3FEF}"/>
              </a:ext>
            </a:extLst>
          </p:cNvPr>
          <p:cNvSpPr txBox="1"/>
          <p:nvPr/>
        </p:nvSpPr>
        <p:spPr>
          <a:xfrm>
            <a:off x="5698435" y="34542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AE" sz="18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يعطي المعلم الطالب مجموعة حروف و يطلب منه تكوين كلمات منها بقدر المستطاع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72BA1C-A3F6-425F-A436-7D4A6CB05DFA}"/>
              </a:ext>
            </a:extLst>
          </p:cNvPr>
          <p:cNvSpPr/>
          <p:nvPr/>
        </p:nvSpPr>
        <p:spPr>
          <a:xfrm>
            <a:off x="1166191" y="1219200"/>
            <a:ext cx="10257183" cy="16830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3200" dirty="0"/>
              <a:t>ك            ر                و                ب              م                 ط</a:t>
            </a:r>
          </a:p>
          <a:p>
            <a:pPr algn="ctr"/>
            <a:endParaRPr lang="ar-AE" sz="3200" dirty="0"/>
          </a:p>
          <a:p>
            <a:pPr algn="ctr"/>
            <a:r>
              <a:rPr lang="ar-AE" sz="3200" dirty="0"/>
              <a:t>             س              ن              ش            ق     </a:t>
            </a:r>
            <a:endParaRPr lang="en-US" sz="3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7932E23-E081-4500-8ABF-D3DD800118B1}"/>
              </a:ext>
            </a:extLst>
          </p:cNvPr>
          <p:cNvSpPr/>
          <p:nvPr/>
        </p:nvSpPr>
        <p:spPr>
          <a:xfrm>
            <a:off x="940904" y="3429000"/>
            <a:ext cx="1842053" cy="15273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8BD763-1E97-4881-BB10-58CB40093973}"/>
              </a:ext>
            </a:extLst>
          </p:cNvPr>
          <p:cNvSpPr/>
          <p:nvPr/>
        </p:nvSpPr>
        <p:spPr>
          <a:xfrm>
            <a:off x="3087757" y="3429000"/>
            <a:ext cx="1842053" cy="15273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2DF5F9C-9FEF-4B3A-B89F-D5A27E1902B5}"/>
              </a:ext>
            </a:extLst>
          </p:cNvPr>
          <p:cNvSpPr/>
          <p:nvPr/>
        </p:nvSpPr>
        <p:spPr>
          <a:xfrm>
            <a:off x="5234610" y="3528391"/>
            <a:ext cx="1842053" cy="15273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AFB066F-4281-440D-915A-C4571EFFAD3D}"/>
              </a:ext>
            </a:extLst>
          </p:cNvPr>
          <p:cNvSpPr/>
          <p:nvPr/>
        </p:nvSpPr>
        <p:spPr>
          <a:xfrm>
            <a:off x="7381463" y="3528391"/>
            <a:ext cx="1842053" cy="15273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9962A7E-49CC-4D30-B7D6-1B30B4DE7FC1}"/>
              </a:ext>
            </a:extLst>
          </p:cNvPr>
          <p:cNvSpPr/>
          <p:nvPr/>
        </p:nvSpPr>
        <p:spPr>
          <a:xfrm>
            <a:off x="9409043" y="3528391"/>
            <a:ext cx="1842053" cy="15273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3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05881"/>
              </p:ext>
            </p:extLst>
          </p:nvPr>
        </p:nvGraphicFramePr>
        <p:xfrm>
          <a:off x="119270" y="-13252"/>
          <a:ext cx="11869578" cy="6781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02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كلمة من 3-4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حروف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1005</a:t>
                      </a:r>
                      <a:r>
                        <a:rPr lang="ar-AE" sz="12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7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914818">
                <a:tc gridSpan="3">
                  <a:txBody>
                    <a:bodyPr/>
                    <a:lstStyle/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حمد , خليفة , فاطمة , و هند أصدقاء يحبون اللعب مع بعض , جميعهم في نفس الفصل الدراسي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معلمتهم دائما تحب اللعب معهم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هذا الصبح استيقظ حمد , خليفة , فاطمة , و هند بكل نشاط و ذهبوا الى مدرستهم حيث كانت معلمتهم تنتظرهم و تنتظر جميع الطلاب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عندما أتو الطلاب قالت المعلمة : صباح الخير يا طلابي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الطلاب : صباح الخير يا معلمتي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المعلمة : اليوم أحضرت لكم لعبة جميلة و أنا متأكدة جميعكم ستحبونها هل أنتم مستعدين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الطلاب : نعم يا معلمتنا نحن مستعدين </a:t>
                      </a: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المعلم هيا نبدأ سأريكم بعض الصور أريد منكم أن تخبروني حروفها ثم تكونوا منها كلمة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تكملة القصة في الشرائح القادمة )</a:t>
                      </a: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594FA5-759B-4403-A0A7-AF2DD2E4E86C}"/>
              </a:ext>
            </a:extLst>
          </p:cNvPr>
          <p:cNvSpPr/>
          <p:nvPr/>
        </p:nvSpPr>
        <p:spPr>
          <a:xfrm>
            <a:off x="304800" y="182216"/>
            <a:ext cx="5353878" cy="65524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4F1E0-3D17-4D98-A3B4-BE8C36D597CB}"/>
              </a:ext>
            </a:extLst>
          </p:cNvPr>
          <p:cNvSpPr/>
          <p:nvPr/>
        </p:nvSpPr>
        <p:spPr>
          <a:xfrm>
            <a:off x="6380922" y="66101"/>
            <a:ext cx="5353878" cy="6668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67661FE-5E92-48BF-8960-363B0A5A1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56" y="473145"/>
            <a:ext cx="2557210" cy="18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8163C0-5E5B-48AC-ACCC-BDCC1635D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5101"/>
              </p:ext>
            </p:extLst>
          </p:nvPr>
        </p:nvGraphicFramePr>
        <p:xfrm>
          <a:off x="6545355" y="2585587"/>
          <a:ext cx="50250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5004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499534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ز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و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6ECA4B6-A931-4D56-9D66-ECFD362C56B8}"/>
              </a:ext>
            </a:extLst>
          </p:cNvPr>
          <p:cNvSpPr txBox="1"/>
          <p:nvPr/>
        </p:nvSpPr>
        <p:spPr>
          <a:xfrm>
            <a:off x="6533324" y="3694638"/>
            <a:ext cx="503704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600" dirty="0"/>
              <a:t>قالت المعلمة : هيا طلاب انظروا الى الصورة أولا ثم  كونوا كلمة من هذه الحروف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حمد : انا عرفت يا معلمتي أنه </a:t>
            </a:r>
            <a:r>
              <a:rPr lang="ar-AE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موز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المعلمة : ممتاز يا حمد أخبرني ما هي حروف كلمة موز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حمد : ميم واو ز </a:t>
            </a:r>
          </a:p>
          <a:p>
            <a:pPr algn="r"/>
            <a:r>
              <a:rPr lang="ar-AE" dirty="0"/>
              <a:t>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AC45B6-A324-44B2-8435-81882B5C5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30" y="486397"/>
            <a:ext cx="3570218" cy="1700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1C2D464A-913F-4EF0-B254-4703FCA02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756739"/>
              </p:ext>
            </p:extLst>
          </p:nvPr>
        </p:nvGraphicFramePr>
        <p:xfrm>
          <a:off x="469233" y="2580242"/>
          <a:ext cx="50250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5004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499534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ر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ط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2E29F3D-14D9-41E5-B1DF-DDD0B34B978B}"/>
              </a:ext>
            </a:extLst>
          </p:cNvPr>
          <p:cNvSpPr txBox="1"/>
          <p:nvPr/>
        </p:nvSpPr>
        <p:spPr>
          <a:xfrm>
            <a:off x="457200" y="3820534"/>
            <a:ext cx="50370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600" dirty="0"/>
              <a:t>قالت المعلمة : أحسنت يا حمد ,هيا طلاب انظروا الى الصورة  الثانية, رتبوا الحروف ثم أخبروني ماذا يوجد في الصورة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فاطمة : أنه </a:t>
            </a:r>
            <a:r>
              <a:rPr lang="ar-AE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مطر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المعلمة : ممتاز يا فاطمة أخبرني ما هي حروف كلمة مطر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حمد : ميم  طاء   راء</a:t>
            </a:r>
            <a:endParaRPr lang="en-US" dirty="0"/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BC090D22-683F-44E6-9F96-D2C8D91AD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37232"/>
              </p:ext>
            </p:extLst>
          </p:nvPr>
        </p:nvGraphicFramePr>
        <p:xfrm>
          <a:off x="6886535" y="6051956"/>
          <a:ext cx="433062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261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451261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428098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374746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ز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و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م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6F7CDA1C-2B8C-43A9-B511-FE014AC3D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53704"/>
              </p:ext>
            </p:extLst>
          </p:nvPr>
        </p:nvGraphicFramePr>
        <p:xfrm>
          <a:off x="875972" y="6103992"/>
          <a:ext cx="4199498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139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451261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428098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374746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ز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و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م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85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594FA5-759B-4403-A0A7-AF2DD2E4E86C}"/>
              </a:ext>
            </a:extLst>
          </p:cNvPr>
          <p:cNvSpPr/>
          <p:nvPr/>
        </p:nvSpPr>
        <p:spPr>
          <a:xfrm>
            <a:off x="304800" y="10569"/>
            <a:ext cx="5353878" cy="6589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4F1E0-3D17-4D98-A3B4-BE8C36D597CB}"/>
              </a:ext>
            </a:extLst>
          </p:cNvPr>
          <p:cNvSpPr/>
          <p:nvPr/>
        </p:nvSpPr>
        <p:spPr>
          <a:xfrm>
            <a:off x="6380922" y="155712"/>
            <a:ext cx="5353878" cy="6589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CA4B6-A931-4D56-9D66-ECFD362C56B8}"/>
              </a:ext>
            </a:extLst>
          </p:cNvPr>
          <p:cNvSpPr txBox="1"/>
          <p:nvPr/>
        </p:nvSpPr>
        <p:spPr>
          <a:xfrm>
            <a:off x="6533324" y="3694638"/>
            <a:ext cx="503704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600" dirty="0"/>
              <a:t>قالت المعلمة : رائع يا فاطمة هيا الآن  انظروا الى الصورة الثالثة ثم  كونوا كلمة من هذه الحروف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هند: انا عرفت انه </a:t>
            </a:r>
            <a:r>
              <a:rPr lang="ar-AE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تفاح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المعلمة : ممتاز يا هند أخبرني ما هي حروف كلمة تفاح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حمد : تاء فاء  ألف حاء</a:t>
            </a:r>
          </a:p>
          <a:p>
            <a:pPr algn="r"/>
            <a:r>
              <a:rPr lang="ar-AE" dirty="0"/>
              <a:t>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29F3D-14D9-41E5-B1DF-DDD0B34B978B}"/>
              </a:ext>
            </a:extLst>
          </p:cNvPr>
          <p:cNvSpPr txBox="1"/>
          <p:nvPr/>
        </p:nvSpPr>
        <p:spPr>
          <a:xfrm>
            <a:off x="457200" y="3820534"/>
            <a:ext cx="50370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1600" dirty="0"/>
              <a:t>قالت المعلمة : أحسنت يا هند الآن انظروا الى الصورة الرابعة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خليفة : أنه </a:t>
            </a:r>
            <a:r>
              <a:rPr lang="ar-AE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كتاب</a:t>
            </a:r>
            <a:r>
              <a:rPr lang="ar-AE" sz="1600" dirty="0"/>
              <a:t>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المعلمة : ممتاز يا خليفة  أخبرني ما هي حروف كلمة كتاب </a:t>
            </a:r>
          </a:p>
          <a:p>
            <a:pPr algn="r"/>
            <a:endParaRPr lang="ar-AE" sz="1600" dirty="0"/>
          </a:p>
          <a:p>
            <a:pPr algn="r"/>
            <a:r>
              <a:rPr lang="ar-AE" sz="1600" dirty="0"/>
              <a:t>حمد : كاف   تاء ألف باء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34368ED-16CA-471F-BEE7-8C634C12C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620" y="221975"/>
            <a:ext cx="1829651" cy="195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8E736DD9-DAC4-4FDE-B0F4-68489E9E7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85800"/>
              </p:ext>
            </p:extLst>
          </p:nvPr>
        </p:nvGraphicFramePr>
        <p:xfrm>
          <a:off x="6533324" y="2378131"/>
          <a:ext cx="5037044" cy="681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261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681798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ح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ا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ف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079D3E-8462-426E-A6A5-85AD475E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218619"/>
              </p:ext>
            </p:extLst>
          </p:nvPr>
        </p:nvGraphicFramePr>
        <p:xfrm>
          <a:off x="457199" y="2398600"/>
          <a:ext cx="5037044" cy="681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261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681798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ب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ك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ا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  <p:pic>
        <p:nvPicPr>
          <p:cNvPr id="2052" name="Picture 4">
            <a:extLst>
              <a:ext uri="{FF2B5EF4-FFF2-40B4-BE49-F238E27FC236}">
                <a16:creationId xmlns:a16="http://schemas.microsoft.com/office/drawing/2014/main" id="{8241A3F6-6543-446F-B645-B88FC4551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14" y="329563"/>
            <a:ext cx="3378779" cy="168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9299969A-5B8A-40EC-A62E-47916FFFD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178167"/>
              </p:ext>
            </p:extLst>
          </p:nvPr>
        </p:nvGraphicFramePr>
        <p:xfrm>
          <a:off x="6713712" y="6017149"/>
          <a:ext cx="4404864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1216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324367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ح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ا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ف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ت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71C41BC7-7095-4176-8415-B7B97E8F9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770658"/>
              </p:ext>
            </p:extLst>
          </p:nvPr>
        </p:nvGraphicFramePr>
        <p:xfrm>
          <a:off x="621633" y="6005568"/>
          <a:ext cx="4404864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1216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101216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286433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ب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ا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ك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27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197053-CDE2-47E9-B981-4FD4C885BB31}"/>
              </a:ext>
            </a:extLst>
          </p:cNvPr>
          <p:cNvSpPr txBox="1"/>
          <p:nvPr/>
        </p:nvSpPr>
        <p:spPr>
          <a:xfrm>
            <a:off x="3555999" y="-49236"/>
            <a:ext cx="82731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ar-AE" sz="1800" b="1" kern="1200" baseline="0" dirty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AE" sz="18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يبدأ المعلم اعطاء الطلاب صورة و يكتب جميع حروفها و ينقص حرف واحد فقط ( يختار الطالب الحرف الناقص من مجموعة حروف )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8FBF2DF-FEEA-4988-9DDF-C3A27E416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96621"/>
            <a:ext cx="3384120" cy="200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58275E45-1A25-4932-A42F-B2FED810C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810" y="2007060"/>
            <a:ext cx="1531205" cy="219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C6BB7424-101F-408D-80F9-72AA19E9F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533898"/>
              </p:ext>
            </p:extLst>
          </p:nvPr>
        </p:nvGraphicFramePr>
        <p:xfrm>
          <a:off x="535494" y="4357187"/>
          <a:ext cx="50250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5004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499534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.........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ب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D962E69-083F-4D36-9CE4-B321D6DDC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81384"/>
              </p:ext>
            </p:extLst>
          </p:nvPr>
        </p:nvGraphicFramePr>
        <p:xfrm>
          <a:off x="159026" y="1322516"/>
          <a:ext cx="5560506" cy="532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0506">
                  <a:extLst>
                    <a:ext uri="{9D8B030D-6E8A-4147-A177-3AD203B41FA5}">
                      <a16:colId xmlns:a16="http://schemas.microsoft.com/office/drawing/2014/main" val="770943235"/>
                    </a:ext>
                  </a:extLst>
                </a:gridCol>
              </a:tblGrid>
              <a:tr h="532321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ب                ق               ط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2119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E062DE-A385-4FCF-8A63-9DF4BD93A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491825"/>
              </p:ext>
            </p:extLst>
          </p:nvPr>
        </p:nvGraphicFramePr>
        <p:xfrm>
          <a:off x="6075805" y="1322516"/>
          <a:ext cx="5560506" cy="532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0506">
                  <a:extLst>
                    <a:ext uri="{9D8B030D-6E8A-4147-A177-3AD203B41FA5}">
                      <a16:colId xmlns:a16="http://schemas.microsoft.com/office/drawing/2014/main" val="770943235"/>
                    </a:ext>
                  </a:extLst>
                </a:gridCol>
              </a:tblGrid>
              <a:tr h="532321">
                <a:tc>
                  <a:txBody>
                    <a:bodyPr/>
                    <a:lstStyle/>
                    <a:p>
                      <a:pPr algn="ctr"/>
                      <a:r>
                        <a:rPr lang="ar-AE" sz="2400" dirty="0"/>
                        <a:t>ر                س               ك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2119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F383A0F-8456-4D9C-94AF-217B53D25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13130"/>
              </p:ext>
            </p:extLst>
          </p:nvPr>
        </p:nvGraphicFramePr>
        <p:xfrm>
          <a:off x="6354416" y="4357187"/>
          <a:ext cx="50250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253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256253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256253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256253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س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ر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…….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815470-EDCF-469A-8C3C-BA2A1D84B84B}"/>
              </a:ext>
            </a:extLst>
          </p:cNvPr>
          <p:cNvCxnSpPr/>
          <p:nvPr/>
        </p:nvCxnSpPr>
        <p:spPr>
          <a:xfrm>
            <a:off x="5950226" y="967409"/>
            <a:ext cx="0" cy="443947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56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CB5AA2-1D5C-4880-A73E-800189B4D866}"/>
              </a:ext>
            </a:extLst>
          </p:cNvPr>
          <p:cNvSpPr txBox="1"/>
          <p:nvPr/>
        </p:nvSpPr>
        <p:spPr>
          <a:xfrm>
            <a:off x="5380383" y="23342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AE" sz="18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عطي المعلم الطالب صورة مع مجموعة حروفها و على الطالب ترتيب الكلمة و يكون حروف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EFE76F-4E9E-4D76-B465-4EB315BF3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9" y="1363232"/>
            <a:ext cx="3378779" cy="168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13B6AB-9735-4A2A-9E4C-F6B13B6AA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201531"/>
              </p:ext>
            </p:extLst>
          </p:nvPr>
        </p:nvGraphicFramePr>
        <p:xfrm>
          <a:off x="343339" y="3416697"/>
          <a:ext cx="5037044" cy="681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261">
                  <a:extLst>
                    <a:ext uri="{9D8B030D-6E8A-4147-A177-3AD203B41FA5}">
                      <a16:colId xmlns:a16="http://schemas.microsoft.com/office/drawing/2014/main" val="3728032586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139898271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3158343032"/>
                    </a:ext>
                  </a:extLst>
                </a:gridCol>
                <a:gridCol w="1259261">
                  <a:extLst>
                    <a:ext uri="{9D8B030D-6E8A-4147-A177-3AD203B41FA5}">
                      <a16:colId xmlns:a16="http://schemas.microsoft.com/office/drawing/2014/main" val="2365493768"/>
                    </a:ext>
                  </a:extLst>
                </a:gridCol>
              </a:tblGrid>
              <a:tr h="681798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ب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ك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ا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729299"/>
                  </a:ext>
                </a:extLst>
              </a:tr>
            </a:tbl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C5454D49-4BB3-48A7-983B-205E084C9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699" y="1363232"/>
            <a:ext cx="2557210" cy="184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5021E41A-09C5-49D1-9B65-8B797ACF4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48251"/>
              </p:ext>
            </p:extLst>
          </p:nvPr>
        </p:nvGraphicFramePr>
        <p:xfrm>
          <a:off x="6200798" y="3428999"/>
          <a:ext cx="5025012" cy="669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5004">
                  <a:extLst>
                    <a:ext uri="{9D8B030D-6E8A-4147-A177-3AD203B41FA5}">
                      <a16:colId xmlns:a16="http://schemas.microsoft.com/office/drawing/2014/main" val="3784946502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1568896166"/>
                    </a:ext>
                  </a:extLst>
                </a:gridCol>
                <a:gridCol w="1675004">
                  <a:extLst>
                    <a:ext uri="{9D8B030D-6E8A-4147-A177-3AD203B41FA5}">
                      <a16:colId xmlns:a16="http://schemas.microsoft.com/office/drawing/2014/main" val="42510449"/>
                    </a:ext>
                  </a:extLst>
                </a:gridCol>
              </a:tblGrid>
              <a:tr h="669495"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ز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3200" dirty="0"/>
                        <a:t>و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59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06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63119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كلمة من 3 -4 </a:t>
                      </a: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حروف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و أوراق عمل مختلفة يمكن للمعلم استخدامها 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AutoNum type="arabicPeriod" startAt="2"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</a:t>
                      </a:r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 dirty="0"/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043421BD-CC7B-4B98-A7E1-F4392F87824B}"/>
              </a:ext>
            </a:extLst>
          </p:cNvPr>
          <p:cNvSpPr/>
          <p:nvPr/>
        </p:nvSpPr>
        <p:spPr>
          <a:xfrm>
            <a:off x="5155096" y="2903202"/>
            <a:ext cx="5580351" cy="16555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https://mrsasmaa.com/files/download/%D9%85%D8%AC%D9%85%D9%88%D8%B9%D8%A9-%D8%A3%D9%88%D8%B1%D8%A7%D9%82-%D8%B9%D9%85%D9%84-%D8%AA%D8%AD%D9%84%D9%8A%D9%84-%D9%88%D8%AA%D8%B1%D9%83%D9%8A%D8%A8-%D8%A7%D9%84%D9%83%D9%84%D9%85%D8%A9/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21502190-D8D0-460A-B496-B32F10F0755D}"/>
              </a:ext>
            </a:extLst>
          </p:cNvPr>
          <p:cNvSpPr/>
          <p:nvPr/>
        </p:nvSpPr>
        <p:spPr>
          <a:xfrm>
            <a:off x="5357784" y="5532503"/>
            <a:ext cx="5174973" cy="55024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https://youtu.be/Aiku0yDEOck</a:t>
            </a:r>
          </a:p>
        </p:txBody>
      </p:sp>
    </p:spTree>
    <p:extLst>
      <p:ext uri="{BB962C8B-B14F-4D97-AF65-F5344CB8AC3E}">
        <p14:creationId xmlns:p14="http://schemas.microsoft.com/office/powerpoint/2010/main" val="97635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80191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كلمة من 3-4 حروف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يدرب المعلم الطلاب بتكون كلمات بشكل تدريجي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يبدأ المعلم اعكاء الطلاب صورة و يكتب جميع حروفها و ينقص حرف واحد فقط ( يختار الطالب الحرف الناقص من مجموعة حروف )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يعطي المعلم الطالب صورة مع مجموعة حروفها و على الطالب ترتيب الكلمة و يكون حروف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يعطي الطالب صور مع مجوعة حروف و على الطالب ايجاد اسماء الصور من الحروف المتاحة لديه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يعطي المعلم الطالب مجموعة حروف و يطلب منه تكوين كلمات منها بقدر المستطاع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أمثلة في الشرائح القادمة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434487"/>
              </p:ext>
            </p:extLst>
          </p:nvPr>
        </p:nvGraphicFramePr>
        <p:xfrm>
          <a:off x="193963" y="20637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تركيب كلمة 3-4 حروف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تركيب كلمة من 3-4 حروف  من خلال عدة طرق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مقدرة الطالب على تكملة الكلمة من خلال: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تركيب الحرف الناقص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ترتيب الحروف المبعثرة لصورة معروضة لتكوين كلمة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تكوين كلمات من مجموعة كبيرة من الحروف للصور المعروضة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كلمات من مجموعة حروف من غير وجود صور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مجموعة بطائق على الارض تحتوي على مجموعة حروف ثم عمل مسابقة بين الطلبة ( أسرع طالب يمكن أن يكون أكبر عدد من الكلمات في دقيقة أو على حسب الوقت الذي يحدده المعلم )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اعطاء الطلبة مجموعة حرف يكون كلمات منها ثم يصمم لوحة خاصة بالكلمات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 ( مجموعة كلمات )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أوراق عمل  تدريبية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يستطيع الطالب ايجاد الحرف الناقص لاكتمال تركيب الكلمة     جيد: يستطيع الطالب تركيب كلمات مناسبة للصور أمامه من مجموعة حروف     مرتفع:  يستطيع الطالب تركيب كلمات من مجموعة حروف من غير مشاهدة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 dirty="0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3215561-8762-45C9-BA1F-17C85CE51210}"/>
              </a:ext>
            </a:extLst>
          </p:cNvPr>
          <p:cNvSpPr/>
          <p:nvPr/>
        </p:nvSpPr>
        <p:spPr>
          <a:xfrm>
            <a:off x="6366484" y="3059668"/>
            <a:ext cx="4249694" cy="36933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https://youtu.be/NBI6uEFWVG8</a:t>
            </a:r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817</Words>
  <Application>Microsoft Office PowerPoint</Application>
  <PresentationFormat>Widescreen</PresentationFormat>
  <Paragraphs>199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Office Theme</vt:lpstr>
      <vt:lpstr>تركيب كلمة من 3-4 حروف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التعرف على الفصول الأربعة</dc:title>
  <dc:creator>m-s.a12@hotmail.com</dc:creator>
  <cp:lastModifiedBy>JUMAH SHUAIB MUSTAFA</cp:lastModifiedBy>
  <cp:revision>32</cp:revision>
  <dcterms:created xsi:type="dcterms:W3CDTF">2020-08-05T15:23:44Z</dcterms:created>
  <dcterms:modified xsi:type="dcterms:W3CDTF">2020-08-23T15:26:28Z</dcterms:modified>
</cp:coreProperties>
</file>