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4"/>
  </p:notesMasterIdLst>
  <p:sldIdLst>
    <p:sldId id="267" r:id="rId6"/>
    <p:sldId id="257" r:id="rId7"/>
    <p:sldId id="262" r:id="rId8"/>
    <p:sldId id="264" r:id="rId9"/>
    <p:sldId id="268" r:id="rId10"/>
    <p:sldId id="269" r:id="rId11"/>
    <p:sldId id="274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5756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4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23 August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23 August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23 August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aphic 35">
            <a:extLst>
              <a:ext uri="{FF2B5EF4-FFF2-40B4-BE49-F238E27FC236}">
                <a16:creationId xmlns:a16="http://schemas.microsoft.com/office/drawing/2014/main" id="{B00A1772-2B8D-4677-8511-3E067F67A72F}"/>
              </a:ext>
            </a:extLst>
          </p:cNvPr>
          <p:cNvGrpSpPr/>
          <p:nvPr userDrawn="1"/>
        </p:nvGrpSpPr>
        <p:grpSpPr>
          <a:xfrm>
            <a:off x="6678503" y="1430186"/>
            <a:ext cx="5526208" cy="2613848"/>
            <a:chOff x="6678503" y="665690"/>
            <a:chExt cx="5526208" cy="2613848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2973908-D73D-4ECB-A29B-831C44983FB3}"/>
              </a:ext>
            </a:extLst>
          </p:cNvPr>
          <p:cNvSpPr/>
          <p:nvPr/>
        </p:nvSpPr>
        <p:spPr>
          <a:xfrm>
            <a:off x="5886429" y="5240536"/>
            <a:ext cx="1486046" cy="162576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34FC528-8248-470A-AD71-53711E01005E}"/>
              </a:ext>
            </a:extLst>
          </p:cNvPr>
          <p:cNvSpPr/>
          <p:nvPr/>
        </p:nvSpPr>
        <p:spPr>
          <a:xfrm>
            <a:off x="-13301" y="298479"/>
            <a:ext cx="2679964" cy="762075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C925586-1EA9-4B0D-9E80-91777899FF7C}"/>
              </a:ext>
            </a:extLst>
          </p:cNvPr>
          <p:cNvSpPr/>
          <p:nvPr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82ADE93-C591-447F-A2DD-56E8D22B23F6}"/>
              </a:ext>
            </a:extLst>
          </p:cNvPr>
          <p:cNvSpPr/>
          <p:nvPr/>
        </p:nvSpPr>
        <p:spPr>
          <a:xfrm>
            <a:off x="7752243" y="4099514"/>
            <a:ext cx="4445438" cy="1105009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539762-F7DA-4468-979C-780676B34A92}"/>
              </a:ext>
            </a:extLst>
          </p:cNvPr>
          <p:cNvSpPr/>
          <p:nvPr/>
        </p:nvSpPr>
        <p:spPr>
          <a:xfrm>
            <a:off x="-13301" y="237513"/>
            <a:ext cx="2895885" cy="10288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BBC2EFA-0E51-48DC-AF99-0FEF25085843}"/>
              </a:ext>
            </a:extLst>
          </p:cNvPr>
          <p:cNvSpPr/>
          <p:nvPr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893AAC6-8427-4BAA-B44F-7B6300936A25}"/>
              </a:ext>
            </a:extLst>
          </p:cNvPr>
          <p:cNvSpPr/>
          <p:nvPr/>
        </p:nvSpPr>
        <p:spPr>
          <a:xfrm>
            <a:off x="6033764" y="5121144"/>
            <a:ext cx="1714669" cy="1740071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2C0F1FD-7849-4263-82D0-842B579C6E4E}"/>
              </a:ext>
            </a:extLst>
          </p:cNvPr>
          <p:cNvSpPr/>
          <p:nvPr/>
        </p:nvSpPr>
        <p:spPr>
          <a:xfrm>
            <a:off x="8228540" y="3516857"/>
            <a:ext cx="3975491" cy="1663864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7388594" y="2045086"/>
            <a:ext cx="4821219" cy="1325563"/>
          </a:xfrm>
        </p:spPr>
        <p:txBody>
          <a:bodyPr>
            <a:norm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Thank You!</a:t>
            </a:r>
          </a:p>
        </p:txBody>
      </p:sp>
      <p:grpSp>
        <p:nvGrpSpPr>
          <p:cNvPr id="23" name="Graphic 21">
            <a:extLst>
              <a:ext uri="{FF2B5EF4-FFF2-40B4-BE49-F238E27FC236}">
                <a16:creationId xmlns:a16="http://schemas.microsoft.com/office/drawing/2014/main" id="{D5BA1DFF-80CB-48BB-B37F-4E2BCFC360C5}"/>
              </a:ext>
            </a:extLst>
          </p:cNvPr>
          <p:cNvGrpSpPr/>
          <p:nvPr/>
        </p:nvGrpSpPr>
        <p:grpSpPr>
          <a:xfrm>
            <a:off x="-12667" y="718133"/>
            <a:ext cx="6444343" cy="6146228"/>
            <a:chOff x="-12667" y="718133"/>
            <a:chExt cx="6444343" cy="6146228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0" name="Picture Placeholder 28">
            <a:extLst>
              <a:ext uri="{FF2B5EF4-FFF2-40B4-BE49-F238E27FC236}">
                <a16:creationId xmlns:a16="http://schemas.microsoft.com/office/drawing/2014/main" id="{F9A3D860-4FE0-494E-B1EC-0DC1F2574D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600" y="1096296"/>
            <a:ext cx="6052552" cy="525984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D53A16E5-EEB1-409A-9BF4-71F08DF7B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8526498" y="4052877"/>
            <a:ext cx="3689627" cy="642938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2600">
                <a:solidFill>
                  <a:schemeClr val="bg1"/>
                </a:solidFill>
              </a:defRPr>
            </a:lvl2pPr>
            <a:lvl3pPr marL="914400" indent="0">
              <a:buNone/>
              <a:defRPr sz="2600">
                <a:solidFill>
                  <a:schemeClr val="bg1"/>
                </a:solidFill>
              </a:defRPr>
            </a:lvl3pPr>
            <a:lvl4pPr marL="1371600" indent="0">
              <a:buNone/>
              <a:defRPr sz="2600">
                <a:solidFill>
                  <a:schemeClr val="bg1"/>
                </a:solidFill>
              </a:defRPr>
            </a:lvl4pPr>
            <a:lvl5pPr marL="182880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35230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6D05-D16B-4603-A323-876374AD20C5}" type="datetime3">
              <a:rPr lang="en-US" noProof="0" smtClean="0"/>
              <a:t>23 August 2020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967762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23 August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23 August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23 August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4" r:id="rId13"/>
    <p:sldLayoutId id="2147483675" r:id="rId1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mWOuyTxb6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mWOuyTxb6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110545"/>
            <a:ext cx="6230657" cy="5098992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AE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الأشكال الهندسية</a:t>
            </a:r>
            <a:endParaRPr lang="ru-RU" sz="28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 rot="721943">
            <a:off x="7903657" y="5123393"/>
            <a:ext cx="40285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0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رنا محمود محمد حسن شحتو</a:t>
            </a:r>
          </a:p>
          <a:p>
            <a:pPr algn="ctr" rtl="1"/>
            <a:r>
              <a:rPr lang="ar-AE" sz="20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التعرف على الاشكال الهندسية (الدائرة ..المثلث ..المربع)</a:t>
            </a:r>
            <a:endParaRPr lang="en-US" sz="20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176201"/>
              </p:ext>
            </p:extLst>
          </p:nvPr>
        </p:nvGraphicFramePr>
        <p:xfrm>
          <a:off x="180622" y="224444"/>
          <a:ext cx="11879833" cy="65121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71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err="1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رنا محمود محمد حسن شحتو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التعرف على الاشكال الهندسية (دائرة، </a:t>
                      </a:r>
                      <a:r>
                        <a:rPr lang="ar-AE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مثلث،مربع</a:t>
                      </a: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1026</a:t>
                      </a:r>
                      <a:r>
                        <a:rPr lang="ar-AE" sz="1200" b="1" i="0" u="none" strike="noStrike" baseline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algn="ctr" rtl="1" fontAlgn="ctr"/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   9 – 10 سنوات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متوسطة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/>
                      <a:r>
                        <a:rPr lang="ar-AE" sz="14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درس :</a:t>
                      </a:r>
                      <a:r>
                        <a:rPr lang="ar-AE" sz="14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الاشكال الهندسية</a:t>
                      </a:r>
                      <a:endParaRPr lang="ar-AE" sz="14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التقت الأشكال الهندسية وبدأو في تعريف أنفسهم</a:t>
                      </a:r>
                      <a:r>
                        <a:rPr lang="en-GB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فقال المثلث إن شكلي جميل ولديّ أضلاع ثلاثة</a:t>
                      </a:r>
                      <a:r>
                        <a:rPr lang="en-GB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</a:t>
                      </a:r>
                      <a:br>
                        <a:rPr lang="en-GB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وقال المربع أنا أكثر من المثلث بضلع ولديّ من الأضلاع أربعة متساوية</a:t>
                      </a:r>
                      <a:r>
                        <a:rPr lang="en-GB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وجاءت الدائرة تتدحرج  وقالت: أنا المستديرة الجميلة</a:t>
                      </a:r>
                      <a:r>
                        <a:rPr lang="en-GB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</a:t>
                      </a:r>
                      <a:br>
                        <a:rPr lang="en-GB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ويحكى  أنهم يعيشون في شارع واسع به بيوت جميلة ولكل شكل هندسي عائلة تعيش في بيت جميل</a:t>
                      </a:r>
                      <a:r>
                        <a:rPr lang="en-GB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..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الصفية: </a:t>
                      </a:r>
                      <a:endParaRPr lang="en-US" sz="14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lvl="0" indent="-228600" algn="r" rtl="1">
                        <a:buAutoNum type="arabicPeriod"/>
                      </a:pPr>
                      <a:r>
                        <a:rPr lang="ar-SA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ان يقوم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المعلم</a:t>
                      </a:r>
                      <a:r>
                        <a:rPr lang="ar-SA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بتوزيع اوراق عمل  تحتوي عل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ى </a:t>
                      </a:r>
                      <a:r>
                        <a:rPr lang="ar-SA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صورة منزل بالاشكال الهندسية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وعلى الطلاب تلوينها بالاستعانة بألوان الاشكال</a:t>
                      </a:r>
                    </a:p>
                    <a:p>
                      <a:pPr marL="228600" lvl="0" indent="-228600" algn="r" defTabSz="914400" rtl="1" eaLnBrk="1" latinLnBrk="0" hangingPunct="1">
                        <a:buAutoNum type="arabicPeriod"/>
                      </a:pP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أن </a:t>
                      </a:r>
                      <a:r>
                        <a:rPr lang="ar-SA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يقوم معلم التربية الفنية بعمل اشكال هندسية وعلي الطالب تلوين الاشكال بألوان او قصاصات ملونة . </a:t>
                      </a:r>
                      <a:endParaRPr lang="en-US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lvl="0" indent="-228600" algn="r" defTabSz="914400" rtl="1" eaLnBrk="1" latinLnBrk="0" hangingPunct="1">
                        <a:buAutoNum type="arabicPeriod"/>
                      </a:pP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كل ما على المعلم هو اخبار الطلبة بأيجاد الشكل دائرة بالصورة وتلوينه بلونهم المفضل , وان يقوم بأحصاء عدد الدوائر الى جانب تلوينهم </a:t>
                      </a:r>
                    </a:p>
                    <a:p>
                      <a:pPr marL="228600" lvl="0" indent="-228600" algn="r" defTabSz="914400" rtl="1" eaLnBrk="1" latinLnBrk="0" hangingPunct="1">
                        <a:buAutoNum type="arabicPeriod"/>
                      </a:pP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على المعلم أن يوزع في أنحاء الغرفة أشكالا هندسية ويطلب من الطلبة البحث عنها واحضارها في مكان الحلقة، </a:t>
                      </a:r>
                    </a:p>
                    <a:p>
                      <a:pPr marL="0" lvl="0" indent="0" algn="r" defTabSz="914400" rtl="1" eaLnBrk="1" latinLnBrk="0" hangingPunct="1">
                        <a:buNone/>
                      </a:pP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         يسمي كل طفل الشكل الذي حصل عليه ويضعه على اللوحة.</a:t>
                      </a:r>
                    </a:p>
                    <a:p>
                      <a:pPr marL="228600" lvl="0" indent="-228600" algn="r" defTabSz="914400" rtl="1" eaLnBrk="1" latinLnBrk="0" hangingPunct="1">
                        <a:buAutoNum type="arabicPeriod"/>
                      </a:pP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 ضع اشارة  </a:t>
                      </a:r>
                      <a:r>
                        <a:rPr lang="ar-AE" sz="1200" b="1" u="none" kern="1200" baseline="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kern="1200" baseline="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  <a:sym typeface="Wingdings 2"/>
                        </a:rPr>
                        <a:t>   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او  </a:t>
                      </a:r>
                      <a:r>
                        <a:rPr lang="ar-AE" sz="1200" b="1" u="none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  <a:sym typeface="Wingdings 2"/>
                        </a:rPr>
                        <a:t></a:t>
                      </a:r>
                      <a:r>
                        <a:rPr lang="ar-AE" sz="1200" b="1" u="none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امام الشكل المناسب</a:t>
                      </a:r>
                      <a:endParaRPr lang="en-US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054578" y="2536041"/>
            <a:ext cx="659878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رسم الاشكال الهندسية باستخدام جميع الاتجاهات الخاصة بها (أعلى/أسفل/يمين/يسار/دائري)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23 August 2020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019B29-ADDD-4C36-BFD9-0C313012D85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5321" y="2905373"/>
            <a:ext cx="3104417" cy="2462281"/>
          </a:xfrm>
          <a:prstGeom prst="rect">
            <a:avLst/>
          </a:prstGeom>
        </p:spPr>
      </p:pic>
      <p:pic>
        <p:nvPicPr>
          <p:cNvPr id="6" name="Picture 5" descr="اوراق عمل الاشكال الهندسية للاطفال - تلوين ورسم جاهزة للطباعة ...">
            <a:extLst>
              <a:ext uri="{FF2B5EF4-FFF2-40B4-BE49-F238E27FC236}">
                <a16:creationId xmlns:a16="http://schemas.microsoft.com/office/drawing/2014/main" id="{A7BF6AEF-59F8-4061-8428-5EC2148437B2}"/>
              </a:ext>
            </a:extLst>
          </p:cNvPr>
          <p:cNvPicPr/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37"/>
          <a:stretch/>
        </p:blipFill>
        <p:spPr bwMode="auto">
          <a:xfrm>
            <a:off x="2072514" y="3429000"/>
            <a:ext cx="2682324" cy="30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اوراق عمل تعليم الاشكال الهندسية للاطفال بالانجليزية">
            <a:extLst>
              <a:ext uri="{FF2B5EF4-FFF2-40B4-BE49-F238E27FC236}">
                <a16:creationId xmlns:a16="http://schemas.microsoft.com/office/drawing/2014/main" id="{1F8350F8-EED9-4625-B820-5697AFB0656F}"/>
              </a:ext>
            </a:extLst>
          </p:cNvPr>
          <p:cNvPicPr/>
          <p:nvPr/>
        </p:nvPicPr>
        <p:blipFill rotWithShape="1">
          <a:blip r:embed="rId5" cstate="print">
            <a:clrChange>
              <a:clrFrom>
                <a:srgbClr val="FCFCFA"/>
              </a:clrFrom>
              <a:clrTo>
                <a:srgbClr val="FCFC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86" b="1928"/>
          <a:stretch/>
        </p:blipFill>
        <p:spPr bwMode="auto">
          <a:xfrm>
            <a:off x="4188927" y="2905373"/>
            <a:ext cx="1800225" cy="13985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A9476A9-DFF3-4EB8-82CB-52A702AC618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76" y="3585556"/>
            <a:ext cx="20574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758473"/>
              </p:ext>
            </p:extLst>
          </p:nvPr>
        </p:nvGraphicFramePr>
        <p:xfrm>
          <a:off x="136479" y="173255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تقليد حركات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الاشكال باستخدام الاتجاهات الى اليمين واليسار ، للأمام والخلف ، رفع اليد للأسفل والأعلى على شكل الدائرة  </a:t>
                      </a:r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(التقليد بعد انتهاء المعلم مباشرةً)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الانشطه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فيديوهات في تطبيق بعض الحركات وتقليدها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نشاط حركات مختلفة ( رسم الاشكال باستخدام الاتجاهات الى اليمين واليسار ، للأمام والخلف ، رفع اليد للأسفل والأعلى على شكل الدائرة) 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20178" y="3403596"/>
            <a:ext cx="2390422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أنشودة الأشكال الهندسية للأطفال</a:t>
            </a:r>
            <a:endParaRPr lang="en-GB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5387940" y="3850809"/>
            <a:ext cx="4424937" cy="58972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45105" y="3991973"/>
            <a:ext cx="4310605" cy="3073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SA" sz="1400" dirty="0">
                <a:solidFill>
                  <a:srgbClr val="000000"/>
                </a:solidFill>
                <a:effectLst/>
                <a:latin typeface="nes"/>
                <a:ea typeface="Calibri" panose="020F0502020204030204" pitchFamily="34" charset="0"/>
                <a:cs typeface="+mj-cs"/>
              </a:rPr>
              <a:t> </a:t>
            </a:r>
            <a:r>
              <a:rPr lang="en-GB" sz="1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https://www.youtube.com/watch?v=xmWOuyTxb60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42EF-3AAD-44DC-B736-900FDC7B54C3}" type="datetime3">
              <a:rPr lang="en-US" smtClean="0"/>
              <a:t>23 August 2020</a:t>
            </a:fld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067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091402"/>
              </p:ext>
            </p:extLst>
          </p:nvPr>
        </p:nvGraphicFramePr>
        <p:xfrm>
          <a:off x="180109" y="165333"/>
          <a:ext cx="11804073" cy="65147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 أن يتمكن الطالب من التعرف على الاشكال الهندسية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أخرى: ان يتمكن الطالب من مسك  الاشكال الهندسية  بالقبضة الخماسية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تشغيل الفيديو الخاص بالدرس.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التمارين والأنشطة الصفية داخل الغرفة الصفية اجرائياً.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تقليد المعلم لحركات (تتبع الاتجاهات الى الاعلى و الاسفل و لليمين و لليسار  وقت رسم الاشكال الهندسية)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تقليد المعلم لحركة 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 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بتقليد حركات المدرب مثل تتبع الاتجاهات  رفع اليدين الى الاعلى و الاسفل و لليمين و لليسار  وقت رسم الاشكال الهندسية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بتقليد حركات تتبع الاتجاهات لكل شكل من الاشكال الهندسية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بتقليد المعلم من خلال رسم الاشكال الهندسية وتلوينها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بتقليد المعلم برسم الاشكال الهندسية وتلوينها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بتقليد المعلم برسم الاشكال الهندسية  متبعا اغنية الاشكال الهندسية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إعطاء ولي الامر بعض التمارين الخاصة بتقليد الحركات المناسبة ل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تتبع الاتجاهات الى الاعلى و الاسفل و لليمين و لليسار  وقت رسم الاشكال الهندسية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تقليد بعض التمارين من خلال برامج علاجية يتم مشاهدتها على مقاطع فيديو لمواقع صحية وسليمة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ان يقلد الطالب المعلم بحركة بسيطة  جيد: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يتمكن الطالب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 تقليد المعلم بحركيتين  متتاليتين مرتفع: ان يتمكن الطالب من تقليد المعلم بحركتين او اكثر متتاليتين بعد المعلم مباشرة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209901" y="4787077"/>
            <a:ext cx="3507741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أنشودة الأشكال الهندسية للأطفال</a:t>
            </a:r>
            <a:endParaRPr lang="en-GB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34297" y="5330098"/>
            <a:ext cx="3826141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09901" y="5352052"/>
            <a:ext cx="34254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https://www.youtube.com/watch?v=xmWOuyTxb60</a:t>
            </a:r>
            <a:endParaRPr kumimoji="0" lang="ar-SA" sz="12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23 August 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801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480909" y="930057"/>
            <a:ext cx="3933620" cy="594122"/>
          </a:xfrm>
        </p:spPr>
        <p:txBody>
          <a:bodyPr/>
          <a:lstStyle/>
          <a:p>
            <a:pPr algn="ctr" rtl="1" fontAlgn="ctr"/>
            <a:r>
              <a:rPr lang="ar-AE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الاشكال الهندسية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87D558-5792-4FF7-9111-65F4C874C6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AE" sz="1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التعرف على الاشكال الهندسية (دائرة، مثلث،مربع)</a:t>
            </a:r>
            <a:endParaRPr lang="en-US" sz="14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1244" y="3392622"/>
            <a:ext cx="4360934" cy="2249488"/>
          </a:xfrm>
        </p:spPr>
        <p:txBody>
          <a:bodyPr>
            <a:normAutofit/>
          </a:bodyPr>
          <a:lstStyle/>
          <a:p>
            <a:pPr marL="342900" marR="131445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ar-SA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ان يتعرف الطالب علي الاشكال الهندسية ويميز</a:t>
            </a:r>
            <a:r>
              <a:rPr lang="ar-AE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بينهم </a:t>
            </a:r>
            <a:endParaRPr lang="en-US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342900" marR="131445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ar-SA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تطوير </a:t>
            </a:r>
            <a:r>
              <a:rPr lang="ar-AE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مهارة لدى الطالب من خلال العمل الفني.</a:t>
            </a:r>
            <a:endParaRPr lang="en-US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342900" marR="1314450" lvl="0" indent="-34290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ar-SA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ان يتمكن الطالب من مسك الاشكال بالقبضة الخماسية وتصنيفهم حسب الالوان .</a:t>
            </a:r>
            <a:endParaRPr lang="en-US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7" name="Picture Placeholder 16">
            <a:extLst>
              <a:ext uri="{FF2B5EF4-FFF2-40B4-BE49-F238E27FC236}">
                <a16:creationId xmlns:a16="http://schemas.microsoft.com/office/drawing/2014/main" id="{C8B885F2-2AC2-46A9-9D9B-71123D1A1F6B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720000">
            <a:off x="6662181" y="1304864"/>
            <a:ext cx="4260808" cy="294979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B7AE-9453-41D7-AC83-A2E65FBBCAE4}" type="datetime3">
              <a:rPr lang="en-US" noProof="0" smtClean="0"/>
              <a:t>23 August 2020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1301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4" descr="Media placeholder">
            <a:extLst>
              <a:ext uri="{FF2B5EF4-FFF2-40B4-BE49-F238E27FC236}">
                <a16:creationId xmlns:a16="http://schemas.microsoft.com/office/drawing/2014/main" id="{7401E5EB-604A-42B4-B9BC-979A2E90F535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/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2612" y="171771"/>
            <a:ext cx="3968496" cy="832104"/>
          </a:xfrm>
        </p:spPr>
        <p:txBody>
          <a:bodyPr>
            <a:normAutofit/>
          </a:bodyPr>
          <a:lstStyle/>
          <a:p>
            <a:pPr marL="0" marR="0" lvl="0" indent="0" algn="ctr" fontAlgn="auto">
              <a:spcAft>
                <a:spcPts val="0"/>
              </a:spcAft>
              <a:buClrTx/>
              <a:buSzTx/>
              <a:tabLst/>
              <a:defRPr/>
            </a:pPr>
            <a:r>
              <a:rPr lang="ar-AE" dirty="0"/>
              <a:t>أغنية الأشكال الهندسية 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010891" y="3372099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65452" y="3523561"/>
            <a:ext cx="4069356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https://www.youtube.com/watch?v=krYQGcQ3o0U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6">
            <a:extLst>
              <a:ext uri="{FF2B5EF4-FFF2-40B4-BE49-F238E27FC236}">
                <a16:creationId xmlns:a16="http://schemas.microsoft.com/office/drawing/2014/main" id="{87103F40-8D8B-4D75-8FB7-B7374447EA9E}"/>
              </a:ext>
            </a:extLst>
          </p:cNvPr>
          <p:cNvSpPr/>
          <p:nvPr/>
        </p:nvSpPr>
        <p:spPr>
          <a:xfrm>
            <a:off x="4010891" y="4191927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50F176-A52B-4F2C-8210-CAF2F3016C44}"/>
              </a:ext>
            </a:extLst>
          </p:cNvPr>
          <p:cNvSpPr txBox="1"/>
          <p:nvPr/>
        </p:nvSpPr>
        <p:spPr>
          <a:xfrm>
            <a:off x="4065452" y="4343389"/>
            <a:ext cx="4069356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https://www.youtube.com/watch?v=b-bHLzYVc5c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833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تقليد حركتين او اكثر مباشره بعد المعلم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9444F7B-5908-443B-94A2-B8A9D4F7E3B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8179" y="1199257"/>
            <a:ext cx="3986984" cy="4964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742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10962572-14B4-44BB-89AB-9ADA56D6B40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21082365">
            <a:off x="168528" y="2260623"/>
            <a:ext cx="5428311" cy="2656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34AA4C6-BA7F-40BC-AD51-EFDDDBEA5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AE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شكراً للجميع</a:t>
            </a:r>
            <a:endParaRPr lang="ru-RU" sz="28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55FC3B-DD33-4B9A-A5EB-A2301786CE4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 rtl="1"/>
            <a:r>
              <a:rPr lang="ar-AE" sz="2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اخصائي دعم فني : نادية ناصر الكعبي</a:t>
            </a:r>
            <a:endParaRPr lang="ru-RU" sz="2000" dirty="0"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64046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EED42B-3B47-45C2-9F50-0B4533C0F1E3}">
  <ds:schemaRefs>
    <ds:schemaRef ds:uri="c1803469-1359-4921-b8b2-4aa11e6de6e4"/>
    <ds:schemaRef ds:uri="http://schemas.microsoft.com/office/2006/metadata/properties"/>
    <ds:schemaRef ds:uri="http://purl.org/dc/elements/1.1/"/>
    <ds:schemaRef ds:uri="0860e916-1933-4f54-bf75-902e7a9d18bb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626</Words>
  <Application>Microsoft Office PowerPoint</Application>
  <PresentationFormat>Widescreen</PresentationFormat>
  <Paragraphs>116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Arial</vt:lpstr>
      <vt:lpstr>Calibri</vt:lpstr>
      <vt:lpstr>Calibri Light</vt:lpstr>
      <vt:lpstr>Franklin Gothic Book</vt:lpstr>
      <vt:lpstr>nes</vt:lpstr>
      <vt:lpstr>Sakkal Majalla</vt:lpstr>
      <vt:lpstr>Symbol</vt:lpstr>
      <vt:lpstr>Times New Roman</vt:lpstr>
      <vt:lpstr>Wingdings 2</vt:lpstr>
      <vt:lpstr>Office Theme</vt:lpstr>
      <vt:lpstr>1_Office Theme</vt:lpstr>
      <vt:lpstr>الأشكال الهندسية</vt:lpstr>
      <vt:lpstr>PowerPoint Presentation</vt:lpstr>
      <vt:lpstr>PowerPoint Presentation</vt:lpstr>
      <vt:lpstr>PowerPoint Presentation</vt:lpstr>
      <vt:lpstr>الاشكال الهندسية</vt:lpstr>
      <vt:lpstr>أغنية الأشكال الهندسية </vt:lpstr>
      <vt:lpstr>تقليد حركتين او اكثر مباشره بعد المعلم </vt:lpstr>
      <vt:lpstr>شكراً للجميع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JUMAH SHUAIB MUSTAFA</cp:lastModifiedBy>
  <cp:revision>77</cp:revision>
  <dcterms:created xsi:type="dcterms:W3CDTF">2020-07-26T19:33:45Z</dcterms:created>
  <dcterms:modified xsi:type="dcterms:W3CDTF">2020-08-23T14:03:25Z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