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62" r:id="rId8"/>
    <p:sldId id="264" r:id="rId9"/>
    <p:sldId id="268" r:id="rId10"/>
    <p:sldId id="269" r:id="rId11"/>
    <p:sldId id="27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23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23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23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23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aph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Thank You!</a:t>
            </a:r>
          </a:p>
        </p:txBody>
      </p: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3523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23 August 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23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23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23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23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23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  <p:sldLayoutId id="2147483675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mWOuyTxb6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mWOuyTxb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110545"/>
            <a:ext cx="6230657" cy="5098992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الأشكال الهندسية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03657" y="5123393"/>
            <a:ext cx="40285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رنا محمود محمد حسن شحتو</a:t>
            </a:r>
          </a:p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الاشكال الهندسية (الدائرة ..المثلث ..المربع)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176201"/>
              </p:ext>
            </p:extLst>
          </p:nvPr>
        </p:nvGraphicFramePr>
        <p:xfrm>
          <a:off x="180622" y="224444"/>
          <a:ext cx="11879833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1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رنا محمود محمد حسن شحتو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التعرف على الاشكال الهندسية (دائرة، </a:t>
                      </a:r>
                      <a:r>
                        <a:rPr lang="ar-AE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مثلث،مربع</a:t>
                      </a: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1026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   9 – 10 سنوات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: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الاشكال الهندسية</a:t>
                      </a: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التقت الأشكال الهندسية وبدأو في تعريف أنفسهم</a:t>
                      </a:r>
                      <a: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فقال المثلث إن شكلي جميل ولديّ أضلاع ثلاثة</a:t>
                      </a:r>
                      <a: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b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وقال المربع أنا أكثر من المثلث بضلع ولديّ من الأضلاع أربعة متساوية</a:t>
                      </a:r>
                      <a: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وجاءت الدائرة تتدحرج  وقالت: أنا المستديرة الجميلة</a:t>
                      </a:r>
                      <a: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b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ويحكى  أنهم يعيشون في شارع واسع به بيوت جميلة ولكل شكل هندسي عائلة تعيش في بيت جميل</a:t>
                      </a:r>
                      <a:r>
                        <a:rPr lang="en-GB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..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lvl="0" indent="-228600" algn="r" rtl="1">
                        <a:buAutoNum type="arabicPeriod"/>
                      </a:pP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بتوزيع اوراق عمل  تحتوي عل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ى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صورة منزل بالاشكال الهندسية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وعلى الطلاب تلوينها بالاستعانة بألوان الاشكال</a:t>
                      </a:r>
                    </a:p>
                    <a:p>
                      <a:pPr marL="228600" lvl="0" indent="-228600" algn="r" defTabSz="914400" rtl="1" eaLnBrk="1" latinLnBrk="0" hangingPunct="1"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يقوم معلم التربية الفنية بعمل اشكال هندسية وعلي الطالب تلوين الاشكال بألوان او قصاصات ملونة . 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lvl="0" indent="-228600" algn="r" defTabSz="914400" rtl="1" eaLnBrk="1" latinLnBrk="0" hangingPunct="1"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كل ما على المعلم هو اخبار الطلبة بأيجاد الشكل دائرة بالصورة وتلوينه بلونهم المفضل , وان يقوم بأحصاء عدد الدوائر الى جانب تلوينهم </a:t>
                      </a:r>
                    </a:p>
                    <a:p>
                      <a:pPr marL="228600" lvl="0" indent="-228600" algn="r" defTabSz="914400" rtl="1" eaLnBrk="1" latinLnBrk="0" hangingPunct="1"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على المعلم أن يوزع في أنحاء الغرفة أشكالا هندسية ويطلب من الطلبة البحث عنها واحضارها في مكان الحلقة، </a:t>
                      </a:r>
                    </a:p>
                    <a:p>
                      <a:pPr marL="0" lvl="0" indent="0" algn="r" defTabSz="914400" rtl="1" eaLnBrk="1" latinLnBrk="0" hangingPunct="1">
                        <a:buNone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        يسمي كل طفل الشكل الذي حصل عليه ويضعه على اللوحة.</a:t>
                      </a:r>
                    </a:p>
                    <a:p>
                      <a:pPr marL="228600" lvl="0" indent="-228600" algn="r" defTabSz="914400" rtl="1" eaLnBrk="1" latinLnBrk="0" hangingPunct="1">
                        <a:buAutoNum type="arabicPeriod"/>
                      </a:pP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ضع اشارة  </a:t>
                      </a:r>
                      <a:r>
                        <a:rPr lang="ar-AE" sz="1200" b="1" u="none" kern="1200" baseline="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Wingdings 2"/>
                        </a:rPr>
                        <a:t>   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  </a:t>
                      </a: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Wingdings 2"/>
                        </a:rPr>
                        <a:t></a:t>
                      </a:r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امام الشكل المناسب</a:t>
                      </a:r>
                      <a:endParaRPr lang="en-US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054578" y="2536041"/>
            <a:ext cx="659878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رسم الاشكال الهندسية باستخدام جميع الاتجاهات الخاصة بها (أعلى/أسفل/يمين/يسار/دائري)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23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19B29-ADDD-4C36-BFD9-0C313012D85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321" y="2905373"/>
            <a:ext cx="3104417" cy="2462281"/>
          </a:xfrm>
          <a:prstGeom prst="rect">
            <a:avLst/>
          </a:prstGeom>
        </p:spPr>
      </p:pic>
      <p:pic>
        <p:nvPicPr>
          <p:cNvPr id="6" name="Picture 5" descr="اوراق عمل الاشكال الهندسية للاطفال - تلوين ورسم جاهزة للطباعة ...">
            <a:extLst>
              <a:ext uri="{FF2B5EF4-FFF2-40B4-BE49-F238E27FC236}">
                <a16:creationId xmlns:a16="http://schemas.microsoft.com/office/drawing/2014/main" id="{A7BF6AEF-59F8-4061-8428-5EC2148437B2}"/>
              </a:ext>
            </a:extLst>
          </p:cNvPr>
          <p:cNvPicPr/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37"/>
          <a:stretch/>
        </p:blipFill>
        <p:spPr bwMode="auto">
          <a:xfrm>
            <a:off x="2072514" y="3429000"/>
            <a:ext cx="2682324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اوراق عمل تعليم الاشكال الهندسية للاطفال بالانجليزية">
            <a:extLst>
              <a:ext uri="{FF2B5EF4-FFF2-40B4-BE49-F238E27FC236}">
                <a16:creationId xmlns:a16="http://schemas.microsoft.com/office/drawing/2014/main" id="{1F8350F8-EED9-4625-B820-5697AFB0656F}"/>
              </a:ext>
            </a:extLst>
          </p:cNvPr>
          <p:cNvPicPr/>
          <p:nvPr/>
        </p:nvPicPr>
        <p:blipFill rotWithShape="1">
          <a:blip r:embed="rId5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86" b="1928"/>
          <a:stretch/>
        </p:blipFill>
        <p:spPr bwMode="auto">
          <a:xfrm>
            <a:off x="4188927" y="2905373"/>
            <a:ext cx="1800225" cy="1398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A9476A9-DFF3-4EB8-82CB-52A702AC61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76" y="3585556"/>
            <a:ext cx="2057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58473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حركات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الاشكال باستخدام الاتجاهات الى اليمين واليسار ، للأمام والخلف ، رفع اليد للأسفل والأعلى على شكل الدائرة  </a:t>
                      </a: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(التقليد بعد انتهاء المعلم مباشرةً)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في تطبيق بعض الحركات وتقليدها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نشاط حركات مختلفة ( رسم الاشكال باستخدام الاتجاهات الى اليمين واليسار ، للأمام والخلف ، رفع اليد للأسفل والأعلى على شكل الدائرة)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20178" y="3403596"/>
            <a:ext cx="2390422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أنشودة الأشكال الهندسية للأطفال</a:t>
            </a:r>
            <a:endParaRPr lang="en-GB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87940" y="3850809"/>
            <a:ext cx="4424937" cy="589721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5105" y="3991973"/>
            <a:ext cx="4310605" cy="3073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SA" sz="1400" dirty="0">
                <a:solidFill>
                  <a:srgbClr val="000000"/>
                </a:solidFill>
                <a:effectLst/>
                <a:latin typeface="nes"/>
                <a:ea typeface="Calibri" panose="020F0502020204030204" pitchFamily="34" charset="0"/>
                <a:cs typeface="+mj-cs"/>
              </a:rPr>
              <a:t> </a:t>
            </a:r>
            <a:r>
              <a:rPr lang="en-GB" sz="1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https://www.youtube.com/watch?v=xmWOuyTxb60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t>23 August 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091402"/>
              </p:ext>
            </p:extLst>
          </p:nvPr>
        </p:nvGraphicFramePr>
        <p:xfrm>
          <a:off x="180109" y="165333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يتمكن الطالب من التعرف على الاشكال الهندسية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يتمكن الطالب من مسك  الاشكال الهندسية  بالقبضة الخماسية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المعلم لحركات (تتبع الاتجاهات الى الاعلى و الاسفل و لليمين و لليسار  وقت رسم الاشكال الهندسية)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المعلم لحركة 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المدرب مثل تتبع الاتجاهات  رفع اليدين الى الاعلى و الاسفل و لليمين و لليسار  وقت رسم الاشكال الهندسية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حركات تتبع الاتجاهات لكل شكل من الاشكال الهندسية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من خلال رسم الاشكال الهندسية وتلوينها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برسم الاشكال الهندسية وتلوينها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بتقليد المعلم برسم الاشكال الهندسية  متبعا اغنية الاشكال الهندسية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بتقليد الحركات المناسبة ل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تتبع الاتجاهات الى الاعلى و الاسفل و لليمين و لليسار  وقت رسم الاشكال الهندسية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تقليد بعض التمارين من خلال برامج علاجية يتم مشاهدتها على مقاطع فيديو لمواقع صحية وسليمة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يقلد الطالب المعلم بحركة بسيطة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يتمكن الطالب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تقليد المعلم بحركيتين  متتاليتين مرتفع: ان يتمكن الطالب من تقليد المعلم بحركتين او اكثر متتاليتين بعد المعلم مباشرة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أنشودة الأشكال الهندسية للأطفال</a:t>
            </a:r>
            <a:endParaRPr lang="en-GB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34297" y="5330098"/>
            <a:ext cx="3826141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09901" y="5352052"/>
            <a:ext cx="34254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https://www.youtube.com/watch?v=xmWOuyTxb60</a:t>
            </a: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23 August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480909" y="930057"/>
            <a:ext cx="3933620" cy="594122"/>
          </a:xfrm>
        </p:spPr>
        <p:txBody>
          <a:bodyPr/>
          <a:lstStyle/>
          <a:p>
            <a:pPr algn="ctr" rtl="1" fontAlgn="ctr"/>
            <a:r>
              <a:rPr lang="ar-AE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الاشكال الهندسية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AE" sz="1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التعرف على الاشكال الهندسية (دائرة، مثلث،مربع)</a:t>
            </a:r>
            <a:endParaRPr lang="en-US" sz="14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244" y="3392622"/>
            <a:ext cx="4360934" cy="2249488"/>
          </a:xfrm>
        </p:spPr>
        <p:txBody>
          <a:bodyPr>
            <a:normAutofit/>
          </a:bodyPr>
          <a:lstStyle/>
          <a:p>
            <a:pPr marL="342900" marR="131445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يتعرف الطالب علي الاشكال الهندسية ويميز</a:t>
            </a:r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بينهم 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marR="131445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تطوير </a:t>
            </a:r>
            <a:r>
              <a:rPr lang="ar-AE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مهارة لدى الطالب من خلال العمل الفني.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marR="1314450" lvl="0" indent="-34290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ar-SA" sz="1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 يتمكن الطالب من مسك الاشكال بالقبضة الخماسية وتصنيفهم حسب الالوان .</a:t>
            </a:r>
            <a:endParaRPr lang="en-US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C8B885F2-2AC2-46A9-9D9B-71123D1A1F6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720000">
            <a:off x="6662181" y="1304864"/>
            <a:ext cx="4260808" cy="294979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23 August 2020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 descr="Media placeholder">
            <a:extLst>
              <a:ext uri="{FF2B5EF4-FFF2-40B4-BE49-F238E27FC236}">
                <a16:creationId xmlns:a16="http://schemas.microsoft.com/office/drawing/2014/main" id="{7401E5EB-604A-42B4-B9BC-979A2E90F535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612" y="171771"/>
            <a:ext cx="3968496" cy="832104"/>
          </a:xfrm>
        </p:spPr>
        <p:txBody>
          <a:bodyPr>
            <a:normAutofit/>
          </a:bodyPr>
          <a:lstStyle/>
          <a:p>
            <a:pPr marL="0" marR="0" lvl="0" indent="0" algn="ctr" fontAlgn="auto">
              <a:spcAft>
                <a:spcPts val="0"/>
              </a:spcAft>
              <a:buClrTx/>
              <a:buSzTx/>
              <a:tabLst/>
              <a:defRPr/>
            </a:pPr>
            <a:r>
              <a:rPr lang="ar-AE" dirty="0"/>
              <a:t>أغنية الأشكال الهندسية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010891" y="3372099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65452" y="3523561"/>
            <a:ext cx="4069356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https://www.youtube.com/watch?v=krYQGcQ3o0U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6">
            <a:extLst>
              <a:ext uri="{FF2B5EF4-FFF2-40B4-BE49-F238E27FC236}">
                <a16:creationId xmlns:a16="http://schemas.microsoft.com/office/drawing/2014/main" id="{87103F40-8D8B-4D75-8FB7-B7374447EA9E}"/>
              </a:ext>
            </a:extLst>
          </p:cNvPr>
          <p:cNvSpPr/>
          <p:nvPr/>
        </p:nvSpPr>
        <p:spPr>
          <a:xfrm>
            <a:off x="4010891" y="4191927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50F176-A52B-4F2C-8210-CAF2F3016C44}"/>
              </a:ext>
            </a:extLst>
          </p:cNvPr>
          <p:cNvSpPr txBox="1"/>
          <p:nvPr/>
        </p:nvSpPr>
        <p:spPr>
          <a:xfrm>
            <a:off x="4065452" y="4343389"/>
            <a:ext cx="4069356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https://www.youtube.com/watch?v=b-bHLzYVc5c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33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تقليد حركتين او اكثر مباشره بعد المعلم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444F7B-5908-443B-94A2-B8A9D4F7E3B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179" y="1199257"/>
            <a:ext cx="3986984" cy="496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10962572-14B4-44BB-89AB-9ADA56D6B40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21082365">
            <a:off x="168528" y="2260623"/>
            <a:ext cx="5428311" cy="2656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4AA4C6-BA7F-40BC-AD51-EFDDDBEA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شكراً للجميع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5FC3B-DD33-4B9A-A5EB-A2301786CE4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 rtl="1"/>
            <a:r>
              <a:rPr lang="ar-AE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اخصائي دعم فني : نادية ناصر الكعبي</a:t>
            </a:r>
            <a:endParaRPr lang="ru-RU" sz="2000" dirty="0"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4046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schemas.microsoft.com/office/2006/metadata/properties"/>
    <ds:schemaRef ds:uri="http://purl.org/dc/elements/1.1/"/>
    <ds:schemaRef ds:uri="0860e916-1933-4f54-bf75-902e7a9d18b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626</Words>
  <Application>Microsoft Office PowerPoint</Application>
  <PresentationFormat>Widescreen</PresentationFormat>
  <Paragraphs>116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nes</vt:lpstr>
      <vt:lpstr>Sakkal Majalla</vt:lpstr>
      <vt:lpstr>Symbol</vt:lpstr>
      <vt:lpstr>Times New Roman</vt:lpstr>
      <vt:lpstr>Wingdings 2</vt:lpstr>
      <vt:lpstr>Office Theme</vt:lpstr>
      <vt:lpstr>1_Office Theme</vt:lpstr>
      <vt:lpstr>الأشكال الهندسية</vt:lpstr>
      <vt:lpstr>PowerPoint Presentation</vt:lpstr>
      <vt:lpstr>PowerPoint Presentation</vt:lpstr>
      <vt:lpstr>PowerPoint Presentation</vt:lpstr>
      <vt:lpstr>الاشكال الهندسية</vt:lpstr>
      <vt:lpstr>أغنية الأشكال الهندسية </vt:lpstr>
      <vt:lpstr>تقليد حركتين او اكثر مباشره بعد المعلم </vt:lpstr>
      <vt:lpstr>شكراً للجميع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77</cp:revision>
  <dcterms:created xsi:type="dcterms:W3CDTF">2020-07-26T19:33:45Z</dcterms:created>
  <dcterms:modified xsi:type="dcterms:W3CDTF">2020-08-23T14:03:25Z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