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67" r:id="rId6"/>
    <p:sldId id="257" r:id="rId7"/>
    <p:sldId id="300" r:id="rId8"/>
    <p:sldId id="296" r:id="rId9"/>
    <p:sldId id="294" r:id="rId10"/>
    <p:sldId id="264" r:id="rId11"/>
    <p:sldId id="278" r:id="rId12"/>
    <p:sldId id="293" r:id="rId13"/>
    <p:sldId id="301" r:id="rId14"/>
    <p:sldId id="302" r:id="rId15"/>
    <p:sldId id="303" r:id="rId16"/>
    <p:sldId id="30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490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72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343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s://www.yo/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6.jpeg"/><Relationship Id="rId5" Type="http://schemas.openxmlformats.org/officeDocument/2006/relationships/hyperlink" Target="https://www.youtube.com/watch?v=2LaIBgvzIRY" TargetMode="External"/><Relationship Id="rId4" Type="http://schemas.openxmlformats.org/officeDocument/2006/relationships/hyperlink" Target="https://youtu.be/URF9aZM0O3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LaIBgvzI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LaIBgvzIR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6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98995" y="2742116"/>
            <a:ext cx="4851352" cy="1690955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التعرف على  الشيء الناقص في الصورة عندما يطلب منه ذلك .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0425" y="5289296"/>
            <a:ext cx="2867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المجال الإدراكي المعرفي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 الشيء الناقص في الصورة عندما يطلب منه ذلك .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 ">
            <a:extLst>
              <a:ext uri="{FF2B5EF4-FFF2-40B4-BE49-F238E27FC236}">
                <a16:creationId xmlns:a16="http://schemas.microsoft.com/office/drawing/2014/main" id="{9E0E698F-F2E6-4972-8FEA-44941E1C3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791" y="1925914"/>
            <a:ext cx="2656441" cy="3560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صورة فوتوغرافية">
            <a:extLst>
              <a:ext uri="{FF2B5EF4-FFF2-40B4-BE49-F238E27FC236}">
                <a16:creationId xmlns:a16="http://schemas.microsoft.com/office/drawing/2014/main" id="{17198FF8-F817-4A19-8984-2C318FF82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28" y="1925914"/>
            <a:ext cx="2656441" cy="3414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بوس يوز كاليبي 41">
            <a:extLst>
              <a:ext uri="{FF2B5EF4-FFF2-40B4-BE49-F238E27FC236}">
                <a16:creationId xmlns:a16="http://schemas.microsoft.com/office/drawing/2014/main" id="{CBDE0363-F0E4-4297-A1CC-009D04504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075" y="1925914"/>
            <a:ext cx="2886489" cy="3560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99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 الشيء الناقص في الصورة عندما يطلب منه ذلك .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4" name="Picture 6" descr="(2016-05) Hvad mangler der؟">
            <a:extLst>
              <a:ext uri="{FF2B5EF4-FFF2-40B4-BE49-F238E27FC236}">
                <a16:creationId xmlns:a16="http://schemas.microsoft.com/office/drawing/2014/main" id="{ABC5B161-BD41-4401-8BFD-C38ACD0924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4" b="3500"/>
          <a:stretch/>
        </p:blipFill>
        <p:spPr bwMode="auto">
          <a:xfrm>
            <a:off x="4913936" y="1913979"/>
            <a:ext cx="2805869" cy="34921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م شفاه؟  - Elena Stroe Cabinet Individual de Psihologie">
            <a:extLst>
              <a:ext uri="{FF2B5EF4-FFF2-40B4-BE49-F238E27FC236}">
                <a16:creationId xmlns:a16="http://schemas.microsoft.com/office/drawing/2014/main" id="{885D8D36-FEF0-47F5-8BBC-B8AA5DC06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776" y="1978481"/>
            <a:ext cx="2805869" cy="3427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صور حائط المجتمع">
            <a:extLst>
              <a:ext uri="{FF2B5EF4-FFF2-40B4-BE49-F238E27FC236}">
                <a16:creationId xmlns:a16="http://schemas.microsoft.com/office/drawing/2014/main" id="{B4508C98-3867-4B6B-AB5D-E449FFB36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894" y="1978481"/>
            <a:ext cx="2710071" cy="34276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661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 الشيء الناقص في الصورة عندما يطلب منه ذلك .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resimdeki eksikleri bul ve tamamla">
            <a:extLst>
              <a:ext uri="{FF2B5EF4-FFF2-40B4-BE49-F238E27FC236}">
                <a16:creationId xmlns:a16="http://schemas.microsoft.com/office/drawing/2014/main" id="{D8AA543D-F7C3-497E-ADB5-7897287118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7"/>
          <a:stretch/>
        </p:blipFill>
        <p:spPr bwMode="auto">
          <a:xfrm>
            <a:off x="4572000" y="1382781"/>
            <a:ext cx="3302278" cy="4303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 ">
            <a:extLst>
              <a:ext uri="{FF2B5EF4-FFF2-40B4-BE49-F238E27FC236}">
                <a16:creationId xmlns:a16="http://schemas.microsoft.com/office/drawing/2014/main" id="{D16C09DA-23F3-4755-80FA-B21134499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1382781"/>
            <a:ext cx="2903261" cy="4303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هل أنت مهتم بهذا؟">
            <a:extLst>
              <a:ext uri="{FF2B5EF4-FFF2-40B4-BE49-F238E27FC236}">
                <a16:creationId xmlns:a16="http://schemas.microsoft.com/office/drawing/2014/main" id="{67208E40-F42D-41BE-B0F9-4C1F0ABA7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738" y="1366940"/>
            <a:ext cx="2866598" cy="42480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62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785453"/>
              </p:ext>
            </p:extLst>
          </p:nvPr>
        </p:nvGraphicFramePr>
        <p:xfrm>
          <a:off x="154004" y="220749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60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وفاء بخيت بولس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 الشيء الناقص في الصورة عندما يطلب منه ذلك </a:t>
                      </a:r>
                      <a:endParaRPr lang="en-US" sz="120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1036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10-11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-</a:t>
                      </a:r>
                      <a:r>
                        <a:rPr lang="ar-EG" sz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 الشيء الناقص في الصورة عندما يطلب منه ذلك</a:t>
                      </a:r>
                      <a:endParaRPr lang="ar-EG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 :أين سنى .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خليفة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يحب الحلوى كثيرًا ولكنه لا يثابر على تنظيف أسنانه. ذات يوم سقطت سنه فخاف أن تسقط كل أسنانه.</a:t>
                      </a: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عندما صارح جدته بمخاوفه أخبرته أن الأسنان اللبنية تسقط لتحل محلها أسنان دائمة وأن هذا يحدث لجميع الأطفال.</a:t>
                      </a: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ومنذ ذلك الوقت خفف خليفة من تناول الحلوى وبدأ يعتني بأسنانه.</a:t>
                      </a:r>
                      <a:r>
                        <a:rPr lang="ar-EG" sz="1200" dirty="0"/>
                        <a:t/>
                      </a:r>
                      <a:br>
                        <a:rPr lang="ar-EG" sz="1200" dirty="0"/>
                      </a:br>
                      <a:r>
                        <a:rPr lang="ar-EG" sz="1200" dirty="0"/>
                        <a:t/>
                      </a:r>
                      <a:br>
                        <a:rPr lang="ar-EG" sz="1200" dirty="0"/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اهداف القصة :</a:t>
                      </a: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تجذب اهتمام الأطفال لأن الأطفال يحبون الحلوى مثلهم ولأنها تحكي عن تجربة يمر بها جميع الأطفال. </a:t>
                      </a: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كما أنها تعلم الأطفال الاعتدال في تناول الحلوى وأهمية العناية بالأسنان.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EG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EG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0F6A0057-EB11-4929-9BE4-B3B153CAA782}"/>
              </a:ext>
            </a:extLst>
          </p:cNvPr>
          <p:cNvSpPr/>
          <p:nvPr/>
        </p:nvSpPr>
        <p:spPr>
          <a:xfrm>
            <a:off x="4477582" y="5714466"/>
            <a:ext cx="3712704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C0D980-7E48-4D8C-A57B-7168818C6935}"/>
              </a:ext>
            </a:extLst>
          </p:cNvPr>
          <p:cNvSpPr txBox="1"/>
          <p:nvPr/>
        </p:nvSpPr>
        <p:spPr>
          <a:xfrm flipH="1">
            <a:off x="4617985" y="5792735"/>
            <a:ext cx="343189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</a:t>
            </a:r>
            <a:r>
              <a:rPr lang="en-US" sz="14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https://youtu.be/URF9aZM0O3o</a:t>
            </a:r>
            <a:endParaRPr lang="ar-EG" sz="14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  <a:hlinkClick r:id="rId5"/>
              </a:rPr>
              <a:t>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2B2F26-EF9F-4A35-BA30-6E420154C2D6}"/>
              </a:ext>
            </a:extLst>
          </p:cNvPr>
          <p:cNvSpPr txBox="1"/>
          <p:nvPr/>
        </p:nvSpPr>
        <p:spPr>
          <a:xfrm rot="10800000" flipH="1" flipV="1">
            <a:off x="5448970" y="5029200"/>
            <a:ext cx="200749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الأستمتاع بالأنشودة الغنائية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16" descr="قصة عن الاسنان للاطفال - المرسال">
            <a:extLst>
              <a:ext uri="{FF2B5EF4-FFF2-40B4-BE49-F238E27FC236}">
                <a16:creationId xmlns:a16="http://schemas.microsoft.com/office/drawing/2014/main" id="{ACABC102-DA19-4746-B2CE-FD968F678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760" y="1373047"/>
            <a:ext cx="2857500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0" descr="قصة قصيرة عن الم الضرس والاسنان - الحر نيوز">
            <a:extLst>
              <a:ext uri="{FF2B5EF4-FFF2-40B4-BE49-F238E27FC236}">
                <a16:creationId xmlns:a16="http://schemas.microsoft.com/office/drawing/2014/main" id="{BA8DC39D-4C2A-4DB5-AD3E-1C7F55CCB0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3" r="1518" b="-259"/>
          <a:stretch/>
        </p:blipFill>
        <p:spPr bwMode="auto">
          <a:xfrm>
            <a:off x="569844" y="3412057"/>
            <a:ext cx="2358887" cy="18526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8" descr="قصة فرشاة الأسنان للأطفال !!! حكايات ماما سلوى - YouTube">
            <a:extLst>
              <a:ext uri="{FF2B5EF4-FFF2-40B4-BE49-F238E27FC236}">
                <a16:creationId xmlns:a16="http://schemas.microsoft.com/office/drawing/2014/main" id="{E896B82D-39C2-4337-9395-199D227621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1"/>
          <a:stretch/>
        </p:blipFill>
        <p:spPr bwMode="auto">
          <a:xfrm>
            <a:off x="3485410" y="3429000"/>
            <a:ext cx="1250126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399813"/>
              </p:ext>
            </p:extLst>
          </p:nvPr>
        </p:nvGraphicFramePr>
        <p:xfrm>
          <a:off x="288194" y="136525"/>
          <a:ext cx="11615612" cy="6539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6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-التعرف على  الشيء الناقص في الصورة عندما يطلب منه ذلك 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EG" sz="11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الهدف:</a:t>
                      </a:r>
                      <a:endParaRPr lang="ar-EG" sz="1050" b="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05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-التعرف على  الشيء الناقص في الصورة عندما يطلب منه ذلك  يعتمد هذا الهدف على </a:t>
                      </a:r>
                      <a:endParaRPr lang="ar-EG" sz="11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 الإدراك البصري هو عملية معقدة جداً فهو </a:t>
                      </a:r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يشمل عدة نواحي:</a:t>
                      </a:r>
                      <a: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الإدراك البصري للاشكال: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بمعني قدرة الطفل علي التعرف علي شكل ما بغض النظر عن اللون أو الحجم أو الزاوية التي ينظر إليها.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التمييز البصري للشكل والخلفية: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بمعني قدرة الطفل علي التركيز والبحث عن شئ محدد مع تجاهل واستبعاد كل المثيرات الاخرى غير ذات الصلة.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الإغلاق البصري: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بمعنى قدرة الطفل علي ادراك الشكل الكلي عندما تظهر أجزاء محددة من الشكل فقط.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الذاكرة البصرية: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بمعنى قدرة الطفل علي تخزين واستدعاء المعلومات أو الصور التي شاهدها سابقآ مثل تذكر أماكن الأشياء.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</a:t>
                      </a: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التمييز البصري: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بمعنى قدرة الطفل علي ملاحظة أوجه الشبه أو الاختلاف بين الاشكال أو بين الأحرف أو الأرقام (وهذه تعتبر هامة للقيام بأنشطة التطابق والتصنيف).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</a:t>
                      </a: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العلاقات المكانية: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بمعنى قدرة الطفل علي التعرف علي العلاقات المكانية بينه وبين الأشياء من حوله فضلآ عن العلاقة بين الأشياء ( وهذه تعتبر </a:t>
                      </a:r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هامة لإدراك مفاهيم يمين/يسار وفوق/تحت وأمام/خلف).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</a:t>
                      </a: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التحليل والتركيب البصري: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بمعني قدرة الطفل علي التمييز بين الجزء والكل مثل معرفة الأحرف التي تشكل الكلمة.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</a:t>
                      </a: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التصور البصري: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بمعنى قدرة الطفل علي بناء صور ذهنية اعتمادآ علي معلومات أو خبرات أو ملاحظات.</a:t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– التتابع البصري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بمعنى قدرة الطفل علي تذكر الصور أو الحروف التي شاهدها وترتيبها بشكل صحيح (هذه المهارة مهمة عند النسخ من كتاب أو من السبورة).                      </a:t>
                      </a:r>
                      <a:endParaRPr lang="ar-SA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688086" y="5709605"/>
            <a:ext cx="3712704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834090" y="5869130"/>
            <a:ext cx="342069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9" name="Picture 8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3E1F2FD-B063-4901-9B15-FFA14EC3E8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7" t="18583" r="6241" b="16893"/>
          <a:stretch/>
        </p:blipFill>
        <p:spPr>
          <a:xfrm>
            <a:off x="353448" y="1268300"/>
            <a:ext cx="3712704" cy="41253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254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606521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35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-التعرف على  الشيء الناقص في الصورة عندما يطلب منه ذلك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1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100" b="0" i="0" u="non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أنشطة  تحفيزية تساعد و تدعم مهارات الطفل </a:t>
                      </a:r>
                      <a:endParaRPr lang="ar-EG" sz="1200" b="1" i="0" dirty="0">
                        <a:solidFill>
                          <a:srgbClr val="333333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لعبه ماهو الناقص:</a:t>
                      </a: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bon Next LT" panose="020B0502040204020203" pitchFamily="2" charset="0"/>
                        <a:ea typeface="+mn-ea"/>
                        <a:cs typeface="Sabon Next LT" panose="020B0502040204020203" pitchFamily="2" charset="0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كل ماعلى  المعلمة  فعله هو ان تريه شيئا غير كامل او صوره غير كامله وتطلب المعلمة 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من الطفل ان يسمى الجزء الناقص فيها ويبدء هو بالتركيز فى الصوره حتى يكتشف الشئ الناقص فيها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هذه اللعبه متعدده المستوايات تستطيع المعلمة الاستفاده منها من خلال تنميه ذكاء الطفل المتعدد 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وتصعيب اللعبه من مستوى الى اخر حتى يصل الى اعلى مستوى حيث ان المستوى الاول تقوم فيه المعلمة 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 برؤيه الطفل صوره له ويكون الشئ الناقص فيها ملحوظ حتى يستطيع الطفل التعرف على الشكل الناقص 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وأتمام معرفه الطفل الجزء الناقص تقوم المعلمة بتوجيه الطفل الى المستوى الاعلى وهو المستوى الثانى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المستوى الثانى حيث تقوم المعلمة برؤيه الطفل شيئا يعرفه ،ويكون فيها اكثر من شئ  ناقصا فيها ولذلك يكون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 هذا المستوى اصعب على الطفل ويحتاج منه زياده تركيز وانتباه فى الصوره وعند معرفه الطفل الجزء الناقص 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واكمال الشكل تقوم المعلمة بانتقال الطفل للمستوى الثالث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اما فالمستوى الثالث ترين طفلك صوره يكون الشئ الناقص فيها غير ملحوظ بحيث يحتاج ذلك اكثر دقه 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وتركيز وملاحظه عاليه من الطفل  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 الهدف من النشاط : تساعد الطفل على زياده التركيز والانتباه وزياده قوه الملاحظه وتنميه الخيال 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الابداعى (لانه لابد للطفل ان يتخيل شكل الصوره كاملا حتى يتمكن من ايجاد الناقص فيه ويساعد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bon Next LT" panose="020B0502040204020203" pitchFamily="2" charset="0"/>
                          <a:ea typeface="+mn-ea"/>
                          <a:cs typeface="Sabon Next LT" panose="020B0502040204020203" pitchFamily="2" charset="0"/>
                        </a:rPr>
                        <a:t> ايضا فى زياده الأثاره العلميه وذلك من خلال رؤيته للصوره</a:t>
                      </a:r>
                    </a:p>
                    <a:p>
                      <a:pPr algn="r">
                        <a:buFont typeface="Arial" panose="020B0604020202020204" pitchFamily="34" charset="0"/>
                        <a:buNone/>
                      </a:pPr>
                      <a:endParaRPr lang="ar-EG" sz="1200" b="1" i="0" dirty="0">
                        <a:solidFill>
                          <a:srgbClr val="333333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>
                        <a:buFont typeface="Arial" panose="020B0604020202020204" pitchFamily="34" charset="0"/>
                        <a:buNone/>
                      </a:pPr>
                      <a:endParaRPr lang="ar-EG" sz="1200" b="1" i="0" dirty="0">
                        <a:solidFill>
                          <a:srgbClr val="333333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>
                        <a:buFont typeface="Arial" panose="020B0604020202020204" pitchFamily="34" charset="0"/>
                        <a:buNone/>
                      </a:pPr>
                      <a:endParaRPr lang="ar-EG" sz="1200" b="1" i="0" dirty="0">
                        <a:solidFill>
                          <a:srgbClr val="333333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>
                        <a:buFont typeface="Arial" panose="020B0604020202020204" pitchFamily="34" charset="0"/>
                        <a:buNone/>
                      </a:pPr>
                      <a:endParaRPr lang="ar-EG" sz="1200" b="1" i="0" dirty="0">
                        <a:solidFill>
                          <a:srgbClr val="333333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2" name="Picture 2" descr="صورة فوتوغرافية">
            <a:extLst>
              <a:ext uri="{FF2B5EF4-FFF2-40B4-BE49-F238E27FC236}">
                <a16:creationId xmlns:a16="http://schemas.microsoft.com/office/drawing/2014/main" id="{BBAD7B62-C42D-4A9D-B4BE-6A8888DEB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84" y="1355002"/>
            <a:ext cx="4221645" cy="4396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76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55784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-التعرف على  الشيء الناقص في الصورة عندما يطلب منه ذلك 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algn="r"/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الفنى </a:t>
                      </a:r>
                    </a:p>
                    <a:p>
                      <a:pPr algn="r"/>
                      <a:r>
                        <a:rPr lang="ar-EG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عمل بيت من الورق المقوى ينقصه السقف</a:t>
                      </a:r>
                    </a:p>
                    <a:p>
                      <a:pPr algn="r"/>
                      <a:r>
                        <a:rPr lang="ar-EG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عمل سيارة من الورق المقوى بنقصها الأطارات </a:t>
                      </a:r>
                    </a:p>
                    <a:p>
                      <a:pPr algn="r"/>
                      <a:r>
                        <a:rPr lang="ar-EG" sz="12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/>
                      <a:r>
                        <a:rPr lang="ar-EG" sz="1200" b="1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أهميتها:</a:t>
                      </a:r>
                      <a:endParaRPr lang="ar-EG" sz="1200" b="0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يساعد هذا النشاط على تقوية العضلات الدقيقة و الكبيرة عند الأطفال و زيادة التركيز و التآزر العضلي والبصري و غيرها من المهارات.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ar-EG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SA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5729171" y="5717178"/>
            <a:ext cx="3712704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05102" y="5875843"/>
            <a:ext cx="336084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https://www.youtube.com/watch?v=2LaIBgvzIRY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23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pic>
        <p:nvPicPr>
          <p:cNvPr id="5" name="Picture 4" descr="родвинутые Родители">
            <a:extLst>
              <a:ext uri="{FF2B5EF4-FFF2-40B4-BE49-F238E27FC236}">
                <a16:creationId xmlns:a16="http://schemas.microsoft.com/office/drawing/2014/main" id="{6A5ACCF5-5154-4098-8DCB-40D1501E09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39" t="14721" r="9832" b="8491"/>
          <a:stretch/>
        </p:blipFill>
        <p:spPr bwMode="auto">
          <a:xfrm>
            <a:off x="569844" y="1351723"/>
            <a:ext cx="3167270" cy="4638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47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50763"/>
              </p:ext>
            </p:extLst>
          </p:nvPr>
        </p:nvGraphicFramePr>
        <p:xfrm>
          <a:off x="85173" y="168488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algn="r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ترد كلمات اغنية القصة مع الموسقية .</a:t>
                      </a:r>
                      <a:endParaRPr lang="ar-EG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يحل ورق النشاط بالمنزل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حميل بعض الألعاب الخاصة بالطى 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يحل الطفل 4 نشاطات من 8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يحل الطالب 6  من 8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يحل الطفل نشاطين 2 من 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6063948" y="5303073"/>
            <a:ext cx="200749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الأستمتاع بالأنشودة الغنائية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78069" y="4557101"/>
            <a:ext cx="2957847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5652754" y="4638179"/>
            <a:ext cx="29578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https://youtu.be/joc-_iLjZ_o</a:t>
            </a: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sp>
        <p:nvSpPr>
          <p:cNvPr id="14" name="Rounded Rectangle 4">
            <a:extLst>
              <a:ext uri="{FF2B5EF4-FFF2-40B4-BE49-F238E27FC236}">
                <a16:creationId xmlns:a16="http://schemas.microsoft.com/office/drawing/2014/main" id="{DF41C8C9-EC6D-433A-A36B-CD6955BD62C5}"/>
              </a:ext>
            </a:extLst>
          </p:cNvPr>
          <p:cNvSpPr/>
          <p:nvPr/>
        </p:nvSpPr>
        <p:spPr>
          <a:xfrm>
            <a:off x="7024353" y="1205224"/>
            <a:ext cx="2957847" cy="91314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0CF98CC-4E22-48EB-983A-E66ED5DC9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0812" y="1258222"/>
            <a:ext cx="2584928" cy="823031"/>
          </a:xfrm>
          <a:prstGeom prst="rect">
            <a:avLst/>
          </a:prstGeom>
        </p:spPr>
      </p:pic>
      <p:pic>
        <p:nvPicPr>
          <p:cNvPr id="11" name="Picture 4" descr="Fichas de atención: Dí que falta">
            <a:extLst>
              <a:ext uri="{FF2B5EF4-FFF2-40B4-BE49-F238E27FC236}">
                <a16:creationId xmlns:a16="http://schemas.microsoft.com/office/drawing/2014/main" id="{DC91A671-E09B-4BEE-9C4E-472925704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755" y="4243656"/>
            <a:ext cx="22479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Fichas de atención: Dí que falta">
            <a:extLst>
              <a:ext uri="{FF2B5EF4-FFF2-40B4-BE49-F238E27FC236}">
                <a16:creationId xmlns:a16="http://schemas.microsoft.com/office/drawing/2014/main" id="{FE2F9C12-88E3-41FE-AF38-75239E02A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54" y="4178858"/>
            <a:ext cx="222885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-التعرف على  الشيء الناقص في الصورة عندما يطلب منه ذلك 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lvl="1" algn="ctr" fontAlgn="base"/>
            <a:r>
              <a:rPr lang="ar-EG" sz="1800" b="1" i="0" dirty="0">
                <a:solidFill>
                  <a:schemeClr val="bg1"/>
                </a:solidFill>
                <a:effectLst/>
                <a:latin typeface="Arimo"/>
              </a:rPr>
              <a:t>يعتمد هذا </a:t>
            </a:r>
            <a:r>
              <a:rPr lang="ar-EG" sz="1800" b="1" dirty="0">
                <a:solidFill>
                  <a:schemeClr val="bg1"/>
                </a:solidFill>
                <a:latin typeface="Arimo"/>
              </a:rPr>
              <a:t>الهدف على الأدرااك البصرى</a:t>
            </a:r>
            <a:endParaRPr lang="ar-EG" sz="1800" b="1" i="0" dirty="0">
              <a:solidFill>
                <a:schemeClr val="bg1"/>
              </a:solidFill>
              <a:effectLst/>
              <a:latin typeface="Arim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2249488"/>
          </a:xfrm>
        </p:spPr>
        <p:txBody>
          <a:bodyPr>
            <a:normAutofit/>
          </a:bodyPr>
          <a:lstStyle/>
          <a:p>
            <a:pPr algn="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الأهدتف المهمة :-</a:t>
            </a:r>
          </a:p>
          <a:p>
            <a:pPr algn="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لإدراك البصري للاشكال</a:t>
            </a:r>
          </a:p>
          <a:p>
            <a:pPr algn="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التمييز البصري للشكل والخلفية</a:t>
            </a:r>
          </a:p>
          <a:p>
            <a:pPr algn="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لإغلاق البصري</a:t>
            </a:r>
          </a:p>
          <a:p>
            <a:pPr algn="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الذاكرة البصرية</a:t>
            </a:r>
          </a:p>
          <a:p>
            <a:pPr algn="r" rtl="1"/>
            <a:r>
              <a:rPr lang="ar-EG" sz="1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العلاقات المكانيية </a:t>
            </a:r>
          </a:p>
          <a:p>
            <a:pPr algn="r" rtl="1"/>
            <a:r>
              <a:rPr lang="ar-SA" sz="1200" b="1" kern="1200" dirty="0">
                <a:effectLst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التحليل والتركيب البصر</a:t>
            </a:r>
            <a:r>
              <a:rPr lang="ar-EG" sz="1200" b="1" kern="1200" dirty="0">
                <a:effectLst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ى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9" name="Picture 2" descr="هل أنت مهتم بهذا؟">
            <a:extLst>
              <a:ext uri="{FF2B5EF4-FFF2-40B4-BE49-F238E27FC236}">
                <a16:creationId xmlns:a16="http://schemas.microsoft.com/office/drawing/2014/main" id="{3C0E7E76-30AA-47C2-A619-5CD5E02A1507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0" b="1870"/>
          <a:stretch/>
        </p:blipFill>
        <p:spPr bwMode="auto"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 الشيء الناقص في الصورة عندما يطلب منه ذلك .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مطبوعات الأبطال الخارقين - فكرة يوم ممطر - shabbytrophywife">
            <a:extLst>
              <a:ext uri="{FF2B5EF4-FFF2-40B4-BE49-F238E27FC236}">
                <a16:creationId xmlns:a16="http://schemas.microsoft.com/office/drawing/2014/main" id="{97935A70-D2F9-47A0-8842-923D21551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412" y="1401486"/>
            <a:ext cx="4243387" cy="48720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33CF8DA7-09C7-479F-8B70-8933FC4080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678" y="1401486"/>
            <a:ext cx="3295650" cy="48720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46154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 الشيء الناقص في الصورة عندما يطلب منه ذلك .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104" name="Picture 8" descr="كوادرنيلو دي بروغولوس رقم 02">
            <a:extLst>
              <a:ext uri="{FF2B5EF4-FFF2-40B4-BE49-F238E27FC236}">
                <a16:creationId xmlns:a16="http://schemas.microsoft.com/office/drawing/2014/main" id="{5A36971F-7A2E-435F-8711-AC9A6BC13C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91" t="11045" r="9927" b="16201"/>
          <a:stretch/>
        </p:blipFill>
        <p:spPr bwMode="auto">
          <a:xfrm>
            <a:off x="5395225" y="1485901"/>
            <a:ext cx="2377241" cy="43952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أنظر لهذه الصورة.  جزء مهم مفقود.  ما المفقود؟  # يارب">
            <a:extLst>
              <a:ext uri="{FF2B5EF4-FFF2-40B4-BE49-F238E27FC236}">
                <a16:creationId xmlns:a16="http://schemas.microsoft.com/office/drawing/2014/main" id="{F28ABF0B-0076-422F-AB8B-717819552A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3" t="19837" r="9104" b="12663"/>
          <a:stretch/>
        </p:blipFill>
        <p:spPr bwMode="auto">
          <a:xfrm>
            <a:off x="1585914" y="1485901"/>
            <a:ext cx="3326356" cy="194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 ">
            <a:extLst>
              <a:ext uri="{FF2B5EF4-FFF2-40B4-BE49-F238E27FC236}">
                <a16:creationId xmlns:a16="http://schemas.microsoft.com/office/drawing/2014/main" id="{352FFCA0-E119-4C0B-8287-298C3195B0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5" t="6140" r="16951" b="14912"/>
          <a:stretch/>
        </p:blipFill>
        <p:spPr bwMode="auto">
          <a:xfrm>
            <a:off x="1585913" y="3823734"/>
            <a:ext cx="3326356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قصة عن الاسنان للاطفال - المرسال">
            <a:extLst>
              <a:ext uri="{FF2B5EF4-FFF2-40B4-BE49-F238E27FC236}">
                <a16:creationId xmlns:a16="http://schemas.microsoft.com/office/drawing/2014/main" id="{C9568A9B-DDDC-43B4-93A6-4D0725291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245130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54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1803469-1359-4921-b8b2-4aa11e6de6e4"/>
    <ds:schemaRef ds:uri="http://schemas.microsoft.com/office/2006/documentManagement/types"/>
    <ds:schemaRef ds:uri="0860e916-1933-4f54-bf75-902e7a9d18bb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994</Words>
  <Application>Microsoft Office PowerPoint</Application>
  <PresentationFormat>Widescreen</PresentationFormat>
  <Paragraphs>146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Arimo</vt:lpstr>
      <vt:lpstr>Calibri</vt:lpstr>
      <vt:lpstr>Calibri Light</vt:lpstr>
      <vt:lpstr>Franklin Gothic Book</vt:lpstr>
      <vt:lpstr>Sabon Next LT</vt:lpstr>
      <vt:lpstr>Sakkal Majalla</vt:lpstr>
      <vt:lpstr>Office Theme</vt:lpstr>
      <vt:lpstr>1_Office Theme</vt:lpstr>
      <vt:lpstr>التعرف على  الشيء الناقص في الصورة عندما يطلب منه ذلك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-التعرف على  الشيء الناقص في الصورة عندما يطلب منه ذلك </vt:lpstr>
      <vt:lpstr>التعرف على  الشيء الناقص في الصورة عندما يطلب منه ذلك .  </vt:lpstr>
      <vt:lpstr>التعرف على  الشيء الناقص في الصورة عندما يطلب منه ذلك .  </vt:lpstr>
      <vt:lpstr>التعرف على  الشيء الناقص في الصورة عندما يطلب منه ذلك .  </vt:lpstr>
      <vt:lpstr>التعرف على  الشيء الناقص في الصورة عندما يطلب منه ذلك .  </vt:lpstr>
      <vt:lpstr>التعرف على  الشيء الناقص في الصورة عندما يطلب منه ذلك 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342</cp:revision>
  <dcterms:created xsi:type="dcterms:W3CDTF">2020-07-26T19:33:45Z</dcterms:created>
  <dcterms:modified xsi:type="dcterms:W3CDTF">2020-08-23T14:21:47Z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