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58" r:id="rId8"/>
    <p:sldId id="259" r:id="rId9"/>
    <p:sldId id="274" r:id="rId10"/>
    <p:sldId id="277" r:id="rId11"/>
    <p:sldId id="275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r-_F1KxYk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sI7yFbe-j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b="1" dirty="0"/>
              <a:t>التعرف على  الأرقام من (1 إلى 10)</a:t>
            </a:r>
            <a:r>
              <a:rPr lang="ar-AE" sz="2800" dirty="0"/>
              <a:t> 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059300"/>
              </p:ext>
            </p:extLst>
          </p:nvPr>
        </p:nvGraphicFramePr>
        <p:xfrm>
          <a:off x="154004" y="224444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التعرف على  الأرقام من (1 إلى 10</a:t>
                      </a:r>
                      <a:r>
                        <a:rPr lang="ar-A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1040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11/12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التعرف على  الأرقام من (1 إلى 10)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خرج حمد و هند و خليفة مع والدهم في السيارة فسال والدهم من يستطيع العد فقال خليفة انا و قام بالعد حتى 5 ثم قالت هند انا استطيع أيضا فعدت حتى 7 ثم جاء دور حمد و عد لغاية  10 فقال والده بارك الله فيكم ثم قال لهم سوف اقوك بعمل مسابقة لكم كلا على حسب قدراته فأجاب الأولاد هيا نبدأ و عند الوقوف على الإشارة قام والد حمد بسؤاله هل تسطيع معرفة الارقام الموجودة على السيارة التي امامنا فأجاب نعم (97865) فقال والده احسنت و الان دور هند وماهي اللوحة التي امامنا الان فأجابت( 53672) فقال لها حسنتي ثم قال خليفة جاء دوري فقال والده الان عندما نقف سأسلك و عند الوقوف قال هيا ها هي السيارة هل تسطيع اخباري فقال حمد نعم انها (5321)فقال احسنت و بارك الله فيكم جميعا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سأشتري لكم الهدايا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لانكم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ابنائي الاذكياء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العد الالي حتى (10)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العد من خلال مواد محسوسة (أقلام – علب-الوان..)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عمل أوراق عمل للأعداد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60967" y="2995476"/>
            <a:ext cx="421670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b="1" dirty="0">
                <a:solidFill>
                  <a:srgbClr val="000000"/>
                </a:solidFill>
                <a:latin typeface="Calibri" panose="020F0502020204030204" pitchFamily="34" charset="0"/>
              </a:rPr>
              <a:t>التعرف على  الأرقام من (1 إلى 10)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8E7DD4-7CCD-441C-888E-AAA7F0B1C0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44" y="4038053"/>
            <a:ext cx="4132856" cy="231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62834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التعرف على  الأرقام من (1 إلى 10)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تساعد على العد مع وجود الرقم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47554" y="3412156"/>
            <a:ext cx="14101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انشودة الاعداد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403571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9635" y="4044624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hlinkClick r:id="rId3"/>
              </a:rPr>
              <a:t>https://www.youtube.com/watch?v=1r-_F1KxYkM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51296E-C91E-4C63-9E83-7555E1F8E4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09" y="3306041"/>
            <a:ext cx="5297584" cy="297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290987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التعرف على  الأرقام من (1 إلى 10)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و العد / تقوية المسكة الخماسية لليد / تقوية المسكة الثلاثية للقلم للكتابة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 المعلم بتقسيم الطلاب لمجموعات و كل مجموعة تقوم بعد الاعضاء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 بالقفز على حسب العدد المحدد من قبل المعلم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برمي عدد معين من الكرات داخل السلة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 عدد معين من الاشكال على حسب المطلوب منه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بالترديد المعلم من خلال الغناء للأرقام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بالضرب على الطلبة (5/3/9...) 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بالربط بين العدد و قيمته / مساعد الطالب في عد بعض الأدوات الموجودة في النزل او التي يتم استعمالها (كم سيارة؟,....)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 و الأغاني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للارقام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يعد الطالب حتى 5  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  العد حتى 7          مرتفع: ان يتمكن الطالب من العد حتى 10 لوحده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09901" y="4787077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درس تعليمي للأرقام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51227" y="5276474"/>
            <a:ext cx="5049899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hlinkClick r:id="rId3"/>
              </a:rPr>
              <a:t>https://www.youtube.com/watch?v=WsI7yFbe-j8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 الأرقام من (1 إلى 10)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90F0D0-67C9-4636-9D3E-C10475D89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353" y="1963972"/>
            <a:ext cx="5239247" cy="4079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BEF7BC8-4830-4AF8-B1BD-776A9334D1A1}"/>
              </a:ext>
            </a:extLst>
          </p:cNvPr>
          <p:cNvSpPr txBox="1"/>
          <p:nvPr/>
        </p:nvSpPr>
        <p:spPr>
          <a:xfrm>
            <a:off x="8937265" y="1423283"/>
            <a:ext cx="1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يلون العدد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 الأرقام من (1 إلى 10)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D4841D-0D32-44BC-B8E3-7033234F50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2" t="10192" r="38694" b="36291"/>
          <a:stretch/>
        </p:blipFill>
        <p:spPr>
          <a:xfrm>
            <a:off x="2930055" y="1789044"/>
            <a:ext cx="6225871" cy="419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010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 الأرقام من (1 إلى 10)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591D38-9D5D-4B3B-9997-38DDD78EE394}"/>
              </a:ext>
            </a:extLst>
          </p:cNvPr>
          <p:cNvSpPr/>
          <p:nvPr/>
        </p:nvSpPr>
        <p:spPr>
          <a:xfrm>
            <a:off x="8236850" y="3091473"/>
            <a:ext cx="11291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6600" dirty="0"/>
              <a:t>1</a:t>
            </a:r>
            <a:endParaRPr lang="en-US" sz="6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A7869-6327-4A23-A964-B0A9CC2D9777}"/>
              </a:ext>
            </a:extLst>
          </p:cNvPr>
          <p:cNvSpPr/>
          <p:nvPr/>
        </p:nvSpPr>
        <p:spPr>
          <a:xfrm>
            <a:off x="2774927" y="2107296"/>
            <a:ext cx="43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3600" dirty="0"/>
              <a:t>5</a:t>
            </a:r>
            <a:endParaRPr lang="en-US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4A0CAB-E5B8-4741-9CB0-606D92AF89C0}"/>
              </a:ext>
            </a:extLst>
          </p:cNvPr>
          <p:cNvSpPr/>
          <p:nvPr/>
        </p:nvSpPr>
        <p:spPr>
          <a:xfrm>
            <a:off x="2774927" y="3261686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3600" dirty="0"/>
              <a:t>3</a:t>
            </a:r>
            <a:endParaRPr lang="en-US" sz="3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4896C2-1EEE-4D21-AED7-56CDD7CE46FD}"/>
              </a:ext>
            </a:extLst>
          </p:cNvPr>
          <p:cNvSpPr/>
          <p:nvPr/>
        </p:nvSpPr>
        <p:spPr>
          <a:xfrm>
            <a:off x="2774927" y="5552987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3600" dirty="0"/>
              <a:t>2</a:t>
            </a:r>
            <a:endParaRPr lang="en-US" sz="3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4DF2B8-A3EF-4530-8C7C-38D2F6F304BD}"/>
              </a:ext>
            </a:extLst>
          </p:cNvPr>
          <p:cNvSpPr/>
          <p:nvPr/>
        </p:nvSpPr>
        <p:spPr>
          <a:xfrm>
            <a:off x="2774927" y="4416076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3600" dirty="0"/>
              <a:t>1</a:t>
            </a:r>
            <a:endParaRPr lang="en-US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B47E2B-7C55-4E2A-864A-58B5E830FBB9}"/>
              </a:ext>
            </a:extLst>
          </p:cNvPr>
          <p:cNvSpPr txBox="1"/>
          <p:nvPr/>
        </p:nvSpPr>
        <p:spPr>
          <a:xfrm>
            <a:off x="7005099" y="1459035"/>
            <a:ext cx="406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ان يصل الطالب العدد بما يناسبه من الاعداد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09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التعرف على  الأرقام من (1 إلى 10)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409FAE-14DE-48C7-93EB-E5DE2301342D}"/>
              </a:ext>
            </a:extLst>
          </p:cNvPr>
          <p:cNvSpPr txBox="1"/>
          <p:nvPr/>
        </p:nvSpPr>
        <p:spPr>
          <a:xfrm>
            <a:off x="6989198" y="1598213"/>
            <a:ext cx="380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ان يضع دائرة حول العدد </a:t>
            </a:r>
            <a:r>
              <a:rPr lang="ar-AE" dirty="0">
                <a:solidFill>
                  <a:srgbClr val="FF0000"/>
                </a:solidFill>
              </a:rPr>
              <a:t>1 </a:t>
            </a:r>
            <a:r>
              <a:rPr lang="ar-AE" dirty="0"/>
              <a:t>من بين الاعداد :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90ED7A-CE15-4E2E-AFAC-A79A23AAF964}"/>
              </a:ext>
            </a:extLst>
          </p:cNvPr>
          <p:cNvSpPr txBox="1"/>
          <p:nvPr/>
        </p:nvSpPr>
        <p:spPr>
          <a:xfrm>
            <a:off x="1913613" y="2335863"/>
            <a:ext cx="83647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8800" dirty="0"/>
              <a:t>5</a:t>
            </a:r>
            <a:r>
              <a:rPr lang="ar-AE" sz="4800" dirty="0"/>
              <a:t> </a:t>
            </a:r>
            <a:r>
              <a:rPr lang="ar-AE" sz="8800" dirty="0"/>
              <a:t> 3 1 2 9 6 1 4 8 1 6 4 3 8 1 6 9 1 3 1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89214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c1803469-1359-4921-b8b2-4aa11e6de6e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598</Words>
  <Application>Microsoft Office PowerPoint</Application>
  <PresentationFormat>Widescreen</PresentationFormat>
  <Paragraphs>109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التعرف على  الأرقام من (1 إلى 10) </vt:lpstr>
      <vt:lpstr>PowerPoint Presentation</vt:lpstr>
      <vt:lpstr>PowerPoint Presentation</vt:lpstr>
      <vt:lpstr>PowerPoint Presentation</vt:lpstr>
      <vt:lpstr>التعرف على  الأرقام من (1 إلى 10)</vt:lpstr>
      <vt:lpstr>التعرف على  الأرقام من (1 إلى 10)</vt:lpstr>
      <vt:lpstr>التعرف على  الأرقام من (1 إلى 10)</vt:lpstr>
      <vt:lpstr>التعرف على  الأرقام من (1 إلى 10)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46</cp:revision>
  <dcterms:created xsi:type="dcterms:W3CDTF">2020-07-26T19:33:45Z</dcterms:created>
  <dcterms:modified xsi:type="dcterms:W3CDTF">2020-08-23T14:38:59Z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