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57" r:id="rId3"/>
    <p:sldId id="279" r:id="rId4"/>
    <p:sldId id="273" r:id="rId5"/>
    <p:sldId id="274" r:id="rId6"/>
    <p:sldId id="275" r:id="rId7"/>
    <p:sldId id="262" r:id="rId8"/>
    <p:sldId id="276" r:id="rId9"/>
    <p:sldId id="277" r:id="rId10"/>
    <p:sldId id="264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apple.com/us/app/%D8%AA%D8%B9%D9%84%D9%85-%D9%83%D8%AA%D8%A7%D8%A8%D8%A9-%D8%A7%D9%84%D8%AD%D8%B1%D9%88%D9%81/id127674577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2800" dirty="0">
                <a:latin typeface="Arial" panose="020B0604020202020204" pitchFamily="34" charset="0"/>
                <a:cs typeface="Arial" panose="020B0604020202020204" pitchFamily="34" charset="0"/>
              </a:rPr>
              <a:t>كتابة الأحرف ( أ ب ت ث ج 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5938E0-49A8-4D79-90DF-4DB9A837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000" dirty="0"/>
              <a:t>مقدم الهدف: مريم سعيد </a:t>
            </a:r>
            <a:r>
              <a:rPr lang="ar-AE" sz="2000" dirty="0" err="1"/>
              <a:t>الخنبشي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030045"/>
              </p:ext>
            </p:extLst>
          </p:nvPr>
        </p:nvGraphicFramePr>
        <p:xfrm>
          <a:off x="193963" y="188718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كتابة الأحرف ( أ ب ت ث ج )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التدرب على كتابة الأحرف ( أ ب ت ث ج ) بشكل تدريجي و دمج المرح و المتعة مع التعلم 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المسابقات و الألعاب أثناء الحصة الدراسية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سباق الحروف ( وضع خمس لوح في خمس مناطق محتفلة في القاعة , على الطالب الركض لأول لوحة و  كتابة حرف أ , ثم الى اللوحة الثانية وكتابة حرف ب و هكذا الى حرف ج )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ممكن عمل سباق بين اكثر من طالب و الفائز أسرع طالب يصل للوح و يكتب جميع الحروف صحيحة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كتابة الحروف بطريفة فنيه. مثل نحت الحروف على صحن بلاستيك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أغنية للأحرف ( أ ب ت ث ج )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أوراق عمل بسيطة  تدرب الطالب على تكرار كتابة الأحرف  ( مثال في الشريحة القادمة 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( تعليم كتابة الحروف العربية )</a:t>
                      </a:r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أن يستطيع كتابة حرفين على الأقل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الطالب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ستطيع الطالب كتابة 3 أو 4 حروف     مرتفع: ان يتمكن الطالب من كتابة جميع الحروف ( أ ب ت ث ج 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93496" y="4536835"/>
            <a:ext cx="350774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رابط التطبيق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911081" y="4996499"/>
            <a:ext cx="4122957" cy="84468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23 August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10</a:t>
            </a:fld>
            <a:endParaRPr lang="en-GB"/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63215561-8762-45C9-BA1F-17C85CE51210}"/>
              </a:ext>
            </a:extLst>
          </p:cNvPr>
          <p:cNvSpPr/>
          <p:nvPr/>
        </p:nvSpPr>
        <p:spPr>
          <a:xfrm>
            <a:off x="947590" y="2133600"/>
            <a:ext cx="4249694" cy="119269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https://youtu.be/Hck8V5snpes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https://youtu.be/hY4bQpFSYms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https://youtu.be/kmqqBGgFKkg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https://youtu.be/MYPrekBkHnI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https://youtu.be/uH3SmOn_6Dk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2F9840-0C94-4DEF-B6A4-AE27710D5B15}"/>
              </a:ext>
            </a:extLst>
          </p:cNvPr>
          <p:cNvSpPr txBox="1"/>
          <p:nvPr/>
        </p:nvSpPr>
        <p:spPr>
          <a:xfrm>
            <a:off x="5911081" y="5036286"/>
            <a:ext cx="424617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https://apps.apple.com/us/app/%D8%AA%D8%B9%D9%84%D9%85-%D9%83%D8%AA%D8%A7%D8%A8%D8%A9-%D8%A7%D9%84%D8%AD%D8%B1%D9%88%D9%81/id1276745777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C5A41B2-21AA-45E8-B639-83495DEA89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4251399"/>
            <a:ext cx="1615884" cy="1615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C090F7D-C0DC-4951-89B8-3620DA27522D}"/>
              </a:ext>
            </a:extLst>
          </p:cNvPr>
          <p:cNvSpPr txBox="1"/>
          <p:nvPr/>
        </p:nvSpPr>
        <p:spPr>
          <a:xfrm>
            <a:off x="1318566" y="1704401"/>
            <a:ext cx="350774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أغاني للحروف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DEC2DDE-3F7A-475F-92C5-9D18AF98D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842178"/>
              </p:ext>
            </p:extLst>
          </p:nvPr>
        </p:nvGraphicFramePr>
        <p:xfrm>
          <a:off x="746539" y="361857"/>
          <a:ext cx="6793948" cy="34150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8487">
                  <a:extLst>
                    <a:ext uri="{9D8B030D-6E8A-4147-A177-3AD203B41FA5}">
                      <a16:colId xmlns:a16="http://schemas.microsoft.com/office/drawing/2014/main" val="1373051186"/>
                    </a:ext>
                  </a:extLst>
                </a:gridCol>
                <a:gridCol w="1698487">
                  <a:extLst>
                    <a:ext uri="{9D8B030D-6E8A-4147-A177-3AD203B41FA5}">
                      <a16:colId xmlns:a16="http://schemas.microsoft.com/office/drawing/2014/main" val="2439176826"/>
                    </a:ext>
                  </a:extLst>
                </a:gridCol>
                <a:gridCol w="1698487">
                  <a:extLst>
                    <a:ext uri="{9D8B030D-6E8A-4147-A177-3AD203B41FA5}">
                      <a16:colId xmlns:a16="http://schemas.microsoft.com/office/drawing/2014/main" val="2609495929"/>
                    </a:ext>
                  </a:extLst>
                </a:gridCol>
                <a:gridCol w="1698487">
                  <a:extLst>
                    <a:ext uri="{9D8B030D-6E8A-4147-A177-3AD203B41FA5}">
                      <a16:colId xmlns:a16="http://schemas.microsoft.com/office/drawing/2014/main" val="2622738593"/>
                    </a:ext>
                  </a:extLst>
                </a:gridCol>
              </a:tblGrid>
              <a:tr h="853753"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ج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د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ض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أ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940670"/>
                  </a:ext>
                </a:extLst>
              </a:tr>
              <a:tr h="853753"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ص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ب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س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ه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567067"/>
                  </a:ext>
                </a:extLst>
              </a:tr>
              <a:tr h="853753"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ر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ى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ن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ت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768359"/>
                  </a:ext>
                </a:extLst>
              </a:tr>
              <a:tr h="853753"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ث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ف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ح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ش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096534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B00AAA2-58A3-4389-90E5-E831C17AD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426919"/>
              </p:ext>
            </p:extLst>
          </p:nvPr>
        </p:nvGraphicFramePr>
        <p:xfrm>
          <a:off x="746536" y="3959087"/>
          <a:ext cx="6793948" cy="268319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98487">
                  <a:extLst>
                    <a:ext uri="{9D8B030D-6E8A-4147-A177-3AD203B41FA5}">
                      <a16:colId xmlns:a16="http://schemas.microsoft.com/office/drawing/2014/main" val="2463725837"/>
                    </a:ext>
                  </a:extLst>
                </a:gridCol>
                <a:gridCol w="1698487">
                  <a:extLst>
                    <a:ext uri="{9D8B030D-6E8A-4147-A177-3AD203B41FA5}">
                      <a16:colId xmlns:a16="http://schemas.microsoft.com/office/drawing/2014/main" val="312520346"/>
                    </a:ext>
                  </a:extLst>
                </a:gridCol>
                <a:gridCol w="1698487">
                  <a:extLst>
                    <a:ext uri="{9D8B030D-6E8A-4147-A177-3AD203B41FA5}">
                      <a16:colId xmlns:a16="http://schemas.microsoft.com/office/drawing/2014/main" val="3877944860"/>
                    </a:ext>
                  </a:extLst>
                </a:gridCol>
                <a:gridCol w="1698487">
                  <a:extLst>
                    <a:ext uri="{9D8B030D-6E8A-4147-A177-3AD203B41FA5}">
                      <a16:colId xmlns:a16="http://schemas.microsoft.com/office/drawing/2014/main" val="218930708"/>
                    </a:ext>
                  </a:extLst>
                </a:gridCol>
              </a:tblGrid>
              <a:tr h="5366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800" dirty="0"/>
                        <a:t>أ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053276"/>
                  </a:ext>
                </a:extLst>
              </a:tr>
              <a:tr h="5366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800" dirty="0"/>
                        <a:t>ب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254551"/>
                  </a:ext>
                </a:extLst>
              </a:tr>
              <a:tr h="5366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800" dirty="0"/>
                        <a:t>ت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169753"/>
                  </a:ext>
                </a:extLst>
              </a:tr>
              <a:tr h="5366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800" dirty="0"/>
                        <a:t>ث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981342"/>
                  </a:ext>
                </a:extLst>
              </a:tr>
              <a:tr h="5366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800" dirty="0"/>
                        <a:t>ج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298539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1829F791-B04F-4B9D-851E-2B943510A98C}"/>
              </a:ext>
            </a:extLst>
          </p:cNvPr>
          <p:cNvSpPr/>
          <p:nvPr/>
        </p:nvSpPr>
        <p:spPr>
          <a:xfrm>
            <a:off x="7748104" y="1590075"/>
            <a:ext cx="3697357" cy="3710609"/>
          </a:xfrm>
          <a:prstGeom prst="ellipse">
            <a:avLst/>
          </a:prstGeom>
          <a:ln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000" dirty="0"/>
              <a:t>على الطالب أن يبحث على الحروف ( أ ب ت ث ج )  و يلونها , ثم يعيد كتابة كل حرف ثلاث مرات</a:t>
            </a:r>
            <a:endParaRPr lang="en-US" sz="2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832A3BD-6E07-436F-8D36-12C8DE750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309" y="361857"/>
            <a:ext cx="2386281" cy="4058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429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089423"/>
              </p:ext>
            </p:extLst>
          </p:nvPr>
        </p:nvGraphicFramePr>
        <p:xfrm>
          <a:off x="82397" y="74267"/>
          <a:ext cx="11906451" cy="7080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98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مريم سعيد </a:t>
                      </a: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الخنبشي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كتابة الأحرف ( أ ب ت ث ج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1053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98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848070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حمد , خليفة, هند , و فاطمة  أخوان يحبون المدرسة كثيرا  و يحبون ان يشاركوا بعض الذي تعلموه في المدرسة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عندما عادوا من المدرسة تناولوا وجبة الغداء و  جلسوا مع بعض يلعبون و يتحدثون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سألت فاطمة : يا اخواني ماذا تعلمتم اليوم في المدرسة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 علمنا المعلم اليوم كيف نكتب حرف أ و حرف ب , هل تريدون أن تشاهدوا كيف أكتب حرف الألف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قالوا جميعهم نعم نريد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هكذا يكتب حرف الألف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فاطمة : انه رائع , و كيف نكتب حرف الباء ؟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انظري هكذا نكتب حرف الباء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خليفة : أحسنت يا حمد , و انا معلمي علمنا كيف نكتب حرف التاء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أنا لا أعرف كيف اكتبه خبرنا يا خليفة كيف نكتب حرف التاء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خليفة : شاهدوا كيف نكتب حرف التاء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هند: و أنا معلمتي علمتني اليوم كيف أكتب حرف الثاء و الجيم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: هيا أخبرينا يا هند كيف نكتب حرف الثاء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هند : نكتبه مثل حرف التاء و لكن نضع فوقه ثلاث نقاط , شاهدو كيف نكتبه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فاطمة: رائع يا هند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و كيف نكتب حرف الجيم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هند : انظروا كيف نكتب حرف الجيم هكذا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فاطمة : شكرا يا أخواني اننا تعلمنا كيف نكتب حرف أ ب ت ث ج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ملاحظة : عرض الحرف الذي يذكر في القصة أما الطلاب من خلال بطائق صغيرة , أو يكتبها المعلم أمام الطلاب في السبورة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يبدأ الطالب بشيء مبسط يتعرف على كيفية كتابة الحروف من خلال اعطاء الطالب الحروف ( أ ب ت ث ج ) في ورقة و على الطالب تلوين أو تتبع الحرف فقط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لكيفية كتابة الأحرف يكرر الطالب كتابة الأحرف مع الفيديو و  عدة مرات ليتمكن من كتابتها ( روابط الفيديوهات في الشريحة القادمة )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تعلم تدريجي لكتابة الحرف ( يبدأ بالتلوين ثم تتبع الحرف ثم يكتب الحرف بمفرده ) مثال في الشرحة القادمة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4">
            <a:extLst>
              <a:ext uri="{FF2B5EF4-FFF2-40B4-BE49-F238E27FC236}">
                <a16:creationId xmlns:a16="http://schemas.microsoft.com/office/drawing/2014/main" id="{B93F1BEB-25B6-4D91-AEBC-C3ED09DA3694}"/>
              </a:ext>
            </a:extLst>
          </p:cNvPr>
          <p:cNvSpPr/>
          <p:nvPr/>
        </p:nvSpPr>
        <p:spPr>
          <a:xfrm>
            <a:off x="6286709" y="1478805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تعلم كتابة حرف أ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4">
            <a:extLst>
              <a:ext uri="{FF2B5EF4-FFF2-40B4-BE49-F238E27FC236}">
                <a16:creationId xmlns:a16="http://schemas.microsoft.com/office/drawing/2014/main" id="{BE9CE7CA-78F9-4355-AFF4-76850A8EEEE5}"/>
              </a:ext>
            </a:extLst>
          </p:cNvPr>
          <p:cNvSpPr/>
          <p:nvPr/>
        </p:nvSpPr>
        <p:spPr>
          <a:xfrm>
            <a:off x="2079144" y="1478805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 rtl="1">
              <a:buFont typeface="Arial" panose="020B0604020202020204" pitchFamily="34" charset="0"/>
              <a:buNone/>
            </a:pPr>
            <a:endParaRPr lang="ar-SA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Font typeface="Arial" panose="020B0604020202020204" pitchFamily="34" charset="0"/>
              <a:buNone/>
            </a:pPr>
            <a:r>
              <a:rPr lang="en-US" sz="1200" kern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https://youtu.be/NYgAqRNd5-8</a:t>
            </a:r>
            <a:endParaRPr lang="ar-AE" sz="1200" kern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EDF0F4ED-61C3-4D46-819E-05686AD5AB33}"/>
              </a:ext>
            </a:extLst>
          </p:cNvPr>
          <p:cNvSpPr/>
          <p:nvPr/>
        </p:nvSpPr>
        <p:spPr>
          <a:xfrm>
            <a:off x="6286710" y="2108283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تعلم كتابة حرف ب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3C29773-3B4F-4E41-9197-8737CE1F8832}"/>
              </a:ext>
            </a:extLst>
          </p:cNvPr>
          <p:cNvSpPr/>
          <p:nvPr/>
        </p:nvSpPr>
        <p:spPr>
          <a:xfrm>
            <a:off x="6286710" y="2737764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تعلم كتابة حرف ت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4">
            <a:extLst>
              <a:ext uri="{FF2B5EF4-FFF2-40B4-BE49-F238E27FC236}">
                <a16:creationId xmlns:a16="http://schemas.microsoft.com/office/drawing/2014/main" id="{A33402C1-3B7B-4336-9E94-287246C367B2}"/>
              </a:ext>
            </a:extLst>
          </p:cNvPr>
          <p:cNvSpPr/>
          <p:nvPr/>
        </p:nvSpPr>
        <p:spPr>
          <a:xfrm>
            <a:off x="6286710" y="3367245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تعلم كتابة حرف ث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4">
            <a:extLst>
              <a:ext uri="{FF2B5EF4-FFF2-40B4-BE49-F238E27FC236}">
                <a16:creationId xmlns:a16="http://schemas.microsoft.com/office/drawing/2014/main" id="{5255C669-E2A3-41B6-B968-6047A3A6B190}"/>
              </a:ext>
            </a:extLst>
          </p:cNvPr>
          <p:cNvSpPr/>
          <p:nvPr/>
        </p:nvSpPr>
        <p:spPr>
          <a:xfrm>
            <a:off x="6286710" y="4040326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تعلم كتابة حرف ج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639D7D14-F3FD-4BAB-81EF-226210A8DCD8}"/>
              </a:ext>
            </a:extLst>
          </p:cNvPr>
          <p:cNvSpPr/>
          <p:nvPr/>
        </p:nvSpPr>
        <p:spPr>
          <a:xfrm>
            <a:off x="2079144" y="2088738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en-US" sz="1200" kern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https://www.youtube.com/watch?v=8v3Ua4DjqEY</a:t>
            </a:r>
            <a:endParaRPr lang="ar-SA" sz="1200" kern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8D4350E9-91C2-4CF2-9330-B35B15AE520C}"/>
              </a:ext>
            </a:extLst>
          </p:cNvPr>
          <p:cNvSpPr/>
          <p:nvPr/>
        </p:nvSpPr>
        <p:spPr>
          <a:xfrm>
            <a:off x="2079145" y="2737765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1200" kern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https://youtu.be/HfSC-AHGsoo</a:t>
            </a:r>
            <a:endParaRPr lang="ar-AE" sz="1200" kern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626499CC-53F8-4DA1-A2F1-D02DF1749FF2}"/>
              </a:ext>
            </a:extLst>
          </p:cNvPr>
          <p:cNvSpPr/>
          <p:nvPr/>
        </p:nvSpPr>
        <p:spPr>
          <a:xfrm>
            <a:off x="2079144" y="3367245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1200" kern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https://youtu.be/9ROxeUEcwIk</a:t>
            </a:r>
            <a:endParaRPr lang="ar-AE" sz="1200" kern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2A182B1C-8D7A-42E7-910C-9B1F3EE8DEE9}"/>
              </a:ext>
            </a:extLst>
          </p:cNvPr>
          <p:cNvSpPr/>
          <p:nvPr/>
        </p:nvSpPr>
        <p:spPr>
          <a:xfrm>
            <a:off x="2079144" y="4040326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1200" kern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https://youtu.be/i19JsQ0J534</a:t>
            </a:r>
            <a:endParaRPr lang="ar-SA" sz="1200" kern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736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5ED56A5-3502-487E-AA8B-E47201BB1A87}"/>
              </a:ext>
            </a:extLst>
          </p:cNvPr>
          <p:cNvSpPr/>
          <p:nvPr/>
        </p:nvSpPr>
        <p:spPr>
          <a:xfrm>
            <a:off x="540945" y="344557"/>
            <a:ext cx="5088835" cy="6387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D64A45-6EEE-4C85-A4C1-4ECAF5C45F3F}"/>
              </a:ext>
            </a:extLst>
          </p:cNvPr>
          <p:cNvSpPr/>
          <p:nvPr/>
        </p:nvSpPr>
        <p:spPr>
          <a:xfrm>
            <a:off x="6096000" y="344557"/>
            <a:ext cx="5088835" cy="6414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1299E5-ECFB-4563-92C3-5063DCA0DBFC}"/>
              </a:ext>
            </a:extLst>
          </p:cNvPr>
          <p:cNvSpPr txBox="1"/>
          <p:nvPr/>
        </p:nvSpPr>
        <p:spPr>
          <a:xfrm>
            <a:off x="9521682" y="430695"/>
            <a:ext cx="125564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83C0E4-EBAA-4F34-9B46-1D46512BEAD5}"/>
              </a:ext>
            </a:extLst>
          </p:cNvPr>
          <p:cNvSpPr txBox="1"/>
          <p:nvPr/>
        </p:nvSpPr>
        <p:spPr>
          <a:xfrm>
            <a:off x="8126895" y="417443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8DBF06-56C4-43A0-9060-6A904C90DBF5}"/>
              </a:ext>
            </a:extLst>
          </p:cNvPr>
          <p:cNvSpPr txBox="1"/>
          <p:nvPr/>
        </p:nvSpPr>
        <p:spPr>
          <a:xfrm>
            <a:off x="6407426" y="417443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C7640AC7-772D-4140-9B95-CE93480A92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EC58373-6795-46FE-A60D-9216248823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6" t="14299" r="75053" b="66157"/>
          <a:stretch/>
        </p:blipFill>
        <p:spPr bwMode="auto">
          <a:xfrm>
            <a:off x="9521682" y="2378013"/>
            <a:ext cx="1255644" cy="201583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7286D724-4D5C-4775-AD15-DEC16AD93B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6" t="14299" r="75053" b="66157"/>
          <a:stretch/>
        </p:blipFill>
        <p:spPr bwMode="auto">
          <a:xfrm>
            <a:off x="7913204" y="2378013"/>
            <a:ext cx="1255644" cy="201583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D57E1251-EC06-4B5D-AAFB-B82CF748CE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6" t="14299" r="75053" b="66157"/>
          <a:stretch/>
        </p:blipFill>
        <p:spPr bwMode="auto">
          <a:xfrm>
            <a:off x="6362701" y="2378013"/>
            <a:ext cx="1255644" cy="201583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8CA4AA1-78D5-4E5F-A409-1B5CC2A88B58}"/>
              </a:ext>
            </a:extLst>
          </p:cNvPr>
          <p:cNvSpPr/>
          <p:nvPr/>
        </p:nvSpPr>
        <p:spPr>
          <a:xfrm>
            <a:off x="9521682" y="4568311"/>
            <a:ext cx="1255645" cy="20158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AE" dirty="0"/>
          </a:p>
          <a:p>
            <a:pPr algn="ctr"/>
            <a:endParaRPr lang="ar-AE" dirty="0"/>
          </a:p>
          <a:p>
            <a:pPr algn="ctr"/>
            <a:endParaRPr lang="ar-AE" dirty="0"/>
          </a:p>
          <a:p>
            <a:pPr algn="ctr"/>
            <a:r>
              <a:rPr lang="ar-AE" dirty="0"/>
              <a:t>………………..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E4067-2FF5-4CD9-A6AD-EC1E0163D89B}"/>
              </a:ext>
            </a:extLst>
          </p:cNvPr>
          <p:cNvSpPr/>
          <p:nvPr/>
        </p:nvSpPr>
        <p:spPr>
          <a:xfrm>
            <a:off x="7931423" y="4568311"/>
            <a:ext cx="1255645" cy="20158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AE" dirty="0"/>
          </a:p>
          <a:p>
            <a:pPr algn="ctr"/>
            <a:endParaRPr lang="ar-AE" dirty="0"/>
          </a:p>
          <a:p>
            <a:pPr algn="ctr"/>
            <a:endParaRPr lang="ar-AE" dirty="0"/>
          </a:p>
          <a:p>
            <a:pPr algn="ctr"/>
            <a:r>
              <a:rPr lang="ar-AE" dirty="0"/>
              <a:t>………………..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E00365-5342-481D-B126-4CBC167C209A}"/>
              </a:ext>
            </a:extLst>
          </p:cNvPr>
          <p:cNvSpPr/>
          <p:nvPr/>
        </p:nvSpPr>
        <p:spPr>
          <a:xfrm>
            <a:off x="6317971" y="4581563"/>
            <a:ext cx="1255645" cy="20158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AE" dirty="0"/>
          </a:p>
          <a:p>
            <a:pPr algn="ctr"/>
            <a:endParaRPr lang="ar-AE" dirty="0"/>
          </a:p>
          <a:p>
            <a:pPr algn="ctr"/>
            <a:endParaRPr lang="ar-AE" dirty="0"/>
          </a:p>
          <a:p>
            <a:pPr algn="ctr"/>
            <a:r>
              <a:rPr lang="ar-AE" dirty="0"/>
              <a:t>………………..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102DC6-F52D-4A3D-B174-D440F1951511}"/>
              </a:ext>
            </a:extLst>
          </p:cNvPr>
          <p:cNvSpPr txBox="1"/>
          <p:nvPr/>
        </p:nvSpPr>
        <p:spPr>
          <a:xfrm>
            <a:off x="4180233" y="99391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ب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59A512-5995-4EC6-AC37-99D1E4F26B8E}"/>
              </a:ext>
            </a:extLst>
          </p:cNvPr>
          <p:cNvSpPr txBox="1"/>
          <p:nvPr/>
        </p:nvSpPr>
        <p:spPr>
          <a:xfrm>
            <a:off x="2367171" y="123048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ب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F38430-9708-496C-80B9-60FFD616F29B}"/>
              </a:ext>
            </a:extLst>
          </p:cNvPr>
          <p:cNvSpPr txBox="1"/>
          <p:nvPr/>
        </p:nvSpPr>
        <p:spPr>
          <a:xfrm>
            <a:off x="621206" y="123048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ب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AutoShape 6">
            <a:extLst>
              <a:ext uri="{FF2B5EF4-FFF2-40B4-BE49-F238E27FC236}">
                <a16:creationId xmlns:a16="http://schemas.microsoft.com/office/drawing/2014/main" id="{ADFC7B6B-DDAF-45AD-8523-7AE4E91DE5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" name="Picture 8">
            <a:extLst>
              <a:ext uri="{FF2B5EF4-FFF2-40B4-BE49-F238E27FC236}">
                <a16:creationId xmlns:a16="http://schemas.microsoft.com/office/drawing/2014/main" id="{2A0B407F-4B64-4586-8D6C-79A57A11CB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2" t="38399" r="66449" b="42995"/>
          <a:stretch/>
        </p:blipFill>
        <p:spPr bwMode="auto">
          <a:xfrm>
            <a:off x="639065" y="2587052"/>
            <a:ext cx="1586758" cy="152396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>
            <a:extLst>
              <a:ext uri="{FF2B5EF4-FFF2-40B4-BE49-F238E27FC236}">
                <a16:creationId xmlns:a16="http://schemas.microsoft.com/office/drawing/2014/main" id="{E1804056-3749-48DE-A66E-EDD70D7A64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2" t="38399" r="66449" b="42995"/>
          <a:stretch/>
        </p:blipFill>
        <p:spPr bwMode="auto">
          <a:xfrm>
            <a:off x="2332669" y="2584205"/>
            <a:ext cx="1586758" cy="152396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>
            <a:extLst>
              <a:ext uri="{FF2B5EF4-FFF2-40B4-BE49-F238E27FC236}">
                <a16:creationId xmlns:a16="http://schemas.microsoft.com/office/drawing/2014/main" id="{9F1E94D6-550C-4031-B019-200E5354CA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2" t="38399" r="66449" b="42995"/>
          <a:stretch/>
        </p:blipFill>
        <p:spPr bwMode="auto">
          <a:xfrm>
            <a:off x="4004008" y="2589899"/>
            <a:ext cx="1586758" cy="152396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00A80ED-E3A0-4FBA-81D9-56D28BEDEA09}"/>
              </a:ext>
            </a:extLst>
          </p:cNvPr>
          <p:cNvSpPr/>
          <p:nvPr/>
        </p:nvSpPr>
        <p:spPr>
          <a:xfrm>
            <a:off x="3919427" y="4655308"/>
            <a:ext cx="1586758" cy="1523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AE" dirty="0"/>
          </a:p>
          <a:p>
            <a:pPr algn="ctr"/>
            <a:r>
              <a:rPr lang="ar-AE" dirty="0"/>
              <a:t>……………………..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5AB28C-2BF4-46C1-999C-15C14EC784C1}"/>
              </a:ext>
            </a:extLst>
          </p:cNvPr>
          <p:cNvSpPr/>
          <p:nvPr/>
        </p:nvSpPr>
        <p:spPr>
          <a:xfrm>
            <a:off x="2262086" y="4655307"/>
            <a:ext cx="1586758" cy="1523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AE" dirty="0"/>
          </a:p>
          <a:p>
            <a:pPr algn="ctr"/>
            <a:r>
              <a:rPr lang="ar-AE" dirty="0"/>
              <a:t>……………………..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7067380-8085-4DBF-A017-282532252C0F}"/>
              </a:ext>
            </a:extLst>
          </p:cNvPr>
          <p:cNvSpPr/>
          <p:nvPr/>
        </p:nvSpPr>
        <p:spPr>
          <a:xfrm>
            <a:off x="623977" y="4655306"/>
            <a:ext cx="1586758" cy="1523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AE" dirty="0"/>
          </a:p>
          <a:p>
            <a:pPr algn="ctr"/>
            <a:r>
              <a:rPr lang="ar-AE" dirty="0"/>
              <a:t>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274152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5ED56A5-3502-487E-AA8B-E47201BB1A87}"/>
              </a:ext>
            </a:extLst>
          </p:cNvPr>
          <p:cNvSpPr/>
          <p:nvPr/>
        </p:nvSpPr>
        <p:spPr>
          <a:xfrm>
            <a:off x="540945" y="344557"/>
            <a:ext cx="5088835" cy="6387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D64A45-6EEE-4C85-A4C1-4ECAF5C45F3F}"/>
              </a:ext>
            </a:extLst>
          </p:cNvPr>
          <p:cNvSpPr/>
          <p:nvPr/>
        </p:nvSpPr>
        <p:spPr>
          <a:xfrm>
            <a:off x="6096000" y="344557"/>
            <a:ext cx="5088835" cy="6414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C7640AC7-772D-4140-9B95-CE93480A92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102DC6-F52D-4A3D-B174-D440F1951511}"/>
              </a:ext>
            </a:extLst>
          </p:cNvPr>
          <p:cNvSpPr txBox="1"/>
          <p:nvPr/>
        </p:nvSpPr>
        <p:spPr>
          <a:xfrm>
            <a:off x="4128053" y="328971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ث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59A512-5995-4EC6-AC37-99D1E4F26B8E}"/>
              </a:ext>
            </a:extLst>
          </p:cNvPr>
          <p:cNvSpPr txBox="1"/>
          <p:nvPr/>
        </p:nvSpPr>
        <p:spPr>
          <a:xfrm>
            <a:off x="2415972" y="342223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ث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F38430-9708-496C-80B9-60FFD616F29B}"/>
              </a:ext>
            </a:extLst>
          </p:cNvPr>
          <p:cNvSpPr txBox="1"/>
          <p:nvPr/>
        </p:nvSpPr>
        <p:spPr>
          <a:xfrm>
            <a:off x="691163" y="355748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ث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AutoShape 6">
            <a:extLst>
              <a:ext uri="{FF2B5EF4-FFF2-40B4-BE49-F238E27FC236}">
                <a16:creationId xmlns:a16="http://schemas.microsoft.com/office/drawing/2014/main" id="{ADFC7B6B-DDAF-45AD-8523-7AE4E91DE5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00A80ED-E3A0-4FBA-81D9-56D28BEDEA09}"/>
              </a:ext>
            </a:extLst>
          </p:cNvPr>
          <p:cNvSpPr/>
          <p:nvPr/>
        </p:nvSpPr>
        <p:spPr>
          <a:xfrm>
            <a:off x="3919427" y="4655308"/>
            <a:ext cx="1586758" cy="1523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AE" dirty="0"/>
          </a:p>
          <a:p>
            <a:pPr algn="ctr"/>
            <a:r>
              <a:rPr lang="ar-AE" dirty="0"/>
              <a:t>……………………..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5AB28C-2BF4-46C1-999C-15C14EC784C1}"/>
              </a:ext>
            </a:extLst>
          </p:cNvPr>
          <p:cNvSpPr/>
          <p:nvPr/>
        </p:nvSpPr>
        <p:spPr>
          <a:xfrm>
            <a:off x="2262086" y="4655307"/>
            <a:ext cx="1586758" cy="1523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AE" dirty="0"/>
          </a:p>
          <a:p>
            <a:pPr algn="ctr"/>
            <a:r>
              <a:rPr lang="ar-AE" dirty="0"/>
              <a:t>……………………..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7067380-8085-4DBF-A017-282532252C0F}"/>
              </a:ext>
            </a:extLst>
          </p:cNvPr>
          <p:cNvSpPr/>
          <p:nvPr/>
        </p:nvSpPr>
        <p:spPr>
          <a:xfrm>
            <a:off x="623977" y="4655306"/>
            <a:ext cx="1586758" cy="1523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AE" dirty="0"/>
          </a:p>
          <a:p>
            <a:pPr algn="ctr"/>
            <a:r>
              <a:rPr lang="ar-AE" dirty="0"/>
              <a:t>……………………..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262B5D-24A0-4539-B238-68FEDAB07BE1}"/>
              </a:ext>
            </a:extLst>
          </p:cNvPr>
          <p:cNvSpPr txBox="1"/>
          <p:nvPr/>
        </p:nvSpPr>
        <p:spPr>
          <a:xfrm>
            <a:off x="9639949" y="146702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5300738-72E8-40FE-8276-5779B3A2C7E1}"/>
              </a:ext>
            </a:extLst>
          </p:cNvPr>
          <p:cNvSpPr txBox="1"/>
          <p:nvPr/>
        </p:nvSpPr>
        <p:spPr>
          <a:xfrm>
            <a:off x="7914509" y="146703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</a:t>
            </a:r>
            <a:endParaRPr lang="en-US" sz="13800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C74483-ED1F-4059-AE79-A4D8473308FF}"/>
              </a:ext>
            </a:extLst>
          </p:cNvPr>
          <p:cNvSpPr txBox="1"/>
          <p:nvPr/>
        </p:nvSpPr>
        <p:spPr>
          <a:xfrm>
            <a:off x="6205241" y="123047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8C6FCD6D-984D-44FA-8CBD-39DB3BFD33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" t="8308" r="80033" b="74494"/>
          <a:stretch/>
        </p:blipFill>
        <p:spPr bwMode="auto">
          <a:xfrm>
            <a:off x="664470" y="2573800"/>
            <a:ext cx="1564493" cy="15154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8FDB8095-5C06-4596-A5CE-BC232A5E51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9" t="50264" r="79543" b="41827"/>
          <a:stretch/>
        </p:blipFill>
        <p:spPr bwMode="auto">
          <a:xfrm>
            <a:off x="9552632" y="2560547"/>
            <a:ext cx="1586757" cy="1523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8">
            <a:extLst>
              <a:ext uri="{FF2B5EF4-FFF2-40B4-BE49-F238E27FC236}">
                <a16:creationId xmlns:a16="http://schemas.microsoft.com/office/drawing/2014/main" id="{838CFA69-29B1-4B7C-9808-AD9B825368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9" t="50264" r="79543" b="41827"/>
          <a:stretch/>
        </p:blipFill>
        <p:spPr bwMode="auto">
          <a:xfrm>
            <a:off x="7878713" y="2560547"/>
            <a:ext cx="1586757" cy="1523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>
            <a:extLst>
              <a:ext uri="{FF2B5EF4-FFF2-40B4-BE49-F238E27FC236}">
                <a16:creationId xmlns:a16="http://schemas.microsoft.com/office/drawing/2014/main" id="{9753603A-60D7-476E-BDA3-BE4423D326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9" t="50264" r="79543" b="41827"/>
          <a:stretch/>
        </p:blipFill>
        <p:spPr bwMode="auto">
          <a:xfrm>
            <a:off x="6204794" y="2560548"/>
            <a:ext cx="1586757" cy="1523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71C06C39-C9B7-4050-B377-CF3938E37F42}"/>
              </a:ext>
            </a:extLst>
          </p:cNvPr>
          <p:cNvSpPr/>
          <p:nvPr/>
        </p:nvSpPr>
        <p:spPr>
          <a:xfrm>
            <a:off x="6204793" y="4655305"/>
            <a:ext cx="1586758" cy="1523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AE" dirty="0"/>
          </a:p>
          <a:p>
            <a:pPr algn="ctr"/>
            <a:r>
              <a:rPr lang="ar-AE" dirty="0"/>
              <a:t>……………………..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123C7DA-A0E7-4B47-B181-C70509328CAB}"/>
              </a:ext>
            </a:extLst>
          </p:cNvPr>
          <p:cNvSpPr/>
          <p:nvPr/>
        </p:nvSpPr>
        <p:spPr>
          <a:xfrm>
            <a:off x="7878713" y="4669556"/>
            <a:ext cx="1586758" cy="1523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AE" dirty="0"/>
          </a:p>
          <a:p>
            <a:pPr algn="ctr"/>
            <a:r>
              <a:rPr lang="ar-AE" dirty="0"/>
              <a:t>……………………..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C888313-8783-4FAC-8A09-4E17DA53EB36}"/>
              </a:ext>
            </a:extLst>
          </p:cNvPr>
          <p:cNvSpPr/>
          <p:nvPr/>
        </p:nvSpPr>
        <p:spPr>
          <a:xfrm>
            <a:off x="9531774" y="4669556"/>
            <a:ext cx="1586758" cy="1523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AE" dirty="0"/>
          </a:p>
          <a:p>
            <a:pPr algn="ctr"/>
            <a:r>
              <a:rPr lang="ar-AE" dirty="0"/>
              <a:t>……………………..</a:t>
            </a:r>
          </a:p>
        </p:txBody>
      </p:sp>
      <p:pic>
        <p:nvPicPr>
          <p:cNvPr id="39" name="Picture 4">
            <a:extLst>
              <a:ext uri="{FF2B5EF4-FFF2-40B4-BE49-F238E27FC236}">
                <a16:creationId xmlns:a16="http://schemas.microsoft.com/office/drawing/2014/main" id="{111FE1DA-6AD4-4C1D-B01E-2312A56C21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" t="8308" r="80033" b="74494"/>
          <a:stretch/>
        </p:blipFill>
        <p:spPr bwMode="auto">
          <a:xfrm>
            <a:off x="2354934" y="2562336"/>
            <a:ext cx="1564493" cy="15154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>
            <a:extLst>
              <a:ext uri="{FF2B5EF4-FFF2-40B4-BE49-F238E27FC236}">
                <a16:creationId xmlns:a16="http://schemas.microsoft.com/office/drawing/2014/main" id="{420BDD63-2E87-40B9-94EF-CF43B2FBD5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" t="8308" r="80033" b="74494"/>
          <a:stretch/>
        </p:blipFill>
        <p:spPr bwMode="auto">
          <a:xfrm>
            <a:off x="4002966" y="2562336"/>
            <a:ext cx="1564493" cy="15154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00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CD64A45-6EEE-4C85-A4C1-4ECAF5C45F3F}"/>
              </a:ext>
            </a:extLst>
          </p:cNvPr>
          <p:cNvSpPr/>
          <p:nvPr/>
        </p:nvSpPr>
        <p:spPr>
          <a:xfrm>
            <a:off x="3144074" y="273853"/>
            <a:ext cx="5088835" cy="6414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8DBF06-56C4-43A0-9060-6A904C90DBF5}"/>
              </a:ext>
            </a:extLst>
          </p:cNvPr>
          <p:cNvSpPr txBox="1"/>
          <p:nvPr/>
        </p:nvSpPr>
        <p:spPr>
          <a:xfrm>
            <a:off x="3401669" y="-123587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ج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C7640AC7-772D-4140-9B95-CE93480A92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E00365-5342-481D-B126-4CBC167C209A}"/>
              </a:ext>
            </a:extLst>
          </p:cNvPr>
          <p:cNvSpPr/>
          <p:nvPr/>
        </p:nvSpPr>
        <p:spPr>
          <a:xfrm>
            <a:off x="3275146" y="4440886"/>
            <a:ext cx="1521515" cy="20158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…………………..</a:t>
            </a:r>
            <a:endParaRPr lang="en-US" dirty="0"/>
          </a:p>
        </p:txBody>
      </p:sp>
      <p:sp>
        <p:nvSpPr>
          <p:cNvPr id="12" name="AutoShape 6">
            <a:extLst>
              <a:ext uri="{FF2B5EF4-FFF2-40B4-BE49-F238E27FC236}">
                <a16:creationId xmlns:a16="http://schemas.microsoft.com/office/drawing/2014/main" id="{ADFC7B6B-DDAF-45AD-8523-7AE4E91DE5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D777632-8D87-4959-B09F-A852AAC53020}"/>
              </a:ext>
            </a:extLst>
          </p:cNvPr>
          <p:cNvSpPr txBox="1"/>
          <p:nvPr/>
        </p:nvSpPr>
        <p:spPr>
          <a:xfrm>
            <a:off x="6558168" y="-123587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ج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0239061-295B-4E17-B557-BE3A70CA4B8D}"/>
              </a:ext>
            </a:extLst>
          </p:cNvPr>
          <p:cNvSpPr txBox="1"/>
          <p:nvPr/>
        </p:nvSpPr>
        <p:spPr>
          <a:xfrm>
            <a:off x="4883426" y="-123586"/>
            <a:ext cx="21203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138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ج</a:t>
            </a:r>
            <a:endParaRPr lang="en-US" sz="13800" b="1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A2DF37A-DC05-42FD-8A5B-EF17ACE9F374}"/>
              </a:ext>
            </a:extLst>
          </p:cNvPr>
          <p:cNvSpPr/>
          <p:nvPr/>
        </p:nvSpPr>
        <p:spPr>
          <a:xfrm>
            <a:off x="4907319" y="4440886"/>
            <a:ext cx="1521515" cy="20158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…………………..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A0CA-FBF8-4E02-A4C3-40BB0E34B2EE}"/>
              </a:ext>
            </a:extLst>
          </p:cNvPr>
          <p:cNvSpPr/>
          <p:nvPr/>
        </p:nvSpPr>
        <p:spPr>
          <a:xfrm>
            <a:off x="6539492" y="4440886"/>
            <a:ext cx="1521515" cy="20158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…………………..</a:t>
            </a:r>
            <a:endParaRPr 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3CC52BF-CAB3-4357-9801-9BDB292332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7" t="13505" r="76800" b="69489"/>
          <a:stretch/>
        </p:blipFill>
        <p:spPr bwMode="auto">
          <a:xfrm>
            <a:off x="3321743" y="2332083"/>
            <a:ext cx="1521515" cy="186912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>
            <a:extLst>
              <a:ext uri="{FF2B5EF4-FFF2-40B4-BE49-F238E27FC236}">
                <a16:creationId xmlns:a16="http://schemas.microsoft.com/office/drawing/2014/main" id="{E08FC034-E277-4F54-A045-1286A5151B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7" t="13505" r="76800" b="69489"/>
          <a:stretch/>
        </p:blipFill>
        <p:spPr bwMode="auto">
          <a:xfrm>
            <a:off x="4949061" y="2342039"/>
            <a:ext cx="1521515" cy="186912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>
            <a:extLst>
              <a:ext uri="{FF2B5EF4-FFF2-40B4-BE49-F238E27FC236}">
                <a16:creationId xmlns:a16="http://schemas.microsoft.com/office/drawing/2014/main" id="{2E342D39-3E3F-41C9-B3AE-08EE0E5F00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7" t="13505" r="76800" b="69489"/>
          <a:stretch/>
        </p:blipFill>
        <p:spPr bwMode="auto">
          <a:xfrm>
            <a:off x="6553200" y="2332083"/>
            <a:ext cx="1521515" cy="186912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1617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547326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كتابة الأحرف ( أ ب ت ث ج 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دمج المرح مع التعلم من خلال المسابقات 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تصميم لوحة حروف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يكتب الطالب الحروف ( أ ب ت ث ج ) في داخل البالونات و يصمم لوحة صغير ثم تعلق اللوحة في احدى زوايا القاعة الصفية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 مثال في الشريحة القادمة 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23 August 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ABBF34-4D5D-4118-A3EE-6431FD15F357}"/>
              </a:ext>
            </a:extLst>
          </p:cNvPr>
          <p:cNvSpPr/>
          <p:nvPr/>
        </p:nvSpPr>
        <p:spPr>
          <a:xfrm>
            <a:off x="379828" y="98474"/>
            <a:ext cx="11465169" cy="6555544"/>
          </a:xfrm>
          <a:custGeom>
            <a:avLst/>
            <a:gdLst>
              <a:gd name="connsiteX0" fmla="*/ 0 w 11465169"/>
              <a:gd name="connsiteY0" fmla="*/ 0 h 6555544"/>
              <a:gd name="connsiteX1" fmla="*/ 229303 w 11465169"/>
              <a:gd name="connsiteY1" fmla="*/ 0 h 6555544"/>
              <a:gd name="connsiteX2" fmla="*/ 458607 w 11465169"/>
              <a:gd name="connsiteY2" fmla="*/ 0 h 6555544"/>
              <a:gd name="connsiteX3" fmla="*/ 1146517 w 11465169"/>
              <a:gd name="connsiteY3" fmla="*/ 0 h 6555544"/>
              <a:gd name="connsiteX4" fmla="*/ 1949079 w 11465169"/>
              <a:gd name="connsiteY4" fmla="*/ 0 h 6555544"/>
              <a:gd name="connsiteX5" fmla="*/ 2522337 w 11465169"/>
              <a:gd name="connsiteY5" fmla="*/ 0 h 6555544"/>
              <a:gd name="connsiteX6" fmla="*/ 3324899 w 11465169"/>
              <a:gd name="connsiteY6" fmla="*/ 0 h 6555544"/>
              <a:gd name="connsiteX7" fmla="*/ 4127461 w 11465169"/>
              <a:gd name="connsiteY7" fmla="*/ 0 h 6555544"/>
              <a:gd name="connsiteX8" fmla="*/ 4471416 w 11465169"/>
              <a:gd name="connsiteY8" fmla="*/ 0 h 6555544"/>
              <a:gd name="connsiteX9" fmla="*/ 5273978 w 11465169"/>
              <a:gd name="connsiteY9" fmla="*/ 0 h 6555544"/>
              <a:gd name="connsiteX10" fmla="*/ 5961888 w 11465169"/>
              <a:gd name="connsiteY10" fmla="*/ 0 h 6555544"/>
              <a:gd name="connsiteX11" fmla="*/ 6649798 w 11465169"/>
              <a:gd name="connsiteY11" fmla="*/ 0 h 6555544"/>
              <a:gd name="connsiteX12" fmla="*/ 7452360 w 11465169"/>
              <a:gd name="connsiteY12" fmla="*/ 0 h 6555544"/>
              <a:gd name="connsiteX13" fmla="*/ 7910967 w 11465169"/>
              <a:gd name="connsiteY13" fmla="*/ 0 h 6555544"/>
              <a:gd name="connsiteX14" fmla="*/ 8484225 w 11465169"/>
              <a:gd name="connsiteY14" fmla="*/ 0 h 6555544"/>
              <a:gd name="connsiteX15" fmla="*/ 9057484 w 11465169"/>
              <a:gd name="connsiteY15" fmla="*/ 0 h 6555544"/>
              <a:gd name="connsiteX16" fmla="*/ 9401439 w 11465169"/>
              <a:gd name="connsiteY16" fmla="*/ 0 h 6555544"/>
              <a:gd name="connsiteX17" fmla="*/ 10204000 w 11465169"/>
              <a:gd name="connsiteY17" fmla="*/ 0 h 6555544"/>
              <a:gd name="connsiteX18" fmla="*/ 10662607 w 11465169"/>
              <a:gd name="connsiteY18" fmla="*/ 0 h 6555544"/>
              <a:gd name="connsiteX19" fmla="*/ 11465169 w 11465169"/>
              <a:gd name="connsiteY19" fmla="*/ 0 h 6555544"/>
              <a:gd name="connsiteX20" fmla="*/ 11465169 w 11465169"/>
              <a:gd name="connsiteY20" fmla="*/ 727069 h 6555544"/>
              <a:gd name="connsiteX21" fmla="*/ 11465169 w 11465169"/>
              <a:gd name="connsiteY21" fmla="*/ 1323028 h 6555544"/>
              <a:gd name="connsiteX22" fmla="*/ 11465169 w 11465169"/>
              <a:gd name="connsiteY22" fmla="*/ 1787876 h 6555544"/>
              <a:gd name="connsiteX23" fmla="*/ 11465169 w 11465169"/>
              <a:gd name="connsiteY23" fmla="*/ 2252723 h 6555544"/>
              <a:gd name="connsiteX24" fmla="*/ 11465169 w 11465169"/>
              <a:gd name="connsiteY24" fmla="*/ 2914237 h 6555544"/>
              <a:gd name="connsiteX25" fmla="*/ 11465169 w 11465169"/>
              <a:gd name="connsiteY25" fmla="*/ 3313530 h 6555544"/>
              <a:gd name="connsiteX26" fmla="*/ 11465169 w 11465169"/>
              <a:gd name="connsiteY26" fmla="*/ 4040599 h 6555544"/>
              <a:gd name="connsiteX27" fmla="*/ 11465169 w 11465169"/>
              <a:gd name="connsiteY27" fmla="*/ 4636557 h 6555544"/>
              <a:gd name="connsiteX28" fmla="*/ 11465169 w 11465169"/>
              <a:gd name="connsiteY28" fmla="*/ 5101405 h 6555544"/>
              <a:gd name="connsiteX29" fmla="*/ 11465169 w 11465169"/>
              <a:gd name="connsiteY29" fmla="*/ 5500697 h 6555544"/>
              <a:gd name="connsiteX30" fmla="*/ 11465169 w 11465169"/>
              <a:gd name="connsiteY30" fmla="*/ 6555544 h 6555544"/>
              <a:gd name="connsiteX31" fmla="*/ 11235866 w 11465169"/>
              <a:gd name="connsiteY31" fmla="*/ 6555544 h 6555544"/>
              <a:gd name="connsiteX32" fmla="*/ 10891911 w 11465169"/>
              <a:gd name="connsiteY32" fmla="*/ 6555544 h 6555544"/>
              <a:gd name="connsiteX33" fmla="*/ 10433304 w 11465169"/>
              <a:gd name="connsiteY33" fmla="*/ 6555544 h 6555544"/>
              <a:gd name="connsiteX34" fmla="*/ 9630742 w 11465169"/>
              <a:gd name="connsiteY34" fmla="*/ 6555544 h 6555544"/>
              <a:gd name="connsiteX35" fmla="*/ 9057484 w 11465169"/>
              <a:gd name="connsiteY35" fmla="*/ 6555544 h 6555544"/>
              <a:gd name="connsiteX36" fmla="*/ 8598877 w 11465169"/>
              <a:gd name="connsiteY36" fmla="*/ 6555544 h 6555544"/>
              <a:gd name="connsiteX37" fmla="*/ 8254922 w 11465169"/>
              <a:gd name="connsiteY37" fmla="*/ 6555544 h 6555544"/>
              <a:gd name="connsiteX38" fmla="*/ 7796315 w 11465169"/>
              <a:gd name="connsiteY38" fmla="*/ 6555544 h 6555544"/>
              <a:gd name="connsiteX39" fmla="*/ 7337708 w 11465169"/>
              <a:gd name="connsiteY39" fmla="*/ 6555544 h 6555544"/>
              <a:gd name="connsiteX40" fmla="*/ 6649798 w 11465169"/>
              <a:gd name="connsiteY40" fmla="*/ 6555544 h 6555544"/>
              <a:gd name="connsiteX41" fmla="*/ 6191191 w 11465169"/>
              <a:gd name="connsiteY41" fmla="*/ 6555544 h 6555544"/>
              <a:gd name="connsiteX42" fmla="*/ 5503281 w 11465169"/>
              <a:gd name="connsiteY42" fmla="*/ 6555544 h 6555544"/>
              <a:gd name="connsiteX43" fmla="*/ 5273978 w 11465169"/>
              <a:gd name="connsiteY43" fmla="*/ 6555544 h 6555544"/>
              <a:gd name="connsiteX44" fmla="*/ 4471416 w 11465169"/>
              <a:gd name="connsiteY44" fmla="*/ 6555544 h 6555544"/>
              <a:gd name="connsiteX45" fmla="*/ 4127461 w 11465169"/>
              <a:gd name="connsiteY45" fmla="*/ 6555544 h 6555544"/>
              <a:gd name="connsiteX46" fmla="*/ 3554202 w 11465169"/>
              <a:gd name="connsiteY46" fmla="*/ 6555544 h 6555544"/>
              <a:gd name="connsiteX47" fmla="*/ 3095596 w 11465169"/>
              <a:gd name="connsiteY47" fmla="*/ 6555544 h 6555544"/>
              <a:gd name="connsiteX48" fmla="*/ 2522337 w 11465169"/>
              <a:gd name="connsiteY48" fmla="*/ 6555544 h 6555544"/>
              <a:gd name="connsiteX49" fmla="*/ 1719775 w 11465169"/>
              <a:gd name="connsiteY49" fmla="*/ 6555544 h 6555544"/>
              <a:gd name="connsiteX50" fmla="*/ 1375820 w 11465169"/>
              <a:gd name="connsiteY50" fmla="*/ 6555544 h 6555544"/>
              <a:gd name="connsiteX51" fmla="*/ 917214 w 11465169"/>
              <a:gd name="connsiteY51" fmla="*/ 6555544 h 6555544"/>
              <a:gd name="connsiteX52" fmla="*/ 687910 w 11465169"/>
              <a:gd name="connsiteY52" fmla="*/ 6555544 h 6555544"/>
              <a:gd name="connsiteX53" fmla="*/ 0 w 11465169"/>
              <a:gd name="connsiteY53" fmla="*/ 6555544 h 6555544"/>
              <a:gd name="connsiteX54" fmla="*/ 0 w 11465169"/>
              <a:gd name="connsiteY54" fmla="*/ 5894030 h 6555544"/>
              <a:gd name="connsiteX55" fmla="*/ 0 w 11465169"/>
              <a:gd name="connsiteY55" fmla="*/ 5429182 h 6555544"/>
              <a:gd name="connsiteX56" fmla="*/ 0 w 11465169"/>
              <a:gd name="connsiteY56" fmla="*/ 5029890 h 6555544"/>
              <a:gd name="connsiteX57" fmla="*/ 0 w 11465169"/>
              <a:gd name="connsiteY57" fmla="*/ 4565042 h 6555544"/>
              <a:gd name="connsiteX58" fmla="*/ 0 w 11465169"/>
              <a:gd name="connsiteY58" fmla="*/ 3903528 h 6555544"/>
              <a:gd name="connsiteX59" fmla="*/ 0 w 11465169"/>
              <a:gd name="connsiteY59" fmla="*/ 3504236 h 6555544"/>
              <a:gd name="connsiteX60" fmla="*/ 0 w 11465169"/>
              <a:gd name="connsiteY60" fmla="*/ 2842722 h 6555544"/>
              <a:gd name="connsiteX61" fmla="*/ 0 w 11465169"/>
              <a:gd name="connsiteY61" fmla="*/ 2443430 h 6555544"/>
              <a:gd name="connsiteX62" fmla="*/ 0 w 11465169"/>
              <a:gd name="connsiteY62" fmla="*/ 1781916 h 6555544"/>
              <a:gd name="connsiteX63" fmla="*/ 0 w 11465169"/>
              <a:gd name="connsiteY63" fmla="*/ 1251513 h 6555544"/>
              <a:gd name="connsiteX64" fmla="*/ 0 w 11465169"/>
              <a:gd name="connsiteY64" fmla="*/ 655554 h 6555544"/>
              <a:gd name="connsiteX65" fmla="*/ 0 w 11465169"/>
              <a:gd name="connsiteY65" fmla="*/ 0 h 6555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1465169" h="6555544" fill="none" extrusionOk="0">
                <a:moveTo>
                  <a:pt x="0" y="0"/>
                </a:moveTo>
                <a:cubicBezTo>
                  <a:pt x="91973" y="-17545"/>
                  <a:pt x="153394" y="3442"/>
                  <a:pt x="229303" y="0"/>
                </a:cubicBezTo>
                <a:cubicBezTo>
                  <a:pt x="305212" y="-3442"/>
                  <a:pt x="382096" y="15640"/>
                  <a:pt x="458607" y="0"/>
                </a:cubicBezTo>
                <a:cubicBezTo>
                  <a:pt x="535118" y="-15640"/>
                  <a:pt x="910728" y="65907"/>
                  <a:pt x="1146517" y="0"/>
                </a:cubicBezTo>
                <a:cubicBezTo>
                  <a:pt x="1382306" y="-65907"/>
                  <a:pt x="1639113" y="53973"/>
                  <a:pt x="1949079" y="0"/>
                </a:cubicBezTo>
                <a:cubicBezTo>
                  <a:pt x="2259045" y="-53973"/>
                  <a:pt x="2300119" y="43945"/>
                  <a:pt x="2522337" y="0"/>
                </a:cubicBezTo>
                <a:cubicBezTo>
                  <a:pt x="2744555" y="-43945"/>
                  <a:pt x="2932977" y="65053"/>
                  <a:pt x="3324899" y="0"/>
                </a:cubicBezTo>
                <a:cubicBezTo>
                  <a:pt x="3716821" y="-65053"/>
                  <a:pt x="3944153" y="43415"/>
                  <a:pt x="4127461" y="0"/>
                </a:cubicBezTo>
                <a:cubicBezTo>
                  <a:pt x="4310769" y="-43415"/>
                  <a:pt x="4400312" y="33453"/>
                  <a:pt x="4471416" y="0"/>
                </a:cubicBezTo>
                <a:cubicBezTo>
                  <a:pt x="4542520" y="-33453"/>
                  <a:pt x="5080292" y="22216"/>
                  <a:pt x="5273978" y="0"/>
                </a:cubicBezTo>
                <a:cubicBezTo>
                  <a:pt x="5467664" y="-22216"/>
                  <a:pt x="5737133" y="70322"/>
                  <a:pt x="5961888" y="0"/>
                </a:cubicBezTo>
                <a:cubicBezTo>
                  <a:pt x="6186643" y="-70322"/>
                  <a:pt x="6508610" y="13718"/>
                  <a:pt x="6649798" y="0"/>
                </a:cubicBezTo>
                <a:cubicBezTo>
                  <a:pt x="6790986" y="-13718"/>
                  <a:pt x="7053111" y="17077"/>
                  <a:pt x="7452360" y="0"/>
                </a:cubicBezTo>
                <a:cubicBezTo>
                  <a:pt x="7851609" y="-17077"/>
                  <a:pt x="7818881" y="9233"/>
                  <a:pt x="7910967" y="0"/>
                </a:cubicBezTo>
                <a:cubicBezTo>
                  <a:pt x="8003053" y="-9233"/>
                  <a:pt x="8351416" y="53130"/>
                  <a:pt x="8484225" y="0"/>
                </a:cubicBezTo>
                <a:cubicBezTo>
                  <a:pt x="8617034" y="-53130"/>
                  <a:pt x="8796160" y="33383"/>
                  <a:pt x="9057484" y="0"/>
                </a:cubicBezTo>
                <a:cubicBezTo>
                  <a:pt x="9318808" y="-33383"/>
                  <a:pt x="9248406" y="35741"/>
                  <a:pt x="9401439" y="0"/>
                </a:cubicBezTo>
                <a:cubicBezTo>
                  <a:pt x="9554473" y="-35741"/>
                  <a:pt x="9862911" y="65174"/>
                  <a:pt x="10204000" y="0"/>
                </a:cubicBezTo>
                <a:cubicBezTo>
                  <a:pt x="10545089" y="-65174"/>
                  <a:pt x="10547760" y="9733"/>
                  <a:pt x="10662607" y="0"/>
                </a:cubicBezTo>
                <a:cubicBezTo>
                  <a:pt x="10777454" y="-9733"/>
                  <a:pt x="11186818" y="95984"/>
                  <a:pt x="11465169" y="0"/>
                </a:cubicBezTo>
                <a:cubicBezTo>
                  <a:pt x="11519778" y="288090"/>
                  <a:pt x="11438743" y="428682"/>
                  <a:pt x="11465169" y="727069"/>
                </a:cubicBezTo>
                <a:cubicBezTo>
                  <a:pt x="11491595" y="1025456"/>
                  <a:pt x="11459076" y="1069269"/>
                  <a:pt x="11465169" y="1323028"/>
                </a:cubicBezTo>
                <a:cubicBezTo>
                  <a:pt x="11471262" y="1576787"/>
                  <a:pt x="11426183" y="1599166"/>
                  <a:pt x="11465169" y="1787876"/>
                </a:cubicBezTo>
                <a:cubicBezTo>
                  <a:pt x="11504155" y="1976586"/>
                  <a:pt x="11450612" y="2050791"/>
                  <a:pt x="11465169" y="2252723"/>
                </a:cubicBezTo>
                <a:cubicBezTo>
                  <a:pt x="11479726" y="2454655"/>
                  <a:pt x="11420211" y="2657477"/>
                  <a:pt x="11465169" y="2914237"/>
                </a:cubicBezTo>
                <a:cubicBezTo>
                  <a:pt x="11510127" y="3170997"/>
                  <a:pt x="11455546" y="3168718"/>
                  <a:pt x="11465169" y="3313530"/>
                </a:cubicBezTo>
                <a:cubicBezTo>
                  <a:pt x="11474792" y="3458342"/>
                  <a:pt x="11397702" y="3754204"/>
                  <a:pt x="11465169" y="4040599"/>
                </a:cubicBezTo>
                <a:cubicBezTo>
                  <a:pt x="11532636" y="4326994"/>
                  <a:pt x="11433599" y="4347782"/>
                  <a:pt x="11465169" y="4636557"/>
                </a:cubicBezTo>
                <a:cubicBezTo>
                  <a:pt x="11496739" y="4925332"/>
                  <a:pt x="11416105" y="4943879"/>
                  <a:pt x="11465169" y="5101405"/>
                </a:cubicBezTo>
                <a:cubicBezTo>
                  <a:pt x="11514233" y="5258931"/>
                  <a:pt x="11440117" y="5335679"/>
                  <a:pt x="11465169" y="5500697"/>
                </a:cubicBezTo>
                <a:cubicBezTo>
                  <a:pt x="11490221" y="5665715"/>
                  <a:pt x="11343471" y="6148363"/>
                  <a:pt x="11465169" y="6555544"/>
                </a:cubicBezTo>
                <a:cubicBezTo>
                  <a:pt x="11380943" y="6580152"/>
                  <a:pt x="11341600" y="6534932"/>
                  <a:pt x="11235866" y="6555544"/>
                </a:cubicBezTo>
                <a:cubicBezTo>
                  <a:pt x="11130132" y="6576156"/>
                  <a:pt x="10996331" y="6536559"/>
                  <a:pt x="10891911" y="6555544"/>
                </a:cubicBezTo>
                <a:cubicBezTo>
                  <a:pt x="10787492" y="6574529"/>
                  <a:pt x="10638812" y="6517767"/>
                  <a:pt x="10433304" y="6555544"/>
                </a:cubicBezTo>
                <a:cubicBezTo>
                  <a:pt x="10227796" y="6593321"/>
                  <a:pt x="9912142" y="6483807"/>
                  <a:pt x="9630742" y="6555544"/>
                </a:cubicBezTo>
                <a:cubicBezTo>
                  <a:pt x="9349342" y="6627281"/>
                  <a:pt x="9333256" y="6535892"/>
                  <a:pt x="9057484" y="6555544"/>
                </a:cubicBezTo>
                <a:cubicBezTo>
                  <a:pt x="8781712" y="6575196"/>
                  <a:pt x="8748920" y="6553606"/>
                  <a:pt x="8598877" y="6555544"/>
                </a:cubicBezTo>
                <a:cubicBezTo>
                  <a:pt x="8448834" y="6557482"/>
                  <a:pt x="8356376" y="6536634"/>
                  <a:pt x="8254922" y="6555544"/>
                </a:cubicBezTo>
                <a:cubicBezTo>
                  <a:pt x="8153469" y="6574454"/>
                  <a:pt x="7950327" y="6506635"/>
                  <a:pt x="7796315" y="6555544"/>
                </a:cubicBezTo>
                <a:cubicBezTo>
                  <a:pt x="7642303" y="6604453"/>
                  <a:pt x="7462219" y="6522660"/>
                  <a:pt x="7337708" y="6555544"/>
                </a:cubicBezTo>
                <a:cubicBezTo>
                  <a:pt x="7213197" y="6588428"/>
                  <a:pt x="6877131" y="6476292"/>
                  <a:pt x="6649798" y="6555544"/>
                </a:cubicBezTo>
                <a:cubicBezTo>
                  <a:pt x="6422465" y="6634796"/>
                  <a:pt x="6403563" y="6523899"/>
                  <a:pt x="6191191" y="6555544"/>
                </a:cubicBezTo>
                <a:cubicBezTo>
                  <a:pt x="5978819" y="6587189"/>
                  <a:pt x="5794286" y="6478835"/>
                  <a:pt x="5503281" y="6555544"/>
                </a:cubicBezTo>
                <a:cubicBezTo>
                  <a:pt x="5212276" y="6632253"/>
                  <a:pt x="5369971" y="6552876"/>
                  <a:pt x="5273978" y="6555544"/>
                </a:cubicBezTo>
                <a:cubicBezTo>
                  <a:pt x="5177985" y="6558212"/>
                  <a:pt x="4656874" y="6465422"/>
                  <a:pt x="4471416" y="6555544"/>
                </a:cubicBezTo>
                <a:cubicBezTo>
                  <a:pt x="4285958" y="6645666"/>
                  <a:pt x="4251354" y="6554832"/>
                  <a:pt x="4127461" y="6555544"/>
                </a:cubicBezTo>
                <a:cubicBezTo>
                  <a:pt x="4003569" y="6556256"/>
                  <a:pt x="3816699" y="6509528"/>
                  <a:pt x="3554202" y="6555544"/>
                </a:cubicBezTo>
                <a:cubicBezTo>
                  <a:pt x="3291705" y="6601560"/>
                  <a:pt x="3245457" y="6525613"/>
                  <a:pt x="3095596" y="6555544"/>
                </a:cubicBezTo>
                <a:cubicBezTo>
                  <a:pt x="2945735" y="6585475"/>
                  <a:pt x="2778723" y="6490549"/>
                  <a:pt x="2522337" y="6555544"/>
                </a:cubicBezTo>
                <a:cubicBezTo>
                  <a:pt x="2265951" y="6620539"/>
                  <a:pt x="1917338" y="6468350"/>
                  <a:pt x="1719775" y="6555544"/>
                </a:cubicBezTo>
                <a:cubicBezTo>
                  <a:pt x="1522212" y="6642738"/>
                  <a:pt x="1503264" y="6532172"/>
                  <a:pt x="1375820" y="6555544"/>
                </a:cubicBezTo>
                <a:cubicBezTo>
                  <a:pt x="1248376" y="6578916"/>
                  <a:pt x="1127303" y="6543013"/>
                  <a:pt x="917214" y="6555544"/>
                </a:cubicBezTo>
                <a:cubicBezTo>
                  <a:pt x="707125" y="6568075"/>
                  <a:pt x="782871" y="6534481"/>
                  <a:pt x="687910" y="6555544"/>
                </a:cubicBezTo>
                <a:cubicBezTo>
                  <a:pt x="592949" y="6576607"/>
                  <a:pt x="279334" y="6500506"/>
                  <a:pt x="0" y="6555544"/>
                </a:cubicBezTo>
                <a:cubicBezTo>
                  <a:pt x="-73606" y="6238180"/>
                  <a:pt x="77373" y="6188473"/>
                  <a:pt x="0" y="5894030"/>
                </a:cubicBezTo>
                <a:cubicBezTo>
                  <a:pt x="-77373" y="5599587"/>
                  <a:pt x="6093" y="5625161"/>
                  <a:pt x="0" y="5429182"/>
                </a:cubicBezTo>
                <a:cubicBezTo>
                  <a:pt x="-6093" y="5233203"/>
                  <a:pt x="15337" y="5145828"/>
                  <a:pt x="0" y="5029890"/>
                </a:cubicBezTo>
                <a:cubicBezTo>
                  <a:pt x="-15337" y="4913952"/>
                  <a:pt x="6598" y="4726523"/>
                  <a:pt x="0" y="4565042"/>
                </a:cubicBezTo>
                <a:cubicBezTo>
                  <a:pt x="-6598" y="4403561"/>
                  <a:pt x="51327" y="4121991"/>
                  <a:pt x="0" y="3903528"/>
                </a:cubicBezTo>
                <a:cubicBezTo>
                  <a:pt x="-51327" y="3685065"/>
                  <a:pt x="6443" y="3615920"/>
                  <a:pt x="0" y="3504236"/>
                </a:cubicBezTo>
                <a:cubicBezTo>
                  <a:pt x="-6443" y="3392552"/>
                  <a:pt x="56821" y="3010151"/>
                  <a:pt x="0" y="2842722"/>
                </a:cubicBezTo>
                <a:cubicBezTo>
                  <a:pt x="-56821" y="2675293"/>
                  <a:pt x="41028" y="2530040"/>
                  <a:pt x="0" y="2443430"/>
                </a:cubicBezTo>
                <a:cubicBezTo>
                  <a:pt x="-41028" y="2356820"/>
                  <a:pt x="40504" y="2072191"/>
                  <a:pt x="0" y="1781916"/>
                </a:cubicBezTo>
                <a:cubicBezTo>
                  <a:pt x="-40504" y="1491641"/>
                  <a:pt x="58248" y="1394050"/>
                  <a:pt x="0" y="1251513"/>
                </a:cubicBezTo>
                <a:cubicBezTo>
                  <a:pt x="-58248" y="1108976"/>
                  <a:pt x="32904" y="839586"/>
                  <a:pt x="0" y="655554"/>
                </a:cubicBezTo>
                <a:cubicBezTo>
                  <a:pt x="-32904" y="471522"/>
                  <a:pt x="39488" y="247010"/>
                  <a:pt x="0" y="0"/>
                </a:cubicBezTo>
                <a:close/>
              </a:path>
              <a:path w="11465169" h="6555544" stroke="0" extrusionOk="0">
                <a:moveTo>
                  <a:pt x="0" y="0"/>
                </a:moveTo>
                <a:cubicBezTo>
                  <a:pt x="354159" y="-68736"/>
                  <a:pt x="409115" y="47491"/>
                  <a:pt x="802562" y="0"/>
                </a:cubicBezTo>
                <a:cubicBezTo>
                  <a:pt x="1196009" y="-47491"/>
                  <a:pt x="960646" y="17490"/>
                  <a:pt x="1031865" y="0"/>
                </a:cubicBezTo>
                <a:cubicBezTo>
                  <a:pt x="1103084" y="-17490"/>
                  <a:pt x="1579089" y="76818"/>
                  <a:pt x="1719775" y="0"/>
                </a:cubicBezTo>
                <a:cubicBezTo>
                  <a:pt x="1860461" y="-76818"/>
                  <a:pt x="1979842" y="30316"/>
                  <a:pt x="2178382" y="0"/>
                </a:cubicBezTo>
                <a:cubicBezTo>
                  <a:pt x="2376922" y="-30316"/>
                  <a:pt x="2534059" y="52417"/>
                  <a:pt x="2636989" y="0"/>
                </a:cubicBezTo>
                <a:cubicBezTo>
                  <a:pt x="2739919" y="-52417"/>
                  <a:pt x="2959746" y="19180"/>
                  <a:pt x="3210247" y="0"/>
                </a:cubicBezTo>
                <a:cubicBezTo>
                  <a:pt x="3460748" y="-19180"/>
                  <a:pt x="3342589" y="4480"/>
                  <a:pt x="3439551" y="0"/>
                </a:cubicBezTo>
                <a:cubicBezTo>
                  <a:pt x="3536513" y="-4480"/>
                  <a:pt x="3732071" y="30736"/>
                  <a:pt x="4012809" y="0"/>
                </a:cubicBezTo>
                <a:cubicBezTo>
                  <a:pt x="4293547" y="-30736"/>
                  <a:pt x="4266401" y="40627"/>
                  <a:pt x="4471416" y="0"/>
                </a:cubicBezTo>
                <a:cubicBezTo>
                  <a:pt x="4676431" y="-40627"/>
                  <a:pt x="4647090" y="2272"/>
                  <a:pt x="4815371" y="0"/>
                </a:cubicBezTo>
                <a:cubicBezTo>
                  <a:pt x="4983652" y="-2272"/>
                  <a:pt x="5206860" y="39126"/>
                  <a:pt x="5503281" y="0"/>
                </a:cubicBezTo>
                <a:cubicBezTo>
                  <a:pt x="5799702" y="-39126"/>
                  <a:pt x="5620240" y="23128"/>
                  <a:pt x="5732585" y="0"/>
                </a:cubicBezTo>
                <a:cubicBezTo>
                  <a:pt x="5844930" y="-23128"/>
                  <a:pt x="6063695" y="3210"/>
                  <a:pt x="6305843" y="0"/>
                </a:cubicBezTo>
                <a:cubicBezTo>
                  <a:pt x="6547991" y="-3210"/>
                  <a:pt x="6444374" y="21886"/>
                  <a:pt x="6535146" y="0"/>
                </a:cubicBezTo>
                <a:cubicBezTo>
                  <a:pt x="6625918" y="-21886"/>
                  <a:pt x="7056061" y="59554"/>
                  <a:pt x="7223056" y="0"/>
                </a:cubicBezTo>
                <a:cubicBezTo>
                  <a:pt x="7390051" y="-59554"/>
                  <a:pt x="7646780" y="87053"/>
                  <a:pt x="8025618" y="0"/>
                </a:cubicBezTo>
                <a:cubicBezTo>
                  <a:pt x="8404456" y="-87053"/>
                  <a:pt x="8225672" y="23533"/>
                  <a:pt x="8369573" y="0"/>
                </a:cubicBezTo>
                <a:cubicBezTo>
                  <a:pt x="8513474" y="-23533"/>
                  <a:pt x="8820005" y="9223"/>
                  <a:pt x="8942832" y="0"/>
                </a:cubicBezTo>
                <a:cubicBezTo>
                  <a:pt x="9065659" y="-9223"/>
                  <a:pt x="9299228" y="60017"/>
                  <a:pt x="9630742" y="0"/>
                </a:cubicBezTo>
                <a:cubicBezTo>
                  <a:pt x="9962256" y="-60017"/>
                  <a:pt x="9989350" y="58744"/>
                  <a:pt x="10318652" y="0"/>
                </a:cubicBezTo>
                <a:cubicBezTo>
                  <a:pt x="10647954" y="-58744"/>
                  <a:pt x="11009971" y="77210"/>
                  <a:pt x="11465169" y="0"/>
                </a:cubicBezTo>
                <a:cubicBezTo>
                  <a:pt x="11506954" y="183747"/>
                  <a:pt x="11406701" y="380067"/>
                  <a:pt x="11465169" y="727069"/>
                </a:cubicBezTo>
                <a:cubicBezTo>
                  <a:pt x="11523637" y="1074071"/>
                  <a:pt x="11427216" y="1220585"/>
                  <a:pt x="11465169" y="1388583"/>
                </a:cubicBezTo>
                <a:cubicBezTo>
                  <a:pt x="11503122" y="1556581"/>
                  <a:pt x="11431992" y="1849829"/>
                  <a:pt x="11465169" y="2050097"/>
                </a:cubicBezTo>
                <a:cubicBezTo>
                  <a:pt x="11498346" y="2250365"/>
                  <a:pt x="11406052" y="2523787"/>
                  <a:pt x="11465169" y="2777167"/>
                </a:cubicBezTo>
                <a:cubicBezTo>
                  <a:pt x="11524286" y="3030547"/>
                  <a:pt x="11436525" y="3129299"/>
                  <a:pt x="11465169" y="3307570"/>
                </a:cubicBezTo>
                <a:cubicBezTo>
                  <a:pt x="11493813" y="3485841"/>
                  <a:pt x="11421432" y="3680046"/>
                  <a:pt x="11465169" y="4034639"/>
                </a:cubicBezTo>
                <a:cubicBezTo>
                  <a:pt x="11508906" y="4389232"/>
                  <a:pt x="11413982" y="4424300"/>
                  <a:pt x="11465169" y="4565042"/>
                </a:cubicBezTo>
                <a:cubicBezTo>
                  <a:pt x="11516356" y="4705784"/>
                  <a:pt x="11389710" y="4931994"/>
                  <a:pt x="11465169" y="5226556"/>
                </a:cubicBezTo>
                <a:cubicBezTo>
                  <a:pt x="11540628" y="5521118"/>
                  <a:pt x="11432402" y="5652903"/>
                  <a:pt x="11465169" y="5822515"/>
                </a:cubicBezTo>
                <a:cubicBezTo>
                  <a:pt x="11497936" y="5992127"/>
                  <a:pt x="11411512" y="6355576"/>
                  <a:pt x="11465169" y="6555544"/>
                </a:cubicBezTo>
                <a:cubicBezTo>
                  <a:pt x="11359679" y="6568563"/>
                  <a:pt x="11339633" y="6535187"/>
                  <a:pt x="11235866" y="6555544"/>
                </a:cubicBezTo>
                <a:cubicBezTo>
                  <a:pt x="11132099" y="6575901"/>
                  <a:pt x="11004018" y="6524411"/>
                  <a:pt x="10777259" y="6555544"/>
                </a:cubicBezTo>
                <a:cubicBezTo>
                  <a:pt x="10550500" y="6586677"/>
                  <a:pt x="10516724" y="6521698"/>
                  <a:pt x="10318652" y="6555544"/>
                </a:cubicBezTo>
                <a:cubicBezTo>
                  <a:pt x="10120580" y="6589390"/>
                  <a:pt x="9885661" y="6506469"/>
                  <a:pt x="9745394" y="6555544"/>
                </a:cubicBezTo>
                <a:cubicBezTo>
                  <a:pt x="9605127" y="6604619"/>
                  <a:pt x="9560322" y="6514681"/>
                  <a:pt x="9401439" y="6555544"/>
                </a:cubicBezTo>
                <a:cubicBezTo>
                  <a:pt x="9242556" y="6596407"/>
                  <a:pt x="8811764" y="6524369"/>
                  <a:pt x="8598877" y="6555544"/>
                </a:cubicBezTo>
                <a:cubicBezTo>
                  <a:pt x="8385990" y="6586719"/>
                  <a:pt x="8148559" y="6542854"/>
                  <a:pt x="8025618" y="6555544"/>
                </a:cubicBezTo>
                <a:cubicBezTo>
                  <a:pt x="7902677" y="6568234"/>
                  <a:pt x="7735544" y="6539398"/>
                  <a:pt x="7567012" y="6555544"/>
                </a:cubicBezTo>
                <a:cubicBezTo>
                  <a:pt x="7398480" y="6571690"/>
                  <a:pt x="7420367" y="6529543"/>
                  <a:pt x="7337708" y="6555544"/>
                </a:cubicBezTo>
                <a:cubicBezTo>
                  <a:pt x="7255049" y="6581545"/>
                  <a:pt x="6947421" y="6508814"/>
                  <a:pt x="6649798" y="6555544"/>
                </a:cubicBezTo>
                <a:cubicBezTo>
                  <a:pt x="6352175" y="6602274"/>
                  <a:pt x="6158697" y="6517861"/>
                  <a:pt x="5961888" y="6555544"/>
                </a:cubicBezTo>
                <a:cubicBezTo>
                  <a:pt x="5765079" y="6593227"/>
                  <a:pt x="5360125" y="6468501"/>
                  <a:pt x="5159326" y="6555544"/>
                </a:cubicBezTo>
                <a:cubicBezTo>
                  <a:pt x="4958527" y="6642587"/>
                  <a:pt x="4577697" y="6528010"/>
                  <a:pt x="4356764" y="6555544"/>
                </a:cubicBezTo>
                <a:cubicBezTo>
                  <a:pt x="4135831" y="6583078"/>
                  <a:pt x="3981238" y="6540328"/>
                  <a:pt x="3783506" y="6555544"/>
                </a:cubicBezTo>
                <a:cubicBezTo>
                  <a:pt x="3585774" y="6570760"/>
                  <a:pt x="3314567" y="6508153"/>
                  <a:pt x="3095596" y="6555544"/>
                </a:cubicBezTo>
                <a:cubicBezTo>
                  <a:pt x="2876625" y="6602935"/>
                  <a:pt x="2763602" y="6507147"/>
                  <a:pt x="2636989" y="6555544"/>
                </a:cubicBezTo>
                <a:cubicBezTo>
                  <a:pt x="2510376" y="6603941"/>
                  <a:pt x="2163072" y="6535480"/>
                  <a:pt x="1949079" y="6555544"/>
                </a:cubicBezTo>
                <a:cubicBezTo>
                  <a:pt x="1735086" y="6575608"/>
                  <a:pt x="1731546" y="6536442"/>
                  <a:pt x="1605124" y="6555544"/>
                </a:cubicBezTo>
                <a:cubicBezTo>
                  <a:pt x="1478703" y="6574646"/>
                  <a:pt x="1343487" y="6519704"/>
                  <a:pt x="1261169" y="6555544"/>
                </a:cubicBezTo>
                <a:cubicBezTo>
                  <a:pt x="1178851" y="6591384"/>
                  <a:pt x="954876" y="6513668"/>
                  <a:pt x="802562" y="6555544"/>
                </a:cubicBezTo>
                <a:cubicBezTo>
                  <a:pt x="650248" y="6597420"/>
                  <a:pt x="311757" y="6498784"/>
                  <a:pt x="0" y="6555544"/>
                </a:cubicBezTo>
                <a:cubicBezTo>
                  <a:pt x="-34991" y="6312832"/>
                  <a:pt x="14177" y="6208898"/>
                  <a:pt x="0" y="5959585"/>
                </a:cubicBezTo>
                <a:cubicBezTo>
                  <a:pt x="-14177" y="5710272"/>
                  <a:pt x="35946" y="5582361"/>
                  <a:pt x="0" y="5363627"/>
                </a:cubicBezTo>
                <a:cubicBezTo>
                  <a:pt x="-35946" y="5144893"/>
                  <a:pt x="36174" y="5108117"/>
                  <a:pt x="0" y="4964335"/>
                </a:cubicBezTo>
                <a:cubicBezTo>
                  <a:pt x="-36174" y="4820553"/>
                  <a:pt x="44228" y="4578447"/>
                  <a:pt x="0" y="4302821"/>
                </a:cubicBezTo>
                <a:cubicBezTo>
                  <a:pt x="-44228" y="4027195"/>
                  <a:pt x="14203" y="3917298"/>
                  <a:pt x="0" y="3706862"/>
                </a:cubicBezTo>
                <a:cubicBezTo>
                  <a:pt x="-14203" y="3496426"/>
                  <a:pt x="39464" y="3241817"/>
                  <a:pt x="0" y="3110904"/>
                </a:cubicBezTo>
                <a:cubicBezTo>
                  <a:pt x="-39464" y="2979991"/>
                  <a:pt x="44463" y="2797177"/>
                  <a:pt x="0" y="2646056"/>
                </a:cubicBezTo>
                <a:cubicBezTo>
                  <a:pt x="-44463" y="2494935"/>
                  <a:pt x="39634" y="2389555"/>
                  <a:pt x="0" y="2181208"/>
                </a:cubicBezTo>
                <a:cubicBezTo>
                  <a:pt x="-39634" y="1972861"/>
                  <a:pt x="54586" y="1908608"/>
                  <a:pt x="0" y="1650805"/>
                </a:cubicBezTo>
                <a:cubicBezTo>
                  <a:pt x="-54586" y="1393002"/>
                  <a:pt x="38473" y="1243813"/>
                  <a:pt x="0" y="1120402"/>
                </a:cubicBezTo>
                <a:cubicBezTo>
                  <a:pt x="-38473" y="996991"/>
                  <a:pt x="11129" y="813645"/>
                  <a:pt x="0" y="589999"/>
                </a:cubicBezTo>
                <a:cubicBezTo>
                  <a:pt x="-11129" y="366353"/>
                  <a:pt x="25310" y="192518"/>
                  <a:pt x="0" y="0"/>
                </a:cubicBezTo>
                <a:close/>
              </a:path>
            </a:pathLst>
          </a:custGeom>
          <a:ln>
            <a:solidFill>
              <a:srgbClr val="00B0F0"/>
            </a:solidFill>
            <a:extLst>
              <a:ext uri="{C807C97D-BFC1-408E-A445-0C87EB9F89A2}">
                <ask:lineSketchStyleProps xmlns="" xmlns:ask="http://schemas.microsoft.com/office/drawing/2018/sketchyshapes" sd="3755641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BF682278-1A8B-47D9-BFA2-0E40736F0F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8"/>
          <a:stretch/>
        </p:blipFill>
        <p:spPr bwMode="auto">
          <a:xfrm>
            <a:off x="574430" y="801858"/>
            <a:ext cx="11043139" cy="566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D76E0E-1B1F-4995-80E7-F680E22F0C37}"/>
              </a:ext>
            </a:extLst>
          </p:cNvPr>
          <p:cNvSpPr txBox="1"/>
          <p:nvPr/>
        </p:nvSpPr>
        <p:spPr>
          <a:xfrm>
            <a:off x="3073792" y="112540"/>
            <a:ext cx="5627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لوحة الحروف </a:t>
            </a:r>
            <a:endParaRPr lang="en-US" sz="4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1662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9839EF2-8D1F-464C-8A65-AC95D2F002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0" b="9538"/>
          <a:stretch/>
        </p:blipFill>
        <p:spPr bwMode="auto">
          <a:xfrm>
            <a:off x="20" y="-153463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D05336DE-E788-4F72-8811-A4C97535C916}"/>
              </a:ext>
            </a:extLst>
          </p:cNvPr>
          <p:cNvSpPr/>
          <p:nvPr/>
        </p:nvSpPr>
        <p:spPr>
          <a:xfrm>
            <a:off x="928467" y="759655"/>
            <a:ext cx="1041010" cy="1463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……….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4504030-0E4B-4003-986C-639AD27FC9C2}"/>
              </a:ext>
            </a:extLst>
          </p:cNvPr>
          <p:cNvSpPr/>
          <p:nvPr/>
        </p:nvSpPr>
        <p:spPr>
          <a:xfrm>
            <a:off x="3275427" y="759655"/>
            <a:ext cx="1041010" cy="1463040"/>
          </a:xfrm>
          <a:prstGeom prst="ellipse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……….</a:t>
            </a:r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30D44C5-B967-4303-886B-7AC65112C2E3}"/>
              </a:ext>
            </a:extLst>
          </p:cNvPr>
          <p:cNvSpPr/>
          <p:nvPr/>
        </p:nvSpPr>
        <p:spPr>
          <a:xfrm>
            <a:off x="5575495" y="759655"/>
            <a:ext cx="1041010" cy="1463040"/>
          </a:xfrm>
          <a:prstGeom prst="ellipse">
            <a:avLst/>
          </a:prstGeom>
          <a:solidFill>
            <a:srgbClr val="FF00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……….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198C321-4C67-4E5A-B9AE-F8F9A5FD1900}"/>
              </a:ext>
            </a:extLst>
          </p:cNvPr>
          <p:cNvSpPr/>
          <p:nvPr/>
        </p:nvSpPr>
        <p:spPr>
          <a:xfrm>
            <a:off x="7841975" y="759655"/>
            <a:ext cx="1041010" cy="1463040"/>
          </a:xfrm>
          <a:prstGeom prst="ellipse">
            <a:avLst/>
          </a:prstGeom>
          <a:solidFill>
            <a:srgbClr val="00B0F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……….</a:t>
            </a:r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A861C3-9660-4FF5-9DB7-6016E05500EB}"/>
              </a:ext>
            </a:extLst>
          </p:cNvPr>
          <p:cNvSpPr/>
          <p:nvPr/>
        </p:nvSpPr>
        <p:spPr>
          <a:xfrm>
            <a:off x="10108455" y="759655"/>
            <a:ext cx="1041010" cy="1463040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……….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AFF73D1-1094-469D-9311-DEBD6A0B8319}"/>
              </a:ext>
            </a:extLst>
          </p:cNvPr>
          <p:cNvSpPr/>
          <p:nvPr/>
        </p:nvSpPr>
        <p:spPr>
          <a:xfrm>
            <a:off x="2101593" y="3274896"/>
            <a:ext cx="1041010" cy="1463040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……….</a:t>
            </a: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395A3C2-5CA5-44E9-9535-A66C72D1CABA}"/>
              </a:ext>
            </a:extLst>
          </p:cNvPr>
          <p:cNvSpPr/>
          <p:nvPr/>
        </p:nvSpPr>
        <p:spPr>
          <a:xfrm>
            <a:off x="4316437" y="3172266"/>
            <a:ext cx="1041010" cy="1463040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……….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14414A4-18C0-4939-B0CB-B7BB8450799A}"/>
              </a:ext>
            </a:extLst>
          </p:cNvPr>
          <p:cNvSpPr/>
          <p:nvPr/>
        </p:nvSpPr>
        <p:spPr>
          <a:xfrm>
            <a:off x="6616505" y="3274896"/>
            <a:ext cx="1041010" cy="14630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……….</a:t>
            </a: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DD6E782-D112-462F-8BEF-F3000223D5DE}"/>
              </a:ext>
            </a:extLst>
          </p:cNvPr>
          <p:cNvSpPr/>
          <p:nvPr/>
        </p:nvSpPr>
        <p:spPr>
          <a:xfrm>
            <a:off x="8831349" y="3172266"/>
            <a:ext cx="1041010" cy="1463040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……….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318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795</Words>
  <Application>Microsoft Office PowerPoint</Application>
  <PresentationFormat>Widescreen</PresentationFormat>
  <Paragraphs>195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Arabic Typesetting</vt:lpstr>
      <vt:lpstr>Arial</vt:lpstr>
      <vt:lpstr>Calibri</vt:lpstr>
      <vt:lpstr>Calibri Light</vt:lpstr>
      <vt:lpstr>Sakkal Majalla</vt:lpstr>
      <vt:lpstr>Office Theme</vt:lpstr>
      <vt:lpstr>كتابة الأحرف ( أ ب ت ث ج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كتابة الأحرف ( أ ب ت ث ج )</dc:title>
  <dc:creator>m-s.a12@hotmail.com</dc:creator>
  <cp:lastModifiedBy>JUMAH SHUAIB MUSTAFA</cp:lastModifiedBy>
  <cp:revision>11</cp:revision>
  <dcterms:created xsi:type="dcterms:W3CDTF">2020-08-04T12:47:27Z</dcterms:created>
  <dcterms:modified xsi:type="dcterms:W3CDTF">2020-08-23T15:26:44Z</dcterms:modified>
</cp:coreProperties>
</file>