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57" r:id="rId5"/>
    <p:sldId id="264" r:id="rId6"/>
    <p:sldId id="281" r:id="rId7"/>
    <p:sldId id="284" r:id="rId8"/>
    <p:sldId id="285" r:id="rId9"/>
    <p:sldId id="286" r:id="rId10"/>
    <p:sldId id="287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TENEIkZ6i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-HNbupj-k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5850"/>
              </p:ext>
            </p:extLst>
          </p:nvPr>
        </p:nvGraphicFramePr>
        <p:xfrm>
          <a:off x="154004" y="224444"/>
          <a:ext cx="11950910" cy="6594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9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المراجعة: (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[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جمعه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شعيب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الإعداد :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(براءة طالب + هبه العبيدي)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دحرجة الكرة باليدين على الارض مع طالب اخر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ومسكها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1061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6-7</a:t>
                      </a:r>
                      <a:r>
                        <a:rPr lang="ar-SA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سنوات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200" b="1" kern="120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درس القطة وكرة الصوف : </a:t>
                      </a:r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استيقظت هند  من نومها وتناولت فطورها وجلست قليلا على التلفاز ثم ذهبت لامها فوجدتها مشغولة فقالت لها ماذا تفعلين يا امي</a:t>
                      </a:r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قالت لها احيك الصوف لأصنع لك وشاحا جميلا جلست هند الى جوار امها وهي تشعر بالملل وفجاءة سقطت كرة الصوف من</a:t>
                      </a:r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ام هند على الارض الى جوار قطتها , لفت انتباه هند كيف تلعب القطة بكرة الصوف فأسرعت نحوها واخذت تلعب معها </a:t>
                      </a:r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وتدحرج لها كرة الصوف . عندما رأى </a:t>
                      </a:r>
                      <a:r>
                        <a:rPr lang="ar-AE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ابوهند</a:t>
                      </a:r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اندماج مريم بكرة الصوف طلب منها ان تحضر كرتها من غرفة الالعاب ، ثم وضح</a:t>
                      </a:r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لها التشابه بين  الكرتين وعلمها كيف تدحرج له الكرة بينما هم  جالسون على الارض  وهكذا استمتعت هند  بالعب مع ابيها كثيرا .</a:t>
                      </a:r>
                    </a:p>
                    <a:p>
                      <a:pPr algn="r" rtl="1"/>
                      <a:endParaRPr lang="ar-AE" sz="1200" b="0" baseline="0" dirty="0" smtClean="0"/>
                    </a:p>
                    <a:p>
                      <a:pPr algn="r" rtl="1"/>
                      <a:r>
                        <a:rPr lang="ar-A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مشاهدة فيديو بين قطة والكرة </a:t>
                      </a:r>
                      <a:endParaRPr lang="ar-SA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https://youtu.be/wTENEIkZ6ig</a:t>
                      </a:r>
                      <a:endParaRPr lang="ar-AE" sz="12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AE" sz="12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400" b="1" u="sng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kern="1200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انشطه لتدريب الحركات الدقيقة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على مسك الكرة بكلتا اليدين – يطلب معلم من الطالب  الإمساك بكرة ونقلها  الى شخص اخر ثم تتدحرج الكرة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2-نقل الكرة بين الطلاب عن طريق الإمساك بها بكلتا اليدين اثناء الوقوف على شكل طابور اعلى الراس او من احد الجانبين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التتابع بين طالبين او ثلاث ونقل كرة صغيرة بينهم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اللعب بكرات مختلفة الملمس والحجم بكلتا اليدين </a:t>
                      </a:r>
                      <a:endParaRPr lang="en-GB" sz="12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5-عمل حلقة دائرية للطلاب ثم تعطي المعلمة احد الطلاب كرة ثم تطلب منه ان يذكر </a:t>
                      </a:r>
                      <a:r>
                        <a:rPr lang="ar-AE" sz="1200" b="1" u="none" kern="1200" baseline="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شي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شكله كرة ثم يدحرج الكرة الى زميله وهكذا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6- رمي كرة كبيرة داخل سلة معلقة على الجدار او كرات صغيرة باستخدام كلتا اليدين </a:t>
                      </a:r>
                    </a:p>
                    <a:p>
                      <a:pPr algn="r" rtl="1"/>
                      <a:endParaRPr lang="ar-SA" sz="12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83899"/>
              </p:ext>
            </p:extLst>
          </p:nvPr>
        </p:nvGraphicFramePr>
        <p:xfrm>
          <a:off x="130646" y="417362"/>
          <a:ext cx="11804073" cy="4862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5448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الدراسية::  </a:t>
                      </a:r>
                    </a:p>
                    <a:p>
                      <a:pPr algn="r" rtl="1"/>
                      <a:r>
                        <a:rPr lang="ar-AE" sz="1200" b="0" u="none" baseline="0" dirty="0" smtClean="0"/>
                        <a:t>الهدف الرئيسي:  أن يتمكن الطالب دحرجة الكرة على الارض بكلتا يده .</a:t>
                      </a:r>
                    </a:p>
                    <a:p>
                      <a:pPr algn="r" rtl="1"/>
                      <a:r>
                        <a:rPr lang="ar-AE" sz="1200" b="0" u="none" baseline="0" dirty="0" smtClean="0"/>
                        <a:t>                   أن يتعرف الطالب على طريقة امساك الكرة بكلتا اليدين</a:t>
                      </a:r>
                      <a:r>
                        <a:rPr lang="ar-SA" sz="1200" b="0" u="none" baseline="0" dirty="0" smtClean="0"/>
                        <a:t> </a:t>
                      </a:r>
                      <a:endParaRPr lang="ar-AE" sz="1200" b="0" u="none" baseline="0" dirty="0" smtClean="0"/>
                    </a:p>
                    <a:p>
                      <a:pPr algn="r" rtl="1"/>
                      <a:r>
                        <a:rPr lang="ar-AE" sz="1200" b="0" u="none" baseline="0" dirty="0" smtClean="0"/>
                        <a:t>                   </a:t>
                      </a:r>
                      <a:r>
                        <a:rPr lang="ar-SA" sz="1200" b="0" u="none" baseline="0" dirty="0" smtClean="0"/>
                        <a:t>ان يتمكن الطالب </a:t>
                      </a:r>
                      <a:r>
                        <a:rPr lang="ar-AE" sz="1200" b="0" u="none" baseline="0" dirty="0" smtClean="0"/>
                        <a:t>ربط الكرة بأمثلة من واقع الحياة </a:t>
                      </a:r>
                    </a:p>
                    <a:p>
                      <a:pPr algn="r" rtl="1"/>
                      <a:endParaRPr lang="ar-AE" sz="1200" b="0" u="none" baseline="0" dirty="0" smtClean="0"/>
                    </a:p>
                    <a:p>
                      <a:pPr algn="r" rtl="1"/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قراءة الدرس بطريقة معبرة للطلبة عدة مرات مع الإشارة إلى الصور في كتاب دليل  الطالب</a:t>
                      </a:r>
                    </a:p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يبتكر المدرس أنشطة وتمارين إضافية:  عرض مجسمات أمام الطالب</a:t>
                      </a:r>
                      <a:r>
                        <a:rPr lang="ar-SA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لنماذج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كروية </a:t>
                      </a:r>
                    </a:p>
                    <a:p>
                      <a:pPr algn="r" rtl="1"/>
                      <a:endParaRPr lang="ar-SA" sz="1200" b="1" u="none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u="none" baseline="0" dirty="0" smtClean="0"/>
                    </a:p>
                    <a:p>
                      <a:pPr algn="r" rtl="1"/>
                      <a:r>
                        <a:rPr lang="ar-AE" sz="1200" b="1" u="sng" baseline="0" dirty="0" smtClean="0">
                          <a:solidFill>
                            <a:srgbClr val="FF0000"/>
                          </a:solidFill>
                        </a:rPr>
                        <a:t>النشاط الرياضي: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ar-SA" sz="1200" b="0" u="none" baseline="0" dirty="0" smtClean="0"/>
                        <a:t>يقوم المعلم </a:t>
                      </a:r>
                      <a:r>
                        <a:rPr lang="ar-AE" sz="1200" b="0" u="none" baseline="0" dirty="0" smtClean="0"/>
                        <a:t>بعمل مسابقة بلعبة البولينج من يدحرج الكرة اسرع .</a:t>
                      </a:r>
                      <a:endParaRPr lang="ar-SA" sz="1200" b="0" u="none" baseline="0" dirty="0" smtClean="0"/>
                    </a:p>
                    <a:p>
                      <a:pPr algn="r" rtl="1"/>
                      <a:r>
                        <a:rPr lang="ar-AE" sz="1200" b="1" u="sng" baseline="0" dirty="0" smtClean="0">
                          <a:solidFill>
                            <a:srgbClr val="FF0000"/>
                          </a:solidFill>
                        </a:rPr>
                        <a:t>النشاط الفني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ar-AE" sz="1200" baseline="0" dirty="0" smtClean="0"/>
                        <a:t>عمل كرة صغيرة بخامات مختلفة ثم يقومون بدحرجتها على بعض .</a:t>
                      </a:r>
                    </a:p>
                    <a:p>
                      <a:pPr algn="r" rtl="1"/>
                      <a:r>
                        <a:rPr lang="ar-AE" sz="1200" b="1" u="sng" baseline="0" dirty="0" smtClean="0">
                          <a:solidFill>
                            <a:srgbClr val="FF0000"/>
                          </a:solidFill>
                        </a:rPr>
                        <a:t>النشاط الموسيقى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ar-AE" sz="1200" u="none" baseline="0" dirty="0" smtClean="0"/>
                        <a:t>أنشودة </a:t>
                      </a:r>
                      <a:r>
                        <a:rPr lang="ar-AE" sz="1200" baseline="0" dirty="0" smtClean="0"/>
                        <a:t>حول الكرة .</a:t>
                      </a:r>
                    </a:p>
                    <a:p>
                      <a:pPr algn="r" rtl="1"/>
                      <a:r>
                        <a:rPr lang="en-US" sz="1200" dirty="0" smtClean="0">
                          <a:hlinkClick r:id="rId3"/>
                        </a:rPr>
                        <a:t>https://www.youtube.com/watch?v=k-HNbupj-kY</a:t>
                      </a:r>
                      <a:endParaRPr lang="ar-AE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35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aseline="0" dirty="0" smtClean="0"/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تطلب الأسرة من الطالب ان يحضر كرته الصغيرة ويلعبون بها خارج المنزل بالساحة من يدحرج الكرة ابعد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04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الأيباد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وشاشة سمارت بورد تتضمن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مشاهدة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انشودة عن الكرة وقصة بين الكرة والقطة  بسمارت بورد</a:t>
                      </a: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.يمرر الطالب الكرة داخل السلة(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help kids learn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endParaRPr lang="ar-SA" sz="1200" b="1" kern="1200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SA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في جهاز </a:t>
                      </a:r>
                      <a:r>
                        <a:rPr lang="ar-AE" sz="1200" b="1" kern="1200" baseline="0" dirty="0" err="1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الايباد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piano ball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41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 smtClean="0"/>
                        <a:t>متوسط: </a:t>
                      </a:r>
                      <a:r>
                        <a:rPr lang="ar-AE" sz="1200" baseline="0" dirty="0" smtClean="0"/>
                        <a:t>ان يتعرف الطالب على شكل الكرة </a:t>
                      </a:r>
                      <a:r>
                        <a:rPr lang="ar-AE" sz="1200" b="1" baseline="0" dirty="0" smtClean="0"/>
                        <a:t>جيد: </a:t>
                      </a:r>
                      <a:r>
                        <a:rPr lang="ar-AE" sz="1200" baseline="0" dirty="0" smtClean="0"/>
                        <a:t>ان يستطيع ان يخرج الكرة من بين </a:t>
                      </a:r>
                      <a:r>
                        <a:rPr lang="ar-AE" sz="1200" baseline="0" dirty="0" err="1" smtClean="0"/>
                        <a:t>مجموهة</a:t>
                      </a:r>
                      <a:r>
                        <a:rPr lang="ar-AE" sz="1200" baseline="0" dirty="0" smtClean="0"/>
                        <a:t> من الاشكال </a:t>
                      </a:r>
                      <a:r>
                        <a:rPr lang="ar-AE" sz="1200" b="1" baseline="0" dirty="0" smtClean="0"/>
                        <a:t>مرتفع: </a:t>
                      </a:r>
                      <a:r>
                        <a:rPr lang="ar-AE" sz="1200" baseline="0" dirty="0" smtClean="0"/>
                        <a:t>ان يستطيع ان يمسك بالكرة ويدحرجها </a:t>
                      </a:r>
                      <a:endParaRPr lang="ar-AE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3518433" y="707395"/>
            <a:ext cx="4685739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1-الإمساك بكرة ونقلها  الى شخص اخر ثم تتدحرج الكرة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624" y="2707065"/>
            <a:ext cx="4086345" cy="364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71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 txBox="1">
            <a:spLocks/>
          </p:cNvSpPr>
          <p:nvPr/>
        </p:nvSpPr>
        <p:spPr>
          <a:xfrm>
            <a:off x="2530550" y="1123447"/>
            <a:ext cx="6300944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نقل الكرة بين الطلاب عن طريق الإمساك بها بكلتا اليدين اثناء الوقوف على شكل طابور من  اعلى الراس او من احد الجانبين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7583" y="2401932"/>
            <a:ext cx="4072078" cy="339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4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166" y="1162832"/>
            <a:ext cx="5000350" cy="832104"/>
          </a:xfrm>
        </p:spPr>
        <p:txBody>
          <a:bodyPr/>
          <a:lstStyle/>
          <a:p>
            <a:r>
              <a:rPr lang="ar-AE" dirty="0"/>
              <a:t>3- لعبة التتابع للطلاب ونقل الكرة بينهم</a:t>
            </a:r>
            <a:br>
              <a:rPr lang="ar-AE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pSp>
        <p:nvGrpSpPr>
          <p:cNvPr id="6" name="Group 5"/>
          <p:cNvGrpSpPr/>
          <p:nvPr/>
        </p:nvGrpSpPr>
        <p:grpSpPr>
          <a:xfrm>
            <a:off x="3933534" y="2230596"/>
            <a:ext cx="3427075" cy="2372719"/>
            <a:chOff x="3224852" y="1688058"/>
            <a:chExt cx="5715000" cy="40005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4852" y="1688058"/>
              <a:ext cx="5715000" cy="4000500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5658243" y="2674394"/>
              <a:ext cx="540465" cy="641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799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0931" y="929996"/>
            <a:ext cx="3968496" cy="832104"/>
          </a:xfrm>
        </p:spPr>
        <p:txBody>
          <a:bodyPr>
            <a:normAutofit fontScale="90000"/>
          </a:bodyPr>
          <a:lstStyle/>
          <a:p>
            <a:r>
              <a:rPr lang="ar-AE" dirty="0"/>
              <a:t>4-اللعب بكرات مختلفة الملمس والحجم بكلتا اليدين </a:t>
            </a:r>
            <a:br>
              <a:rPr lang="ar-AE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872" y="1762100"/>
            <a:ext cx="1905000" cy="1714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221" y="2005937"/>
            <a:ext cx="2647950" cy="1733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015" y="3739487"/>
            <a:ext cx="4575714" cy="257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43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492" y="895235"/>
            <a:ext cx="3968496" cy="646486"/>
          </a:xfrm>
        </p:spPr>
        <p:txBody>
          <a:bodyPr>
            <a:normAutofit fontScale="90000"/>
          </a:bodyPr>
          <a:lstStyle/>
          <a:p>
            <a:r>
              <a:rPr lang="ar-AE" dirty="0"/>
              <a:t>5-الجلوس بحلقة دائرية ورمي الكرة بين الطلاب </a:t>
            </a:r>
            <a:br>
              <a:rPr lang="ar-AE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948" y="1914807"/>
            <a:ext cx="6837528" cy="402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7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1923" y="916501"/>
            <a:ext cx="3968496" cy="832104"/>
          </a:xfrm>
        </p:spPr>
        <p:txBody>
          <a:bodyPr/>
          <a:lstStyle/>
          <a:p>
            <a:r>
              <a:rPr lang="ar-AE" dirty="0"/>
              <a:t>6- رمي الكرة داخل السلة </a:t>
            </a:r>
            <a:br>
              <a:rPr lang="ar-AE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733" y="1968104"/>
            <a:ext cx="571500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923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schemas.microsoft.com/office/2006/metadata/properties"/>
    <ds:schemaRef ds:uri="http://purl.org/dc/elements/1.1/"/>
    <ds:schemaRef ds:uri="0860e916-1933-4f54-bf75-902e7a9d18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570</Words>
  <Application>Microsoft Office PowerPoint</Application>
  <PresentationFormat>Widescreen</PresentationFormat>
  <Paragraphs>73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Sakkal Majalla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3- لعبة التتابع للطلاب ونقل الكرة بينهم </vt:lpstr>
      <vt:lpstr>4-اللعب بكرات مختلفة الملمس والحجم بكلتا اليدين  </vt:lpstr>
      <vt:lpstr>5-الجلوس بحلقة دائرية ورمي الكرة بين الطلاب  </vt:lpstr>
      <vt:lpstr>6- رمي الكرة داخل السلة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64</cp:revision>
  <dcterms:created xsi:type="dcterms:W3CDTF">2020-07-26T19:33:45Z</dcterms:created>
  <dcterms:modified xsi:type="dcterms:W3CDTF">2020-08-23T13:25:45Z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