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0" r:id="rId5"/>
  </p:sldMasterIdLst>
  <p:notesMasterIdLst>
    <p:notesMasterId r:id="rId18"/>
  </p:notesMasterIdLst>
  <p:sldIdLst>
    <p:sldId id="267" r:id="rId6"/>
    <p:sldId id="268" r:id="rId7"/>
    <p:sldId id="257" r:id="rId8"/>
    <p:sldId id="282" r:id="rId9"/>
    <p:sldId id="258" r:id="rId10"/>
    <p:sldId id="270" r:id="rId11"/>
    <p:sldId id="276" r:id="rId12"/>
    <p:sldId id="277" r:id="rId13"/>
    <p:sldId id="278" r:id="rId14"/>
    <p:sldId id="279" r:id="rId15"/>
    <p:sldId id="280" r:id="rId16"/>
    <p:sldId id="25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84"/>
      </p:cViewPr>
      <p:guideLst/>
    </p:cSldViewPr>
  </p:slideViewPr>
  <p:notesTextViewPr>
    <p:cViewPr>
      <p:scale>
        <a:sx n="1" d="1"/>
        <a:sy n="1" d="1"/>
      </p:scale>
      <p:origin x="0" y="0"/>
    </p:cViewPr>
  </p:notesTextViewPr>
  <p:notesViewPr>
    <p:cSldViewPr snapToGrid="0">
      <p:cViewPr varScale="1">
        <p:scale>
          <a:sx n="50" d="100"/>
          <a:sy n="50" d="100"/>
        </p:scale>
        <p:origin x="2640"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1284D9-1D4B-468A-A010-F649C632A758}" type="datetimeFigureOut">
              <a:rPr lang="en-US" smtClean="0"/>
              <a:t>8/30/2020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DD44-B744-42AC-B498-54EF3C6033B8}" type="slidenum">
              <a:rPr lang="en-US" smtClean="0"/>
              <a:t>‹#›</a:t>
            </a:fld>
            <a:endParaRPr lang="en-US"/>
          </a:p>
        </p:txBody>
      </p:sp>
    </p:spTree>
    <p:extLst>
      <p:ext uri="{BB962C8B-B14F-4D97-AF65-F5344CB8AC3E}">
        <p14:creationId xmlns:p14="http://schemas.microsoft.com/office/powerpoint/2010/main" val="3138303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817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4802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7237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00C8F7-8467-3041-A730-392BF4A7A9E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7136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20F5DDA-372B-43CF-86FE-C9B6645BBCC7}" type="datetime3">
              <a:rPr lang="en-US" smtClean="0"/>
              <a:t>30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853342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52F16D-244F-47C2-842A-9317BC736D29}" type="datetime3">
              <a:rPr lang="en-US" smtClean="0"/>
              <a:t>30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203488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1A787B-4AB8-4174-BC68-AD1479FF75F2}" type="datetime3">
              <a:rPr lang="en-US" smtClean="0"/>
              <a:t>30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27966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with Image">
    <p:spTree>
      <p:nvGrpSpPr>
        <p:cNvPr id="1" name=""/>
        <p:cNvGrpSpPr/>
        <p:nvPr/>
      </p:nvGrpSpPr>
      <p:grpSpPr>
        <a:xfrm>
          <a:off x="0" y="0"/>
          <a:ext cx="0" cy="0"/>
          <a:chOff x="0" y="0"/>
          <a:chExt cx="0" cy="0"/>
        </a:xfrm>
      </p:grpSpPr>
      <p:grpSp>
        <p:nvGrpSpPr>
          <p:cNvPr id="25" name="Graphic 23">
            <a:extLst>
              <a:ext uri="{FF2B5EF4-FFF2-40B4-BE49-F238E27FC236}">
                <a16:creationId xmlns:a16="http://schemas.microsoft.com/office/drawing/2014/main" id="{47C3B2E9-ECBE-41AD-AEEB-38E82FC382A0}"/>
              </a:ext>
            </a:extLst>
          </p:cNvPr>
          <p:cNvGrpSpPr/>
          <p:nvPr/>
        </p:nvGrpSpPr>
        <p:grpSpPr>
          <a:xfrm>
            <a:off x="-12700" y="-12700"/>
            <a:ext cx="12212320" cy="6882130"/>
            <a:chOff x="-12700" y="-12700"/>
            <a:chExt cx="12212320" cy="6882130"/>
          </a:xfrm>
        </p:grpSpPr>
        <p:sp>
          <p:nvSpPr>
            <p:cNvPr id="38" name="Freeform: Shape 37">
              <a:extLst>
                <a:ext uri="{FF2B5EF4-FFF2-40B4-BE49-F238E27FC236}">
                  <a16:creationId xmlns:a16="http://schemas.microsoft.com/office/drawing/2014/main" id="{FD75D72D-60C9-4FC2-B3B6-BBC407A1E87C}"/>
                </a:ext>
              </a:extLst>
            </p:cNvPr>
            <p:cNvSpPr/>
            <p:nvPr/>
          </p:nvSpPr>
          <p:spPr>
            <a:xfrm>
              <a:off x="6134100" y="2558390"/>
              <a:ext cx="6057900" cy="2717800"/>
            </a:xfrm>
            <a:custGeom>
              <a:avLst/>
              <a:gdLst>
                <a:gd name="connsiteX0" fmla="*/ 12700 w 6057900"/>
                <a:gd name="connsiteY0" fmla="*/ 1852320 h 2717800"/>
                <a:gd name="connsiteX1" fmla="*/ 6055360 w 6057900"/>
                <a:gd name="connsiteY1" fmla="*/ 2705760 h 2717800"/>
                <a:gd name="connsiteX2" fmla="*/ 6055360 w 6057900"/>
                <a:gd name="connsiteY2" fmla="*/ 664870 h 2717800"/>
                <a:gd name="connsiteX3" fmla="*/ 486410 w 6057900"/>
                <a:gd name="connsiteY3" fmla="*/ 33680 h 2717800"/>
                <a:gd name="connsiteX4" fmla="*/ 12700 w 6057900"/>
                <a:gd name="connsiteY4" fmla="*/ 1852320 h 2717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7900" h="2717800">
                  <a:moveTo>
                    <a:pt x="12700" y="1852320"/>
                  </a:moveTo>
                  <a:cubicBezTo>
                    <a:pt x="12700" y="1852320"/>
                    <a:pt x="1485900" y="1508150"/>
                    <a:pt x="6055360" y="2705760"/>
                  </a:cubicBezTo>
                  <a:lnTo>
                    <a:pt x="6055360" y="664870"/>
                  </a:lnTo>
                  <a:cubicBezTo>
                    <a:pt x="2434590" y="-165710"/>
                    <a:pt x="486410" y="33680"/>
                    <a:pt x="486410" y="33680"/>
                  </a:cubicBezTo>
                  <a:lnTo>
                    <a:pt x="12700" y="1852320"/>
                  </a:lnTo>
                  <a:close/>
                </a:path>
              </a:pathLst>
            </a:custGeom>
            <a:gradFill>
              <a:gsLst>
                <a:gs pos="0">
                  <a:schemeClr val="accent2">
                    <a:alpha val="5000"/>
                  </a:schemeClr>
                </a:gs>
                <a:gs pos="100000">
                  <a:schemeClr val="accent1">
                    <a:alpha val="40000"/>
                  </a:schemeClr>
                </a:gs>
              </a:gsLst>
              <a:lin ang="1080000" scaled="0"/>
            </a:gradFill>
            <a:ln w="12700" cap="flat">
              <a:noFill/>
              <a:prstDash val="solid"/>
              <a:miter/>
            </a:ln>
          </p:spPr>
          <p:txBody>
            <a:bodyPr rtlCol="0" anchor="ctr"/>
            <a:lstStyle/>
            <a:p>
              <a:endParaRPr lang="en-US" noProof="0" dirty="0"/>
            </a:p>
          </p:txBody>
        </p:sp>
        <p:sp>
          <p:nvSpPr>
            <p:cNvPr id="40" name="Freeform: Shape 39">
              <a:extLst>
                <a:ext uri="{FF2B5EF4-FFF2-40B4-BE49-F238E27FC236}">
                  <a16:creationId xmlns:a16="http://schemas.microsoft.com/office/drawing/2014/main" id="{6DDD47AF-7D6B-4DDA-844C-9F41D60507B7}"/>
                </a:ext>
              </a:extLst>
            </p:cNvPr>
            <p:cNvSpPr/>
            <p:nvPr/>
          </p:nvSpPr>
          <p:spPr>
            <a:xfrm>
              <a:off x="5767070" y="5688330"/>
              <a:ext cx="1130300" cy="1181100"/>
            </a:xfrm>
            <a:custGeom>
              <a:avLst/>
              <a:gdLst>
                <a:gd name="connsiteX0" fmla="*/ 1127760 w 1130300"/>
                <a:gd name="connsiteY0" fmla="*/ 12700 h 1181100"/>
                <a:gd name="connsiteX1" fmla="*/ 1127760 w 1130300"/>
                <a:gd name="connsiteY1" fmla="*/ 12700 h 1181100"/>
                <a:gd name="connsiteX2" fmla="*/ 547370 w 1130300"/>
                <a:gd name="connsiteY2" fmla="*/ 491490 h 1181100"/>
                <a:gd name="connsiteX3" fmla="*/ 12700 w 1130300"/>
                <a:gd name="connsiteY3" fmla="*/ 1169670 h 1181100"/>
                <a:gd name="connsiteX4" fmla="*/ 435610 w 1130300"/>
                <a:gd name="connsiteY4" fmla="*/ 1169670 h 1181100"/>
                <a:gd name="connsiteX5" fmla="*/ 835660 w 1130300"/>
                <a:gd name="connsiteY5" fmla="*/ 670560 h 1181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0300" h="1181100">
                  <a:moveTo>
                    <a:pt x="1127760" y="12700"/>
                  </a:moveTo>
                  <a:lnTo>
                    <a:pt x="1127760" y="12700"/>
                  </a:lnTo>
                  <a:lnTo>
                    <a:pt x="547370" y="491490"/>
                  </a:lnTo>
                  <a:lnTo>
                    <a:pt x="12700" y="1169670"/>
                  </a:lnTo>
                  <a:lnTo>
                    <a:pt x="435610" y="1169670"/>
                  </a:lnTo>
                  <a:lnTo>
                    <a:pt x="835660" y="670560"/>
                  </a:lnTo>
                  <a:close/>
                </a:path>
              </a:pathLst>
            </a:custGeom>
            <a:gradFill>
              <a:gsLst>
                <a:gs pos="100000">
                  <a:schemeClr val="accent3">
                    <a:alpha val="20000"/>
                  </a:schemeClr>
                </a:gs>
                <a:gs pos="0">
                  <a:schemeClr val="accent3">
                    <a:alpha val="5000"/>
                  </a:schemeClr>
                </a:gs>
              </a:gsLst>
              <a:lin ang="7440000" scaled="0"/>
            </a:gradFill>
            <a:ln w="12700"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id="{AB869A0C-2A0A-4F44-91DF-7D2812AC06CB}"/>
                </a:ext>
              </a:extLst>
            </p:cNvPr>
            <p:cNvSpPr/>
            <p:nvPr/>
          </p:nvSpPr>
          <p:spPr>
            <a:xfrm>
              <a:off x="-12700" y="492760"/>
              <a:ext cx="2692400" cy="762000"/>
            </a:xfrm>
            <a:custGeom>
              <a:avLst/>
              <a:gdLst>
                <a:gd name="connsiteX0" fmla="*/ 12700 w 2692400"/>
                <a:gd name="connsiteY0" fmla="*/ 429260 h 762000"/>
                <a:gd name="connsiteX1" fmla="*/ 12700 w 2692400"/>
                <a:gd name="connsiteY1" fmla="*/ 759460 h 762000"/>
                <a:gd name="connsiteX2" fmla="*/ 2044700 w 2692400"/>
                <a:gd name="connsiteY2" fmla="*/ 334010 h 762000"/>
                <a:gd name="connsiteX3" fmla="*/ 2689860 w 2692400"/>
                <a:gd name="connsiteY3" fmla="*/ 12700 h 762000"/>
                <a:gd name="connsiteX4" fmla="*/ 2689860 w 2692400"/>
                <a:gd name="connsiteY4" fmla="*/ 12700 h 762000"/>
                <a:gd name="connsiteX5" fmla="*/ 1936750 w 2692400"/>
                <a:gd name="connsiteY5" fmla="*/ 12700 h 76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92400" h="762000">
                  <a:moveTo>
                    <a:pt x="12700" y="429260"/>
                  </a:moveTo>
                  <a:lnTo>
                    <a:pt x="12700" y="759460"/>
                  </a:lnTo>
                  <a:lnTo>
                    <a:pt x="2044700" y="334010"/>
                  </a:lnTo>
                  <a:lnTo>
                    <a:pt x="2689860" y="12700"/>
                  </a:lnTo>
                  <a:lnTo>
                    <a:pt x="2689860" y="12700"/>
                  </a:lnTo>
                  <a:lnTo>
                    <a:pt x="1936750" y="12700"/>
                  </a:lnTo>
                  <a:close/>
                </a:path>
              </a:pathLst>
            </a:custGeom>
            <a:gradFill>
              <a:gsLst>
                <a:gs pos="100000">
                  <a:schemeClr val="tx2">
                    <a:alpha val="20000"/>
                  </a:schemeClr>
                </a:gs>
                <a:gs pos="0">
                  <a:schemeClr val="tx2">
                    <a:alpha val="5000"/>
                  </a:schemeClr>
                </a:gs>
              </a:gsLst>
              <a:lin ang="9840000" scaled="0"/>
            </a:gradFill>
            <a:ln w="12700" cap="flat">
              <a:noFill/>
              <a:prstDash val="solid"/>
              <a:miter/>
            </a:ln>
          </p:spPr>
          <p:txBody>
            <a:bodyPr rtlCol="0" anchor="ctr"/>
            <a:lstStyle/>
            <a:p>
              <a:endParaRPr lang="en-US" noProof="0" dirty="0"/>
            </a:p>
          </p:txBody>
        </p:sp>
        <p:sp>
          <p:nvSpPr>
            <p:cNvPr id="36" name="Freeform: Shape 35">
              <a:extLst>
                <a:ext uri="{FF2B5EF4-FFF2-40B4-BE49-F238E27FC236}">
                  <a16:creationId xmlns:a16="http://schemas.microsoft.com/office/drawing/2014/main" id="{863DDEEC-D329-48E8-AB64-F011639C386A}"/>
                </a:ext>
              </a:extLst>
            </p:cNvPr>
            <p:cNvSpPr/>
            <p:nvPr/>
          </p:nvSpPr>
          <p:spPr>
            <a:xfrm>
              <a:off x="7642860" y="-12700"/>
              <a:ext cx="1282700" cy="1231900"/>
            </a:xfrm>
            <a:custGeom>
              <a:avLst/>
              <a:gdLst>
                <a:gd name="connsiteX0" fmla="*/ 12700 w 1282700"/>
                <a:gd name="connsiteY0" fmla="*/ 1226820 h 1231900"/>
                <a:gd name="connsiteX1" fmla="*/ 613410 w 1282700"/>
                <a:gd name="connsiteY1" fmla="*/ 773430 h 1231900"/>
                <a:gd name="connsiteX2" fmla="*/ 1270000 w 1282700"/>
                <a:gd name="connsiteY2" fmla="*/ 12700 h 1231900"/>
                <a:gd name="connsiteX3" fmla="*/ 831850 w 1282700"/>
                <a:gd name="connsiteY3" fmla="*/ 12700 h 1231900"/>
                <a:gd name="connsiteX4" fmla="*/ 334010 w 1282700"/>
                <a:gd name="connsiteY4" fmla="*/ 581660 h 1231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2700" h="1231900">
                  <a:moveTo>
                    <a:pt x="12700" y="1226820"/>
                  </a:moveTo>
                  <a:lnTo>
                    <a:pt x="613410" y="773430"/>
                  </a:lnTo>
                  <a:lnTo>
                    <a:pt x="1270000" y="12700"/>
                  </a:lnTo>
                  <a:lnTo>
                    <a:pt x="831850" y="12700"/>
                  </a:lnTo>
                  <a:lnTo>
                    <a:pt x="334010" y="581660"/>
                  </a:lnTo>
                  <a:close/>
                </a:path>
              </a:pathLst>
            </a:custGeom>
            <a:gradFill>
              <a:gsLst>
                <a:gs pos="100000">
                  <a:schemeClr val="bg2">
                    <a:alpha val="20000"/>
                  </a:schemeClr>
                </a:gs>
                <a:gs pos="0">
                  <a:schemeClr val="bg2">
                    <a:alpha val="5000"/>
                  </a:schemeClr>
                </a:gs>
              </a:gsLst>
              <a:lin ang="3120000" scaled="0"/>
            </a:gradFill>
            <a:ln w="12700" cap="flat">
              <a:noFill/>
              <a:prstDash val="solid"/>
              <a:miter/>
            </a:ln>
          </p:spPr>
          <p:txBody>
            <a:bodyPr rtlCol="0" anchor="ctr"/>
            <a:lstStyle/>
            <a:p>
              <a:endParaRPr lang="en-US" noProof="0" dirty="0"/>
            </a:p>
          </p:txBody>
        </p:sp>
        <p:sp>
          <p:nvSpPr>
            <p:cNvPr id="37" name="Freeform: Shape 36">
              <a:extLst>
                <a:ext uri="{FF2B5EF4-FFF2-40B4-BE49-F238E27FC236}">
                  <a16:creationId xmlns:a16="http://schemas.microsoft.com/office/drawing/2014/main" id="{B7B80AAE-AECF-4ED8-AF96-F4934E33F6FD}"/>
                </a:ext>
              </a:extLst>
            </p:cNvPr>
            <p:cNvSpPr/>
            <p:nvPr/>
          </p:nvSpPr>
          <p:spPr>
            <a:xfrm>
              <a:off x="8820150" y="-12700"/>
              <a:ext cx="2349500" cy="1943100"/>
            </a:xfrm>
            <a:custGeom>
              <a:avLst/>
              <a:gdLst>
                <a:gd name="connsiteX0" fmla="*/ 12700 w 2349500"/>
                <a:gd name="connsiteY0" fmla="*/ 1560830 h 1943100"/>
                <a:gd name="connsiteX1" fmla="*/ 1536700 w 2349500"/>
                <a:gd name="connsiteY1" fmla="*/ 1941830 h 1943100"/>
                <a:gd name="connsiteX2" fmla="*/ 2346960 w 2349500"/>
                <a:gd name="connsiteY2" fmla="*/ 68580 h 1943100"/>
                <a:gd name="connsiteX3" fmla="*/ 1965960 w 2349500"/>
                <a:gd name="connsiteY3" fmla="*/ 12700 h 1943100"/>
                <a:gd name="connsiteX4" fmla="*/ 939800 w 2349500"/>
                <a:gd name="connsiteY4" fmla="*/ 12700 h 1943100"/>
                <a:gd name="connsiteX5" fmla="*/ 12700 w 2349500"/>
                <a:gd name="connsiteY5" fmla="*/ 1560830 h 1943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49500" h="1943100">
                  <a:moveTo>
                    <a:pt x="12700" y="1560830"/>
                  </a:moveTo>
                  <a:cubicBezTo>
                    <a:pt x="12700" y="1560830"/>
                    <a:pt x="1094740" y="1871980"/>
                    <a:pt x="1536700" y="1941830"/>
                  </a:cubicBezTo>
                  <a:cubicBezTo>
                    <a:pt x="2020570" y="1625600"/>
                    <a:pt x="2346960" y="68580"/>
                    <a:pt x="2346960" y="68580"/>
                  </a:cubicBezTo>
                  <a:cubicBezTo>
                    <a:pt x="2346960" y="68580"/>
                    <a:pt x="2222500" y="40640"/>
                    <a:pt x="1965960" y="12700"/>
                  </a:cubicBezTo>
                  <a:lnTo>
                    <a:pt x="939800" y="12700"/>
                  </a:lnTo>
                  <a:cubicBezTo>
                    <a:pt x="664210" y="1154430"/>
                    <a:pt x="12700" y="1560830"/>
                    <a:pt x="12700" y="1560830"/>
                  </a:cubicBezTo>
                  <a:close/>
                </a:path>
              </a:pathLst>
            </a:custGeom>
            <a:gradFill>
              <a:gsLst>
                <a:gs pos="0">
                  <a:schemeClr val="accent3">
                    <a:alpha val="40000"/>
                  </a:schemeClr>
                </a:gs>
                <a:gs pos="100000">
                  <a:schemeClr val="accent3">
                    <a:alpha val="5000"/>
                  </a:schemeClr>
                </a:gs>
              </a:gsLst>
              <a:lin ang="5940000" scaled="0"/>
            </a:gradFill>
            <a:ln w="12700" cap="flat">
              <a:noFill/>
              <a:prstDash val="solid"/>
              <a:miter/>
            </a:ln>
          </p:spPr>
          <p:txBody>
            <a:bodyPr rtlCol="0" anchor="ctr"/>
            <a:lstStyle/>
            <a:p>
              <a:endParaRPr lang="en-US" noProof="0" dirty="0"/>
            </a:p>
          </p:txBody>
        </p:sp>
        <p:sp>
          <p:nvSpPr>
            <p:cNvPr id="39" name="Freeform: Shape 38">
              <a:extLst>
                <a:ext uri="{FF2B5EF4-FFF2-40B4-BE49-F238E27FC236}">
                  <a16:creationId xmlns:a16="http://schemas.microsoft.com/office/drawing/2014/main" id="{DC335455-9900-4BAE-AB3E-1CA284A4BA15}"/>
                </a:ext>
              </a:extLst>
            </p:cNvPr>
            <p:cNvSpPr/>
            <p:nvPr/>
          </p:nvSpPr>
          <p:spPr>
            <a:xfrm>
              <a:off x="7265670" y="5240886"/>
              <a:ext cx="4927600" cy="1193800"/>
            </a:xfrm>
            <a:custGeom>
              <a:avLst/>
              <a:gdLst>
                <a:gd name="connsiteX0" fmla="*/ 204470 w 4927600"/>
                <a:gd name="connsiteY0" fmla="*/ 13105 h 1193800"/>
                <a:gd name="connsiteX1" fmla="*/ 12700 w 4927600"/>
                <a:gd name="connsiteY1" fmla="*/ 786535 h 1193800"/>
                <a:gd name="connsiteX2" fmla="*/ 4923790 w 4927600"/>
                <a:gd name="connsiteY2" fmla="*/ 1181505 h 1193800"/>
                <a:gd name="connsiteX3" fmla="*/ 4923790 w 4927600"/>
                <a:gd name="connsiteY3" fmla="*/ 366164 h 1193800"/>
                <a:gd name="connsiteX4" fmla="*/ 204470 w 4927600"/>
                <a:gd name="connsiteY4" fmla="*/ 13105 h 119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7600" h="1193800">
                  <a:moveTo>
                    <a:pt x="204470" y="13105"/>
                  </a:moveTo>
                  <a:lnTo>
                    <a:pt x="12700" y="786535"/>
                  </a:lnTo>
                  <a:cubicBezTo>
                    <a:pt x="12700" y="786535"/>
                    <a:pt x="2622550" y="715414"/>
                    <a:pt x="4923790" y="1181505"/>
                  </a:cubicBezTo>
                  <a:lnTo>
                    <a:pt x="4923790" y="366164"/>
                  </a:lnTo>
                  <a:cubicBezTo>
                    <a:pt x="2410461" y="-13565"/>
                    <a:pt x="204470" y="13105"/>
                    <a:pt x="204470" y="13105"/>
                  </a:cubicBezTo>
                  <a:close/>
                </a:path>
              </a:pathLst>
            </a:custGeom>
            <a:gradFill>
              <a:gsLst>
                <a:gs pos="100000">
                  <a:schemeClr val="tx2">
                    <a:alpha val="40000"/>
                  </a:schemeClr>
                </a:gs>
                <a:gs pos="0">
                  <a:schemeClr val="tx2">
                    <a:alpha val="5000"/>
                  </a:schemeClr>
                </a:gs>
              </a:gsLst>
              <a:lin ang="900000" scaled="0"/>
            </a:gradFill>
            <a:ln w="12700" cap="flat">
              <a:noFill/>
              <a:prstDash val="solid"/>
              <a:miter/>
            </a:ln>
          </p:spPr>
          <p:txBody>
            <a:bodyPr rtlCol="0" anchor="ctr"/>
            <a:lstStyle/>
            <a:p>
              <a:endParaRPr lang="en-US" noProof="0" dirty="0"/>
            </a:p>
          </p:txBody>
        </p:sp>
        <p:sp>
          <p:nvSpPr>
            <p:cNvPr id="26" name="Freeform: Shape 25">
              <a:extLst>
                <a:ext uri="{FF2B5EF4-FFF2-40B4-BE49-F238E27FC236}">
                  <a16:creationId xmlns:a16="http://schemas.microsoft.com/office/drawing/2014/main" id="{7997994A-3EFC-4653-B5D9-345ADEF9A1E8}"/>
                </a:ext>
              </a:extLst>
            </p:cNvPr>
            <p:cNvSpPr/>
            <p:nvPr/>
          </p:nvSpPr>
          <p:spPr>
            <a:xfrm>
              <a:off x="0" y="4398010"/>
              <a:ext cx="6605059" cy="2459990"/>
            </a:xfrm>
            <a:custGeom>
              <a:avLst/>
              <a:gdLst>
                <a:gd name="connsiteX0" fmla="*/ 6399530 w 6616700"/>
                <a:gd name="connsiteY0" fmla="*/ 12700 h 2476500"/>
                <a:gd name="connsiteX1" fmla="*/ 12700 w 6616700"/>
                <a:gd name="connsiteY1" fmla="*/ 1666240 h 2476500"/>
                <a:gd name="connsiteX2" fmla="*/ 12700 w 6616700"/>
                <a:gd name="connsiteY2" fmla="*/ 2472690 h 2476500"/>
                <a:gd name="connsiteX3" fmla="*/ 1996440 w 6616700"/>
                <a:gd name="connsiteY3" fmla="*/ 2472690 h 2476500"/>
                <a:gd name="connsiteX4" fmla="*/ 6606540 w 6616700"/>
                <a:gd name="connsiteY4" fmla="*/ 1192530 h 2476500"/>
                <a:gd name="connsiteX5" fmla="*/ 6399530 w 6616700"/>
                <a:gd name="connsiteY5" fmla="*/ 12700 h 247650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57391 h 2459990"/>
                <a:gd name="connsiteX5" fmla="*/ 6386830 w 6605059"/>
                <a:gd name="connsiteY5" fmla="*/ 0 h 2459990"/>
                <a:gd name="connsiteX0" fmla="*/ 6386830 w 6605059"/>
                <a:gd name="connsiteY0" fmla="*/ 0 h 2459990"/>
                <a:gd name="connsiteX1" fmla="*/ 0 w 6605059"/>
                <a:gd name="connsiteY1" fmla="*/ 1653540 h 2459990"/>
                <a:gd name="connsiteX2" fmla="*/ 0 w 6605059"/>
                <a:gd name="connsiteY2" fmla="*/ 2459990 h 2459990"/>
                <a:gd name="connsiteX3" fmla="*/ 1983740 w 6605059"/>
                <a:gd name="connsiteY3" fmla="*/ 2459990 h 2459990"/>
                <a:gd name="connsiteX4" fmla="*/ 6605059 w 6605059"/>
                <a:gd name="connsiteY4" fmla="*/ 1148976 h 2459990"/>
                <a:gd name="connsiteX5" fmla="*/ 6386830 w 6605059"/>
                <a:gd name="connsiteY5" fmla="*/ 0 h 2459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5059" h="2459990">
                  <a:moveTo>
                    <a:pt x="6386830" y="0"/>
                  </a:moveTo>
                  <a:cubicBezTo>
                    <a:pt x="2965450" y="420370"/>
                    <a:pt x="524510" y="1424940"/>
                    <a:pt x="0" y="1653540"/>
                  </a:cubicBezTo>
                  <a:lnTo>
                    <a:pt x="0" y="2459990"/>
                  </a:lnTo>
                  <a:lnTo>
                    <a:pt x="1983740" y="2459990"/>
                  </a:lnTo>
                  <a:cubicBezTo>
                    <a:pt x="3195320" y="2000250"/>
                    <a:pt x="4846109" y="1442346"/>
                    <a:pt x="6605059" y="1148976"/>
                  </a:cubicBezTo>
                  <a:cubicBezTo>
                    <a:pt x="6526319" y="682886"/>
                    <a:pt x="6478270" y="457200"/>
                    <a:pt x="6386830" y="0"/>
                  </a:cubicBezTo>
                  <a:close/>
                </a:path>
              </a:pathLst>
            </a:custGeom>
            <a:gradFill>
              <a:gsLst>
                <a:gs pos="100000">
                  <a:schemeClr val="bg2">
                    <a:alpha val="40000"/>
                  </a:schemeClr>
                </a:gs>
                <a:gs pos="0">
                  <a:schemeClr val="accent5">
                    <a:alpha val="5000"/>
                  </a:schemeClr>
                </a:gs>
              </a:gsLst>
              <a:lin ang="540000" scaled="0"/>
            </a:gradFill>
            <a:ln w="12700"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id="{F2CC930F-B5EF-486A-A896-75D6B8DDAD09}"/>
                </a:ext>
              </a:extLst>
            </p:cNvPr>
            <p:cNvSpPr/>
            <p:nvPr/>
          </p:nvSpPr>
          <p:spPr>
            <a:xfrm>
              <a:off x="-12700" y="741680"/>
              <a:ext cx="6629400" cy="5981700"/>
            </a:xfrm>
            <a:custGeom>
              <a:avLst/>
              <a:gdLst>
                <a:gd name="connsiteX0" fmla="*/ 5783580 w 6629400"/>
                <a:gd name="connsiteY0" fmla="*/ 12700 h 5981700"/>
                <a:gd name="connsiteX1" fmla="*/ 12700 w 6629400"/>
                <a:gd name="connsiteY1" fmla="*/ 1029970 h 5981700"/>
                <a:gd name="connsiteX2" fmla="*/ 12700 w 6629400"/>
                <a:gd name="connsiteY2" fmla="*/ 5971540 h 5981700"/>
                <a:gd name="connsiteX3" fmla="*/ 6620510 w 6629400"/>
                <a:gd name="connsiteY3" fmla="*/ 4806950 h 5981700"/>
              </a:gdLst>
              <a:ahLst/>
              <a:cxnLst>
                <a:cxn ang="0">
                  <a:pos x="connsiteX0" y="connsiteY0"/>
                </a:cxn>
                <a:cxn ang="0">
                  <a:pos x="connsiteX1" y="connsiteY1"/>
                </a:cxn>
                <a:cxn ang="0">
                  <a:pos x="connsiteX2" y="connsiteY2"/>
                </a:cxn>
                <a:cxn ang="0">
                  <a:pos x="connsiteX3" y="connsiteY3"/>
                </a:cxn>
              </a:cxnLst>
              <a:rect l="l" t="t" r="r" b="b"/>
              <a:pathLst>
                <a:path w="6629400" h="5981700">
                  <a:moveTo>
                    <a:pt x="5783580" y="12700"/>
                  </a:moveTo>
                  <a:lnTo>
                    <a:pt x="12700" y="1029970"/>
                  </a:lnTo>
                  <a:lnTo>
                    <a:pt x="12700" y="5971540"/>
                  </a:lnTo>
                  <a:lnTo>
                    <a:pt x="6620510" y="4806950"/>
                  </a:lnTo>
                  <a:close/>
                </a:path>
              </a:pathLst>
            </a:custGeom>
            <a:gradFill flip="none" rotWithShape="1">
              <a:gsLst>
                <a:gs pos="0">
                  <a:schemeClr val="bg2"/>
                </a:gs>
                <a:gs pos="100000">
                  <a:schemeClr val="accent5"/>
                </a:gs>
              </a:gsLst>
              <a:lin ang="2700000" scaled="0"/>
              <a:tileRect/>
            </a:gradFill>
            <a:ln w="12700" cap="flat">
              <a:noFill/>
              <a:prstDash val="solid"/>
              <a:miter/>
            </a:ln>
          </p:spPr>
          <p:txBody>
            <a:bodyPr rtlCol="0" anchor="ctr"/>
            <a:lstStyle/>
            <a:p>
              <a:endParaRPr lang="en-US" noProof="0" dirty="0"/>
            </a:p>
          </p:txBody>
        </p:sp>
        <p:sp>
          <p:nvSpPr>
            <p:cNvPr id="28" name="Freeform: Shape 27">
              <a:extLst>
                <a:ext uri="{FF2B5EF4-FFF2-40B4-BE49-F238E27FC236}">
                  <a16:creationId xmlns:a16="http://schemas.microsoft.com/office/drawing/2014/main" id="{791B94BC-A2EC-4D50-B423-764E53B13BE7}"/>
                </a:ext>
              </a:extLst>
            </p:cNvPr>
            <p:cNvSpPr/>
            <p:nvPr/>
          </p:nvSpPr>
          <p:spPr>
            <a:xfrm>
              <a:off x="7533640" y="-12700"/>
              <a:ext cx="1676400" cy="1549400"/>
            </a:xfrm>
            <a:custGeom>
              <a:avLst/>
              <a:gdLst>
                <a:gd name="connsiteX0" fmla="*/ 1123950 w 1676400"/>
                <a:gd name="connsiteY0" fmla="*/ 12700 h 1549400"/>
                <a:gd name="connsiteX1" fmla="*/ 12700 w 1676400"/>
                <a:gd name="connsiteY1" fmla="*/ 1268730 h 1549400"/>
                <a:gd name="connsiteX2" fmla="*/ 320040 w 1676400"/>
                <a:gd name="connsiteY2" fmla="*/ 1541780 h 1549400"/>
                <a:gd name="connsiteX3" fmla="*/ 1672590 w 1676400"/>
                <a:gd name="connsiteY3" fmla="*/ 12700 h 1549400"/>
              </a:gdLst>
              <a:ahLst/>
              <a:cxnLst>
                <a:cxn ang="0">
                  <a:pos x="connsiteX0" y="connsiteY0"/>
                </a:cxn>
                <a:cxn ang="0">
                  <a:pos x="connsiteX1" y="connsiteY1"/>
                </a:cxn>
                <a:cxn ang="0">
                  <a:pos x="connsiteX2" y="connsiteY2"/>
                </a:cxn>
                <a:cxn ang="0">
                  <a:pos x="connsiteX3" y="connsiteY3"/>
                </a:cxn>
              </a:cxnLst>
              <a:rect l="l" t="t" r="r" b="b"/>
              <a:pathLst>
                <a:path w="1676400" h="1549400">
                  <a:moveTo>
                    <a:pt x="1123950" y="12700"/>
                  </a:moveTo>
                  <a:lnTo>
                    <a:pt x="12700" y="1268730"/>
                  </a:lnTo>
                  <a:lnTo>
                    <a:pt x="320040" y="1541780"/>
                  </a:lnTo>
                  <a:lnTo>
                    <a:pt x="1672590" y="12700"/>
                  </a:lnTo>
                  <a:close/>
                </a:path>
              </a:pathLst>
            </a:custGeom>
            <a:blipFill>
              <a:blip r:embed="rId2"/>
              <a:srcRect/>
              <a:stretch>
                <a:fillRect l="8684" t="-98206" r="-65455" b="7644"/>
              </a:stretch>
            </a:blipFill>
            <a:ln w="12700" cap="flat">
              <a:noFill/>
              <a:prstDash val="solid"/>
              <a:miter/>
            </a:ln>
          </p:spPr>
          <p:txBody>
            <a:bodyPr rtlCol="0" anchor="ctr"/>
            <a:lstStyle/>
            <a:p>
              <a:endParaRPr lang="en-US" noProof="0" dirty="0"/>
            </a:p>
          </p:txBody>
        </p:sp>
        <p:sp>
          <p:nvSpPr>
            <p:cNvPr id="29" name="Freeform: Shape 28">
              <a:extLst>
                <a:ext uri="{FF2B5EF4-FFF2-40B4-BE49-F238E27FC236}">
                  <a16:creationId xmlns:a16="http://schemas.microsoft.com/office/drawing/2014/main" id="{5D578B85-2A30-4840-8B68-DDDE2A2DF6B6}"/>
                </a:ext>
              </a:extLst>
            </p:cNvPr>
            <p:cNvSpPr/>
            <p:nvPr/>
          </p:nvSpPr>
          <p:spPr>
            <a:xfrm>
              <a:off x="-12700" y="431800"/>
              <a:ext cx="2921000" cy="1041400"/>
            </a:xfrm>
            <a:custGeom>
              <a:avLst/>
              <a:gdLst>
                <a:gd name="connsiteX0" fmla="*/ 12700 w 2921000"/>
                <a:gd name="connsiteY0" fmla="*/ 1031240 h 1041400"/>
                <a:gd name="connsiteX1" fmla="*/ 2912110 w 2921000"/>
                <a:gd name="connsiteY1" fmla="*/ 415290 h 1041400"/>
                <a:gd name="connsiteX2" fmla="*/ 2827020 w 2921000"/>
                <a:gd name="connsiteY2" fmla="*/ 12700 h 1041400"/>
                <a:gd name="connsiteX3" fmla="*/ 12700 w 2921000"/>
                <a:gd name="connsiteY3" fmla="*/ 610870 h 1041400"/>
              </a:gdLst>
              <a:ahLst/>
              <a:cxnLst>
                <a:cxn ang="0">
                  <a:pos x="connsiteX0" y="connsiteY0"/>
                </a:cxn>
                <a:cxn ang="0">
                  <a:pos x="connsiteX1" y="connsiteY1"/>
                </a:cxn>
                <a:cxn ang="0">
                  <a:pos x="connsiteX2" y="connsiteY2"/>
                </a:cxn>
                <a:cxn ang="0">
                  <a:pos x="connsiteX3" y="connsiteY3"/>
                </a:cxn>
              </a:cxnLst>
              <a:rect l="l" t="t" r="r" b="b"/>
              <a:pathLst>
                <a:path w="2921000" h="1041400">
                  <a:moveTo>
                    <a:pt x="12700" y="1031240"/>
                  </a:moveTo>
                  <a:lnTo>
                    <a:pt x="2912110" y="415290"/>
                  </a:lnTo>
                  <a:lnTo>
                    <a:pt x="2827020" y="12700"/>
                  </a:lnTo>
                  <a:lnTo>
                    <a:pt x="12700" y="610870"/>
                  </a:lnTo>
                  <a:close/>
                </a:path>
              </a:pathLst>
            </a:custGeom>
            <a:blipFill>
              <a:blip r:embed="rId3"/>
              <a:srcRect/>
              <a:stretch>
                <a:fillRect l="-32063" t="15838" r="1073" b="-15838"/>
              </a:stretch>
            </a:blipFill>
            <a:ln w="12700" cap="flat">
              <a:noFill/>
              <a:prstDash val="solid"/>
              <a:miter/>
            </a:ln>
          </p:spPr>
          <p:txBody>
            <a:bodyPr rtlCol="0" anchor="ctr"/>
            <a:lstStyle/>
            <a:p>
              <a:endParaRPr lang="en-US" noProof="0" dirty="0"/>
            </a:p>
          </p:txBody>
        </p:sp>
        <p:sp>
          <p:nvSpPr>
            <p:cNvPr id="30" name="Freeform: Shape 29">
              <a:extLst>
                <a:ext uri="{FF2B5EF4-FFF2-40B4-BE49-F238E27FC236}">
                  <a16:creationId xmlns:a16="http://schemas.microsoft.com/office/drawing/2014/main" id="{9E87D68E-7B06-4D4A-BAE3-650770DBFBE6}"/>
                </a:ext>
              </a:extLst>
            </p:cNvPr>
            <p:cNvSpPr/>
            <p:nvPr/>
          </p:nvSpPr>
          <p:spPr>
            <a:xfrm>
              <a:off x="5916930" y="5568950"/>
              <a:ext cx="1358900" cy="1295400"/>
            </a:xfrm>
            <a:custGeom>
              <a:avLst/>
              <a:gdLst>
                <a:gd name="connsiteX0" fmla="*/ 12700 w 1358900"/>
                <a:gd name="connsiteY0" fmla="*/ 1289050 h 1295400"/>
                <a:gd name="connsiteX1" fmla="*/ 538480 w 1358900"/>
                <a:gd name="connsiteY1" fmla="*/ 1289050 h 1295400"/>
                <a:gd name="connsiteX2" fmla="*/ 1350010 w 1358900"/>
                <a:gd name="connsiteY2" fmla="*/ 269240 h 1295400"/>
                <a:gd name="connsiteX3" fmla="*/ 1028700 w 1358900"/>
                <a:gd name="connsiteY3" fmla="*/ 12700 h 1295400"/>
              </a:gdLst>
              <a:ahLst/>
              <a:cxnLst>
                <a:cxn ang="0">
                  <a:pos x="connsiteX0" y="connsiteY0"/>
                </a:cxn>
                <a:cxn ang="0">
                  <a:pos x="connsiteX1" y="connsiteY1"/>
                </a:cxn>
                <a:cxn ang="0">
                  <a:pos x="connsiteX2" y="connsiteY2"/>
                </a:cxn>
                <a:cxn ang="0">
                  <a:pos x="connsiteX3" y="connsiteY3"/>
                </a:cxn>
              </a:cxnLst>
              <a:rect l="l" t="t" r="r" b="b"/>
              <a:pathLst>
                <a:path w="1358900" h="1295400">
                  <a:moveTo>
                    <a:pt x="12700" y="1289050"/>
                  </a:moveTo>
                  <a:lnTo>
                    <a:pt x="538480" y="1289050"/>
                  </a:lnTo>
                  <a:lnTo>
                    <a:pt x="1350010" y="269240"/>
                  </a:lnTo>
                  <a:lnTo>
                    <a:pt x="1028700" y="12700"/>
                  </a:lnTo>
                  <a:close/>
                </a:path>
              </a:pathLst>
            </a:custGeom>
            <a:blipFill>
              <a:blip r:embed="rId4"/>
              <a:srcRect/>
              <a:stretch>
                <a:fillRect l="-121206" t="11183" r="13010" b="-182361"/>
              </a:stretch>
            </a:blipFill>
            <a:ln w="12700" cap="flat">
              <a:noFill/>
              <a:prstDash val="solid"/>
              <a:miter/>
            </a:ln>
          </p:spPr>
          <p:txBody>
            <a:bodyPr rtlCol="0" anchor="ctr"/>
            <a:lstStyle/>
            <a:p>
              <a:endParaRPr lang="en-US" noProof="0" dirty="0"/>
            </a:p>
          </p:txBody>
        </p:sp>
        <p:sp>
          <p:nvSpPr>
            <p:cNvPr id="31" name="Freeform: Shape 30">
              <a:extLst>
                <a:ext uri="{FF2B5EF4-FFF2-40B4-BE49-F238E27FC236}">
                  <a16:creationId xmlns:a16="http://schemas.microsoft.com/office/drawing/2014/main" id="{70744E0D-4320-4203-ABA0-DC9D0B329E16}"/>
                </a:ext>
              </a:extLst>
            </p:cNvPr>
            <p:cNvSpPr/>
            <p:nvPr/>
          </p:nvSpPr>
          <p:spPr>
            <a:xfrm>
              <a:off x="7754620" y="4657090"/>
              <a:ext cx="4445000" cy="1765300"/>
            </a:xfrm>
            <a:custGeom>
              <a:avLst/>
              <a:gdLst>
                <a:gd name="connsiteX0" fmla="*/ 187961 w 4445000"/>
                <a:gd name="connsiteY0" fmla="*/ 12700 h 1765300"/>
                <a:gd name="connsiteX1" fmla="*/ 12700 w 4445000"/>
                <a:gd name="connsiteY1" fmla="*/ 859790 h 1765300"/>
                <a:gd name="connsiteX2" fmla="*/ 4434840 w 4445000"/>
                <a:gd name="connsiteY2" fmla="*/ 1753870 h 1765300"/>
                <a:gd name="connsiteX3" fmla="*/ 4434840 w 4445000"/>
                <a:gd name="connsiteY3" fmla="*/ 871220 h 1765300"/>
              </a:gdLst>
              <a:ahLst/>
              <a:cxnLst>
                <a:cxn ang="0">
                  <a:pos x="connsiteX0" y="connsiteY0"/>
                </a:cxn>
                <a:cxn ang="0">
                  <a:pos x="connsiteX1" y="connsiteY1"/>
                </a:cxn>
                <a:cxn ang="0">
                  <a:pos x="connsiteX2" y="connsiteY2"/>
                </a:cxn>
                <a:cxn ang="0">
                  <a:pos x="connsiteX3" y="connsiteY3"/>
                </a:cxn>
              </a:cxnLst>
              <a:rect l="l" t="t" r="r" b="b"/>
              <a:pathLst>
                <a:path w="4445000" h="1765300">
                  <a:moveTo>
                    <a:pt x="187961" y="12700"/>
                  </a:moveTo>
                  <a:lnTo>
                    <a:pt x="12700" y="859790"/>
                  </a:lnTo>
                  <a:lnTo>
                    <a:pt x="4434840" y="1753870"/>
                  </a:lnTo>
                  <a:lnTo>
                    <a:pt x="4434840" y="871220"/>
                  </a:lnTo>
                  <a:close/>
                </a:path>
              </a:pathLst>
            </a:custGeom>
            <a:gradFill>
              <a:gsLst>
                <a:gs pos="100000">
                  <a:schemeClr val="tx1"/>
                </a:gs>
                <a:gs pos="0">
                  <a:schemeClr val="tx2"/>
                </a:gs>
              </a:gsLst>
              <a:lin ang="900000" scaled="0"/>
            </a:gradFill>
            <a:ln w="12700" cap="flat">
              <a:noFill/>
              <a:prstDash val="solid"/>
              <a:miter/>
            </a:ln>
          </p:spPr>
          <p:txBody>
            <a:bodyPr rtlCol="0" anchor="ctr"/>
            <a:lstStyle/>
            <a:p>
              <a:endParaRPr lang="en-US" noProof="0" dirty="0"/>
            </a:p>
          </p:txBody>
        </p:sp>
        <p:sp>
          <p:nvSpPr>
            <p:cNvPr id="32" name="Freeform: Shape 31">
              <a:extLst>
                <a:ext uri="{FF2B5EF4-FFF2-40B4-BE49-F238E27FC236}">
                  <a16:creationId xmlns:a16="http://schemas.microsoft.com/office/drawing/2014/main" id="{388CFBA9-D870-41CC-A059-97970304A115}"/>
                </a:ext>
              </a:extLst>
            </p:cNvPr>
            <p:cNvSpPr/>
            <p:nvPr/>
          </p:nvSpPr>
          <p:spPr>
            <a:xfrm>
              <a:off x="6718300" y="1951990"/>
              <a:ext cx="5473700" cy="3289300"/>
            </a:xfrm>
            <a:custGeom>
              <a:avLst/>
              <a:gdLst>
                <a:gd name="connsiteX0" fmla="*/ 5471160 w 5473700"/>
                <a:gd name="connsiteY0" fmla="*/ 1239520 h 3289300"/>
                <a:gd name="connsiteX1" fmla="*/ 513080 w 5473700"/>
                <a:gd name="connsiteY1" fmla="*/ 12700 h 3289300"/>
                <a:gd name="connsiteX2" fmla="*/ 12700 w 5473700"/>
                <a:gd name="connsiteY2" fmla="*/ 1934210 h 3289300"/>
                <a:gd name="connsiteX3" fmla="*/ 5471160 w 5473700"/>
                <a:gd name="connsiteY3" fmla="*/ 3285490 h 3289300"/>
              </a:gdLst>
              <a:ahLst/>
              <a:cxnLst>
                <a:cxn ang="0">
                  <a:pos x="connsiteX0" y="connsiteY0"/>
                </a:cxn>
                <a:cxn ang="0">
                  <a:pos x="connsiteX1" y="connsiteY1"/>
                </a:cxn>
                <a:cxn ang="0">
                  <a:pos x="connsiteX2" y="connsiteY2"/>
                </a:cxn>
                <a:cxn ang="0">
                  <a:pos x="connsiteX3" y="connsiteY3"/>
                </a:cxn>
              </a:cxnLst>
              <a:rect l="l" t="t" r="r" b="b"/>
              <a:pathLst>
                <a:path w="5473700" h="3289300">
                  <a:moveTo>
                    <a:pt x="5471160" y="1239520"/>
                  </a:moveTo>
                  <a:lnTo>
                    <a:pt x="513080" y="12700"/>
                  </a:lnTo>
                  <a:lnTo>
                    <a:pt x="12700" y="1934210"/>
                  </a:lnTo>
                  <a:lnTo>
                    <a:pt x="5471160" y="3285490"/>
                  </a:lnTo>
                  <a:close/>
                </a:path>
              </a:pathLst>
            </a:custGeom>
            <a:gradFill>
              <a:gsLst>
                <a:gs pos="100000">
                  <a:schemeClr val="accent2"/>
                </a:gs>
                <a:gs pos="0">
                  <a:schemeClr val="accent1"/>
                </a:gs>
              </a:gsLst>
              <a:lin ang="10440000" scaled="0"/>
            </a:gradFill>
            <a:ln w="12700" cap="flat">
              <a:noFill/>
              <a:prstDash val="solid"/>
              <a:miter/>
            </a:ln>
          </p:spPr>
          <p:txBody>
            <a:bodyPr rtlCol="0" anchor="ctr"/>
            <a:lstStyle/>
            <a:p>
              <a:endParaRPr lang="en-US" noProof="0" dirty="0"/>
            </a:p>
          </p:txBody>
        </p:sp>
        <p:sp>
          <p:nvSpPr>
            <p:cNvPr id="33" name="Freeform: Shape 32">
              <a:extLst>
                <a:ext uri="{FF2B5EF4-FFF2-40B4-BE49-F238E27FC236}">
                  <a16:creationId xmlns:a16="http://schemas.microsoft.com/office/drawing/2014/main" id="{6A242F88-3014-41DD-BA5C-BEE53C5FBC5C}"/>
                </a:ext>
              </a:extLst>
            </p:cNvPr>
            <p:cNvSpPr/>
            <p:nvPr/>
          </p:nvSpPr>
          <p:spPr>
            <a:xfrm>
              <a:off x="-12700" y="1065530"/>
              <a:ext cx="6286500" cy="5397500"/>
            </a:xfrm>
            <a:custGeom>
              <a:avLst/>
              <a:gdLst>
                <a:gd name="connsiteX0" fmla="*/ 12700 w 6286500"/>
                <a:gd name="connsiteY0" fmla="*/ 1008380 h 5397500"/>
                <a:gd name="connsiteX1" fmla="*/ 12700 w 6286500"/>
                <a:gd name="connsiteY1" fmla="*/ 1046480 h 5397500"/>
                <a:gd name="connsiteX2" fmla="*/ 5509260 w 6286500"/>
                <a:gd name="connsiteY2" fmla="*/ 57150 h 5397500"/>
                <a:gd name="connsiteX3" fmla="*/ 6238240 w 6286500"/>
                <a:gd name="connsiteY3" fmla="*/ 4236720 h 5397500"/>
                <a:gd name="connsiteX4" fmla="*/ 12700 w 6286500"/>
                <a:gd name="connsiteY4" fmla="*/ 5356860 h 5397500"/>
                <a:gd name="connsiteX5" fmla="*/ 12700 w 6286500"/>
                <a:gd name="connsiteY5" fmla="*/ 5394960 h 5397500"/>
                <a:gd name="connsiteX6" fmla="*/ 6263640 w 6286500"/>
                <a:gd name="connsiteY6" fmla="*/ 4271010 h 5397500"/>
                <a:gd name="connsiteX7" fmla="*/ 6282690 w 6286500"/>
                <a:gd name="connsiteY7" fmla="*/ 4267200 h 5397500"/>
                <a:gd name="connsiteX8" fmla="*/ 5541010 w 6286500"/>
                <a:gd name="connsiteY8" fmla="*/ 12700 h 5397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286500" h="5397500">
                  <a:moveTo>
                    <a:pt x="12700" y="1008380"/>
                  </a:moveTo>
                  <a:lnTo>
                    <a:pt x="12700" y="1046480"/>
                  </a:lnTo>
                  <a:lnTo>
                    <a:pt x="5509260" y="57150"/>
                  </a:lnTo>
                  <a:lnTo>
                    <a:pt x="6238240" y="4236720"/>
                  </a:lnTo>
                  <a:lnTo>
                    <a:pt x="12700" y="5356860"/>
                  </a:lnTo>
                  <a:lnTo>
                    <a:pt x="12700" y="5394960"/>
                  </a:lnTo>
                  <a:lnTo>
                    <a:pt x="6263640" y="4271010"/>
                  </a:lnTo>
                  <a:lnTo>
                    <a:pt x="6282690" y="4267200"/>
                  </a:lnTo>
                  <a:lnTo>
                    <a:pt x="5541010" y="12700"/>
                  </a:lnTo>
                  <a:close/>
                </a:path>
              </a:pathLst>
            </a:custGeom>
            <a:solidFill>
              <a:schemeClr val="bg1"/>
            </a:solidFill>
            <a:ln w="12700" cap="flat">
              <a:noFill/>
              <a:prstDash val="solid"/>
              <a:miter/>
            </a:ln>
          </p:spPr>
          <p:txBody>
            <a:bodyPr rtlCol="0" anchor="ctr"/>
            <a:lstStyle/>
            <a:p>
              <a:endParaRPr lang="en-US" noProof="0" dirty="0"/>
            </a:p>
          </p:txBody>
        </p:sp>
        <p:sp>
          <p:nvSpPr>
            <p:cNvPr id="35" name="Freeform: Shape 34">
              <a:extLst>
                <a:ext uri="{FF2B5EF4-FFF2-40B4-BE49-F238E27FC236}">
                  <a16:creationId xmlns:a16="http://schemas.microsoft.com/office/drawing/2014/main" id="{0253D3E1-4DA1-48D6-AC1F-7C97914E3B63}"/>
                </a:ext>
              </a:extLst>
            </p:cNvPr>
            <p:cNvSpPr/>
            <p:nvPr/>
          </p:nvSpPr>
          <p:spPr>
            <a:xfrm>
              <a:off x="9467850" y="-12700"/>
              <a:ext cx="1727200" cy="1714500"/>
            </a:xfrm>
            <a:custGeom>
              <a:avLst/>
              <a:gdLst>
                <a:gd name="connsiteX0" fmla="*/ 1355090 w 1727200"/>
                <a:gd name="connsiteY0" fmla="*/ 1706880 h 1714500"/>
                <a:gd name="connsiteX1" fmla="*/ 1719580 w 1727200"/>
                <a:gd name="connsiteY1" fmla="*/ 12700 h 1714500"/>
                <a:gd name="connsiteX2" fmla="*/ 314960 w 1727200"/>
                <a:gd name="connsiteY2" fmla="*/ 12700 h 1714500"/>
                <a:gd name="connsiteX3" fmla="*/ 12700 w 1727200"/>
                <a:gd name="connsiteY3" fmla="*/ 1413510 h 1714500"/>
              </a:gdLst>
              <a:ahLst/>
              <a:cxnLst>
                <a:cxn ang="0">
                  <a:pos x="connsiteX0" y="connsiteY0"/>
                </a:cxn>
                <a:cxn ang="0">
                  <a:pos x="connsiteX1" y="connsiteY1"/>
                </a:cxn>
                <a:cxn ang="0">
                  <a:pos x="connsiteX2" y="connsiteY2"/>
                </a:cxn>
                <a:cxn ang="0">
                  <a:pos x="connsiteX3" y="connsiteY3"/>
                </a:cxn>
              </a:cxnLst>
              <a:rect l="l" t="t" r="r" b="b"/>
              <a:pathLst>
                <a:path w="1727200" h="1714500">
                  <a:moveTo>
                    <a:pt x="1355090" y="1706880"/>
                  </a:moveTo>
                  <a:lnTo>
                    <a:pt x="1719580" y="12700"/>
                  </a:lnTo>
                  <a:lnTo>
                    <a:pt x="314960" y="12700"/>
                  </a:lnTo>
                  <a:lnTo>
                    <a:pt x="12700" y="1413510"/>
                  </a:lnTo>
                  <a:close/>
                </a:path>
              </a:pathLst>
            </a:custGeom>
            <a:gradFill>
              <a:gsLst>
                <a:gs pos="100000">
                  <a:schemeClr val="accent3"/>
                </a:gs>
                <a:gs pos="0">
                  <a:schemeClr val="accent6"/>
                </a:gs>
              </a:gsLst>
              <a:lin ang="5940000" scaled="0"/>
            </a:gradFill>
            <a:ln w="12700" cap="flat">
              <a:noFill/>
              <a:prstDash val="solid"/>
              <a:miter/>
            </a:ln>
          </p:spPr>
          <p:txBody>
            <a:bodyPr rtlCol="0" anchor="ctr"/>
            <a:lstStyle/>
            <a:p>
              <a:endParaRPr lang="en-US" noProof="0" dirty="0"/>
            </a:p>
          </p:txBody>
        </p:sp>
      </p:grpSp>
      <p:sp>
        <p:nvSpPr>
          <p:cNvPr id="3" name="Subtitle 2">
            <a:extLst>
              <a:ext uri="{FF2B5EF4-FFF2-40B4-BE49-F238E27FC236}">
                <a16:creationId xmlns:a16="http://schemas.microsoft.com/office/drawing/2014/main" id="{14E79CE3-6B36-4090-99A1-F1D0E79B4276}"/>
              </a:ext>
            </a:extLst>
          </p:cNvPr>
          <p:cNvSpPr>
            <a:spLocks noGrp="1"/>
          </p:cNvSpPr>
          <p:nvPr>
            <p:ph type="subTitle" idx="1" hasCustomPrompt="1"/>
          </p:nvPr>
        </p:nvSpPr>
        <p:spPr>
          <a:xfrm rot="720000">
            <a:off x="8126323" y="5127866"/>
            <a:ext cx="3963590" cy="858767"/>
          </a:xfrm>
        </p:spPr>
        <p:txBody>
          <a:bodyPr anchor="ctr" anchorCtr="0">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a:t>
            </a:r>
          </a:p>
        </p:txBody>
      </p:sp>
      <p:sp>
        <p:nvSpPr>
          <p:cNvPr id="42" name="Picture Placeholder 26">
            <a:extLst>
              <a:ext uri="{FF2B5EF4-FFF2-40B4-BE49-F238E27FC236}">
                <a16:creationId xmlns:a16="http://schemas.microsoft.com/office/drawing/2014/main" id="{C109A47C-99A8-42F1-AF6B-F5CB08E6BC97}"/>
              </a:ext>
            </a:extLst>
          </p:cNvPr>
          <p:cNvSpPr>
            <a:spLocks noGrp="1"/>
          </p:cNvSpPr>
          <p:nvPr>
            <p:ph type="pic" sz="quarter" idx="15"/>
          </p:nvPr>
        </p:nvSpPr>
        <p:spPr>
          <a:xfrm>
            <a:off x="90" y="1115082"/>
            <a:ext cx="6230657" cy="5314602"/>
          </a:xfrm>
          <a:custGeom>
            <a:avLst/>
            <a:gdLst>
              <a:gd name="connsiteX0" fmla="*/ 0 w 5738813"/>
              <a:gd name="connsiteY0" fmla="*/ 5403850 h 5403850"/>
              <a:gd name="connsiteX1" fmla="*/ 1350963 w 5738813"/>
              <a:gd name="connsiteY1" fmla="*/ 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38813"/>
              <a:gd name="connsiteY0" fmla="*/ 5403850 h 5403850"/>
              <a:gd name="connsiteX1" fmla="*/ 11560 w 5738813"/>
              <a:gd name="connsiteY1" fmla="*/ 6440 h 5403850"/>
              <a:gd name="connsiteX2" fmla="*/ 4387851 w 5738813"/>
              <a:gd name="connsiteY2" fmla="*/ 0 h 5403850"/>
              <a:gd name="connsiteX3" fmla="*/ 5738813 w 5738813"/>
              <a:gd name="connsiteY3" fmla="*/ 5403850 h 5403850"/>
              <a:gd name="connsiteX4" fmla="*/ 0 w 5738813"/>
              <a:gd name="connsiteY4" fmla="*/ 5403850 h 5403850"/>
              <a:gd name="connsiteX0" fmla="*/ 0 w 5746572"/>
              <a:gd name="connsiteY0" fmla="*/ 5397410 h 5397410"/>
              <a:gd name="connsiteX1" fmla="*/ 11560 w 5746572"/>
              <a:gd name="connsiteY1" fmla="*/ 0 h 5397410"/>
              <a:gd name="connsiteX2" fmla="*/ 5746572 w 5746572"/>
              <a:gd name="connsiteY2" fmla="*/ 6439 h 5397410"/>
              <a:gd name="connsiteX3" fmla="*/ 5738813 w 5746572"/>
              <a:gd name="connsiteY3" fmla="*/ 5397410 h 5397410"/>
              <a:gd name="connsiteX4" fmla="*/ 0 w 5746572"/>
              <a:gd name="connsiteY4" fmla="*/ 5397410 h 5397410"/>
              <a:gd name="connsiteX0" fmla="*/ 0 w 6092996"/>
              <a:gd name="connsiteY0" fmla="*/ 5397410 h 5397410"/>
              <a:gd name="connsiteX1" fmla="*/ 11560 w 6092996"/>
              <a:gd name="connsiteY1" fmla="*/ 0 h 5397410"/>
              <a:gd name="connsiteX2" fmla="*/ 5746572 w 6092996"/>
              <a:gd name="connsiteY2" fmla="*/ 6439 h 5397410"/>
              <a:gd name="connsiteX3" fmla="*/ 6092982 w 6092996"/>
              <a:gd name="connsiteY3" fmla="*/ 4940210 h 5397410"/>
              <a:gd name="connsiteX4" fmla="*/ 0 w 6092996"/>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397410 h 5397410"/>
              <a:gd name="connsiteX1" fmla="*/ 11560 w 6092982"/>
              <a:gd name="connsiteY1" fmla="*/ 0 h 5397410"/>
              <a:gd name="connsiteX2" fmla="*/ 5746572 w 6092982"/>
              <a:gd name="connsiteY2" fmla="*/ 6439 h 5397410"/>
              <a:gd name="connsiteX3" fmla="*/ 6092982 w 6092982"/>
              <a:gd name="connsiteY3" fmla="*/ 4940210 h 5397410"/>
              <a:gd name="connsiteX4" fmla="*/ 0 w 6092982"/>
              <a:gd name="connsiteY4" fmla="*/ 5397410 h 5397410"/>
              <a:gd name="connsiteX0" fmla="*/ 0 w 6092982"/>
              <a:gd name="connsiteY0" fmla="*/ 5408602 h 5408602"/>
              <a:gd name="connsiteX1" fmla="*/ 11560 w 6092982"/>
              <a:gd name="connsiteY1" fmla="*/ 0 h 5408602"/>
              <a:gd name="connsiteX2" fmla="*/ 5746572 w 6092982"/>
              <a:gd name="connsiteY2" fmla="*/ 6439 h 5408602"/>
              <a:gd name="connsiteX3" fmla="*/ 6092982 w 6092982"/>
              <a:gd name="connsiteY3" fmla="*/ 4940210 h 5408602"/>
              <a:gd name="connsiteX4" fmla="*/ 0 w 6092982"/>
              <a:gd name="connsiteY4" fmla="*/ 5408602 h 5408602"/>
              <a:gd name="connsiteX0" fmla="*/ 0 w 6065273"/>
              <a:gd name="connsiteY0" fmla="*/ 5408602 h 5408602"/>
              <a:gd name="connsiteX1" fmla="*/ 11560 w 6065273"/>
              <a:gd name="connsiteY1" fmla="*/ 0 h 5408602"/>
              <a:gd name="connsiteX2" fmla="*/ 5746572 w 6065273"/>
              <a:gd name="connsiteY2" fmla="*/ 6439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12034 h 5408602"/>
              <a:gd name="connsiteX3" fmla="*/ 6065273 w 6065273"/>
              <a:gd name="connsiteY3" fmla="*/ 4979386 h 5408602"/>
              <a:gd name="connsiteX4" fmla="*/ 0 w 6065273"/>
              <a:gd name="connsiteY4" fmla="*/ 5408602 h 5408602"/>
              <a:gd name="connsiteX0" fmla="*/ 0 w 6065273"/>
              <a:gd name="connsiteY0" fmla="*/ 5408602 h 5408602"/>
              <a:gd name="connsiteX1" fmla="*/ 11560 w 6065273"/>
              <a:gd name="connsiteY1" fmla="*/ 0 h 5408602"/>
              <a:gd name="connsiteX2" fmla="*/ 5724405 w 6065273"/>
              <a:gd name="connsiteY2" fmla="*/ 841 h 5408602"/>
              <a:gd name="connsiteX3" fmla="*/ 6065273 w 6065273"/>
              <a:gd name="connsiteY3" fmla="*/ 4979386 h 5408602"/>
              <a:gd name="connsiteX4" fmla="*/ 0 w 6065273"/>
              <a:gd name="connsiteY4" fmla="*/ 5408602 h 5408602"/>
              <a:gd name="connsiteX0" fmla="*/ 693 w 6065966"/>
              <a:gd name="connsiteY0" fmla="*/ 5408602 h 5408602"/>
              <a:gd name="connsiteX1" fmla="*/ 1170 w 6065966"/>
              <a:gd name="connsiteY1" fmla="*/ 0 h 5408602"/>
              <a:gd name="connsiteX2" fmla="*/ 5725098 w 6065966"/>
              <a:gd name="connsiteY2" fmla="*/ 841 h 5408602"/>
              <a:gd name="connsiteX3" fmla="*/ 6065966 w 6065966"/>
              <a:gd name="connsiteY3" fmla="*/ 4979386 h 5408602"/>
              <a:gd name="connsiteX4" fmla="*/ 693 w 6065966"/>
              <a:gd name="connsiteY4" fmla="*/ 5408602 h 5408602"/>
              <a:gd name="connsiteX0" fmla="*/ 693 w 6218366"/>
              <a:gd name="connsiteY0" fmla="*/ 5408602 h 5408602"/>
              <a:gd name="connsiteX1" fmla="*/ 1170 w 6218366"/>
              <a:gd name="connsiteY1" fmla="*/ 0 h 5408602"/>
              <a:gd name="connsiteX2" fmla="*/ 5725098 w 6218366"/>
              <a:gd name="connsiteY2" fmla="*/ 841 h 5408602"/>
              <a:gd name="connsiteX3" fmla="*/ 6218366 w 6218366"/>
              <a:gd name="connsiteY3" fmla="*/ 4235528 h 5408602"/>
              <a:gd name="connsiteX4" fmla="*/ 693 w 6218366"/>
              <a:gd name="connsiteY4" fmla="*/ 5408602 h 5408602"/>
              <a:gd name="connsiteX0" fmla="*/ 693 w 6218366"/>
              <a:gd name="connsiteY0" fmla="*/ 5408602 h 5408602"/>
              <a:gd name="connsiteX1" fmla="*/ 1170 w 6218366"/>
              <a:gd name="connsiteY1" fmla="*/ 0 h 5408602"/>
              <a:gd name="connsiteX2" fmla="*/ 5496498 w 6218366"/>
              <a:gd name="connsiteY2" fmla="*/ 39317 h 5408602"/>
              <a:gd name="connsiteX3" fmla="*/ 6218366 w 6218366"/>
              <a:gd name="connsiteY3" fmla="*/ 4235528 h 5408602"/>
              <a:gd name="connsiteX4" fmla="*/ 693 w 6218366"/>
              <a:gd name="connsiteY4" fmla="*/ 5408602 h 5408602"/>
              <a:gd name="connsiteX0" fmla="*/ 693 w 6218366"/>
              <a:gd name="connsiteY0" fmla="*/ 5369285 h 5369285"/>
              <a:gd name="connsiteX1" fmla="*/ 1170 w 6218366"/>
              <a:gd name="connsiteY1" fmla="*/ 1012345 h 5369285"/>
              <a:gd name="connsiteX2" fmla="*/ 5496498 w 6218366"/>
              <a:gd name="connsiteY2" fmla="*/ 0 h 5369285"/>
              <a:gd name="connsiteX3" fmla="*/ 6218366 w 6218366"/>
              <a:gd name="connsiteY3" fmla="*/ 4196211 h 5369285"/>
              <a:gd name="connsiteX4" fmla="*/ 693 w 6218366"/>
              <a:gd name="connsiteY4" fmla="*/ 5369285 h 5369285"/>
              <a:gd name="connsiteX0" fmla="*/ 693 w 6225320"/>
              <a:gd name="connsiteY0" fmla="*/ 5369285 h 5369285"/>
              <a:gd name="connsiteX1" fmla="*/ 1170 w 6225320"/>
              <a:gd name="connsiteY1" fmla="*/ 1012345 h 5369285"/>
              <a:gd name="connsiteX2" fmla="*/ 5496498 w 6225320"/>
              <a:gd name="connsiteY2" fmla="*/ 0 h 5369285"/>
              <a:gd name="connsiteX3" fmla="*/ 6225320 w 6225320"/>
              <a:gd name="connsiteY3" fmla="*/ 4224299 h 5369285"/>
              <a:gd name="connsiteX4" fmla="*/ 693 w 6225320"/>
              <a:gd name="connsiteY4" fmla="*/ 5369285 h 5369285"/>
              <a:gd name="connsiteX0" fmla="*/ 3850 w 6225001"/>
              <a:gd name="connsiteY0" fmla="*/ 5358752 h 5358752"/>
              <a:gd name="connsiteX1" fmla="*/ 851 w 6225001"/>
              <a:gd name="connsiteY1" fmla="*/ 1012345 h 5358752"/>
              <a:gd name="connsiteX2" fmla="*/ 5496179 w 6225001"/>
              <a:gd name="connsiteY2" fmla="*/ 0 h 5358752"/>
              <a:gd name="connsiteX3" fmla="*/ 6225001 w 6225001"/>
              <a:gd name="connsiteY3" fmla="*/ 4224299 h 5358752"/>
              <a:gd name="connsiteX4" fmla="*/ 3850 w 6225001"/>
              <a:gd name="connsiteY4" fmla="*/ 5358752 h 5358752"/>
              <a:gd name="connsiteX0" fmla="*/ 3850 w 6230428"/>
              <a:gd name="connsiteY0" fmla="*/ 5358752 h 5358752"/>
              <a:gd name="connsiteX1" fmla="*/ 851 w 6230428"/>
              <a:gd name="connsiteY1" fmla="*/ 1012345 h 5358752"/>
              <a:gd name="connsiteX2" fmla="*/ 5496179 w 6230428"/>
              <a:gd name="connsiteY2" fmla="*/ 0 h 5358752"/>
              <a:gd name="connsiteX3" fmla="*/ 6230428 w 6230428"/>
              <a:gd name="connsiteY3" fmla="*/ 4229780 h 5358752"/>
              <a:gd name="connsiteX4" fmla="*/ 3850 w 6230428"/>
              <a:gd name="connsiteY4" fmla="*/ 5358752 h 5358752"/>
              <a:gd name="connsiteX0" fmla="*/ 3850 w 6230428"/>
              <a:gd name="connsiteY0" fmla="*/ 5361493 h 5361493"/>
              <a:gd name="connsiteX1" fmla="*/ 851 w 6230428"/>
              <a:gd name="connsiteY1" fmla="*/ 1015086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1493 h 5361493"/>
              <a:gd name="connsiteX1" fmla="*/ 851 w 6230428"/>
              <a:gd name="connsiteY1" fmla="*/ 1009607 h 5361493"/>
              <a:gd name="connsiteX2" fmla="*/ 5501605 w 6230428"/>
              <a:gd name="connsiteY2" fmla="*/ 0 h 5361493"/>
              <a:gd name="connsiteX3" fmla="*/ 6230428 w 6230428"/>
              <a:gd name="connsiteY3" fmla="*/ 4232521 h 5361493"/>
              <a:gd name="connsiteX4" fmla="*/ 3850 w 6230428"/>
              <a:gd name="connsiteY4" fmla="*/ 5361493 h 5361493"/>
              <a:gd name="connsiteX0" fmla="*/ 3850 w 6230428"/>
              <a:gd name="connsiteY0" fmla="*/ 5364233 h 5364233"/>
              <a:gd name="connsiteX1" fmla="*/ 851 w 6230428"/>
              <a:gd name="connsiteY1" fmla="*/ 1009607 h 5364233"/>
              <a:gd name="connsiteX2" fmla="*/ 5501605 w 6230428"/>
              <a:gd name="connsiteY2" fmla="*/ 0 h 5364233"/>
              <a:gd name="connsiteX3" fmla="*/ 6230428 w 6230428"/>
              <a:gd name="connsiteY3" fmla="*/ 4232521 h 5364233"/>
              <a:gd name="connsiteX4" fmla="*/ 3850 w 6230428"/>
              <a:gd name="connsiteY4" fmla="*/ 5364233 h 5364233"/>
              <a:gd name="connsiteX0" fmla="*/ 1366 w 6230657"/>
              <a:gd name="connsiteY0" fmla="*/ 5366973 h 5366973"/>
              <a:gd name="connsiteX1" fmla="*/ 1080 w 6230657"/>
              <a:gd name="connsiteY1" fmla="*/ 1009607 h 5366973"/>
              <a:gd name="connsiteX2" fmla="*/ 5501834 w 6230657"/>
              <a:gd name="connsiteY2" fmla="*/ 0 h 5366973"/>
              <a:gd name="connsiteX3" fmla="*/ 6230657 w 6230657"/>
              <a:gd name="connsiteY3" fmla="*/ 4232521 h 5366973"/>
              <a:gd name="connsiteX4" fmla="*/ 1366 w 6230657"/>
              <a:gd name="connsiteY4" fmla="*/ 5366973 h 53669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30657" h="5366973">
                <a:moveTo>
                  <a:pt x="1366" y="5366973"/>
                </a:moveTo>
                <a:cubicBezTo>
                  <a:pt x="5219" y="3567836"/>
                  <a:pt x="-2773" y="2808744"/>
                  <a:pt x="1080" y="1009607"/>
                </a:cubicBezTo>
                <a:lnTo>
                  <a:pt x="5501834" y="0"/>
                </a:lnTo>
                <a:lnTo>
                  <a:pt x="6230657" y="4232521"/>
                </a:lnTo>
                <a:lnTo>
                  <a:pt x="1366" y="5366973"/>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2" name="Title 1">
            <a:extLst>
              <a:ext uri="{FF2B5EF4-FFF2-40B4-BE49-F238E27FC236}">
                <a16:creationId xmlns:a16="http://schemas.microsoft.com/office/drawing/2014/main" id="{4B92DD61-4420-4806-AA96-2BCD8FCA8CA4}"/>
              </a:ext>
            </a:extLst>
          </p:cNvPr>
          <p:cNvSpPr>
            <a:spLocks noGrp="1"/>
          </p:cNvSpPr>
          <p:nvPr>
            <p:ph type="ctrTitle" hasCustomPrompt="1"/>
          </p:nvPr>
        </p:nvSpPr>
        <p:spPr>
          <a:xfrm rot="840000">
            <a:off x="7262451" y="2726139"/>
            <a:ext cx="4851352" cy="1827069"/>
          </a:xfrm>
        </p:spPr>
        <p:txBody>
          <a:bodyPr anchor="ctr" anchorCtr="0">
            <a:normAutofit/>
          </a:bodyPr>
          <a:lstStyle>
            <a:lvl1pPr algn="l">
              <a:defRPr sz="5500">
                <a:solidFill>
                  <a:schemeClr val="bg1"/>
                </a:solidFill>
              </a:defRPr>
            </a:lvl1pPr>
          </a:lstStyle>
          <a:p>
            <a:r>
              <a:rPr lang="en-US" noProof="0"/>
              <a:t>Presentation</a:t>
            </a:r>
            <a:br>
              <a:rPr lang="en-US" noProof="0"/>
            </a:br>
            <a:r>
              <a:rPr lang="en-US" noProof="0"/>
              <a:t>Title</a:t>
            </a:r>
          </a:p>
        </p:txBody>
      </p:sp>
      <p:sp>
        <p:nvSpPr>
          <p:cNvPr id="45" name="Text Placeholder 44">
            <a:extLst>
              <a:ext uri="{FF2B5EF4-FFF2-40B4-BE49-F238E27FC236}">
                <a16:creationId xmlns:a16="http://schemas.microsoft.com/office/drawing/2014/main" id="{01A16A82-6F5C-4DAC-A624-CA3711A1B027}"/>
              </a:ext>
            </a:extLst>
          </p:cNvPr>
          <p:cNvSpPr>
            <a:spLocks noGrp="1"/>
          </p:cNvSpPr>
          <p:nvPr>
            <p:ph type="body" sz="quarter" idx="16" hasCustomPrompt="1"/>
          </p:nvPr>
        </p:nvSpPr>
        <p:spPr>
          <a:xfrm rot="720000">
            <a:off x="9571721" y="580664"/>
            <a:ext cx="1391775" cy="858837"/>
          </a:xfrm>
        </p:spPr>
        <p:txBody>
          <a:bodyPr>
            <a:normAutofit/>
          </a:bodyPr>
          <a:lstStyle>
            <a:lvl1pPr marL="0" indent="0" algn="ctr">
              <a:buNone/>
              <a:defRPr sz="2600" b="1">
                <a:solidFill>
                  <a:schemeClr val="bg1"/>
                </a:solidFill>
              </a:defRPr>
            </a:lvl1pPr>
          </a:lstStyle>
          <a:p>
            <a:pPr lvl="0"/>
            <a:r>
              <a:rPr lang="en-US" noProof="0"/>
              <a:t>MONTH</a:t>
            </a:r>
            <a:br>
              <a:rPr lang="en-US" noProof="0"/>
            </a:br>
            <a:r>
              <a:rPr lang="en-US" noProof="0"/>
              <a:t>20XX</a:t>
            </a:r>
          </a:p>
        </p:txBody>
      </p:sp>
    </p:spTree>
    <p:extLst>
      <p:ext uri="{BB962C8B-B14F-4D97-AF65-F5344CB8AC3E}">
        <p14:creationId xmlns:p14="http://schemas.microsoft.com/office/powerpoint/2010/main" val="7966717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Layout 1">
    <p:spTree>
      <p:nvGrpSpPr>
        <p:cNvPr id="1" name=""/>
        <p:cNvGrpSpPr/>
        <p:nvPr/>
      </p:nvGrpSpPr>
      <p:grpSpPr>
        <a:xfrm>
          <a:off x="0" y="0"/>
          <a:ext cx="0" cy="0"/>
          <a:chOff x="0" y="0"/>
          <a:chExt cx="0" cy="0"/>
        </a:xfrm>
      </p:grpSpPr>
      <p:grpSp>
        <p:nvGrpSpPr>
          <p:cNvPr id="7" name="Graphic 16">
            <a:extLst>
              <a:ext uri="{FF2B5EF4-FFF2-40B4-BE49-F238E27FC236}">
                <a16:creationId xmlns:a16="http://schemas.microsoft.com/office/drawing/2014/main" id="{AD638337-297E-49B3-AE0F-B36EC9D01661}"/>
              </a:ext>
            </a:extLst>
          </p:cNvPr>
          <p:cNvGrpSpPr/>
          <p:nvPr userDrawn="1"/>
        </p:nvGrpSpPr>
        <p:grpSpPr>
          <a:xfrm>
            <a:off x="10962579" y="5678327"/>
            <a:ext cx="1234800" cy="1051200"/>
            <a:chOff x="5626893" y="3026568"/>
            <a:chExt cx="937260" cy="800760"/>
          </a:xfrm>
        </p:grpSpPr>
        <p:sp>
          <p:nvSpPr>
            <p:cNvPr id="8" name="Freeform: Shape 7">
              <a:extLst>
                <a:ext uri="{FF2B5EF4-FFF2-40B4-BE49-F238E27FC236}">
                  <a16:creationId xmlns:a16="http://schemas.microsoft.com/office/drawing/2014/main" id="{2FA8DCE5-120B-4D39-B899-95EBEC388DEA}"/>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id="{53F4B5D3-A813-434A-B7AA-8FEE19B9CF16}"/>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3" name="Text Placeholder 2">
            <a:extLst>
              <a:ext uri="{FF2B5EF4-FFF2-40B4-BE49-F238E27FC236}">
                <a16:creationId xmlns:a16="http://schemas.microsoft.com/office/drawing/2014/main" id="{B6DFBA5C-859C-4C16-8ECF-9FCA37E77DD4}"/>
              </a:ext>
            </a:extLst>
          </p:cNvPr>
          <p:cNvSpPr>
            <a:spLocks noGrp="1"/>
          </p:cNvSpPr>
          <p:nvPr>
            <p:ph type="body" idx="1" hasCustomPrompt="1"/>
          </p:nvPr>
        </p:nvSpPr>
        <p:spPr>
          <a:xfrm>
            <a:off x="748030" y="2442380"/>
            <a:ext cx="3913632" cy="804672"/>
          </a:xfrm>
          <a:gradFill>
            <a:gsLst>
              <a:gs pos="0">
                <a:schemeClr val="tx2"/>
              </a:gs>
              <a:gs pos="100000">
                <a:schemeClr val="tx1"/>
              </a:gs>
            </a:gsLst>
            <a:lin ang="10800000" scaled="1"/>
          </a:gradFill>
        </p:spPr>
        <p:txBody>
          <a:bodyPr lIns="144000" tIns="72000" bIns="72000" anchor="ctr" anchorCtr="0">
            <a:normAutofit/>
          </a:bodyPr>
          <a:lstStyle>
            <a:lvl1pPr marL="0" indent="0">
              <a:buNone/>
              <a:defRPr sz="20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EDIT MASTER TEXT STYLES</a:t>
            </a:r>
          </a:p>
        </p:txBody>
      </p:sp>
      <p:sp>
        <p:nvSpPr>
          <p:cNvPr id="4" name="Date Placeholder 3">
            <a:extLst>
              <a:ext uri="{FF2B5EF4-FFF2-40B4-BE49-F238E27FC236}">
                <a16:creationId xmlns:a16="http://schemas.microsoft.com/office/drawing/2014/main" id="{4DBF8466-F90A-4774-B172-0061F1A7985F}"/>
              </a:ext>
            </a:extLst>
          </p:cNvPr>
          <p:cNvSpPr>
            <a:spLocks noGrp="1"/>
          </p:cNvSpPr>
          <p:nvPr>
            <p:ph type="dt" sz="half" idx="10"/>
          </p:nvPr>
        </p:nvSpPr>
        <p:spPr/>
        <p:txBody>
          <a:bodyPr/>
          <a:lstStyle/>
          <a:p>
            <a:fld id="{D17A6D05-D16B-4603-A323-876374AD20C5}" type="datetime3">
              <a:rPr lang="en-US" noProof="0" smtClean="0"/>
              <a:t>30 August 2020</a:t>
            </a:fld>
            <a:endParaRPr lang="en-US" noProof="0" dirty="0"/>
          </a:p>
        </p:txBody>
      </p:sp>
      <p:sp>
        <p:nvSpPr>
          <p:cNvPr id="5" name="Footer Placeholder 4">
            <a:extLst>
              <a:ext uri="{FF2B5EF4-FFF2-40B4-BE49-F238E27FC236}">
                <a16:creationId xmlns:a16="http://schemas.microsoft.com/office/drawing/2014/main" id="{7BC76C28-113A-459C-BD12-125E112B10B7}"/>
              </a:ext>
            </a:extLst>
          </p:cNvPr>
          <p:cNvSpPr>
            <a:spLocks noGrp="1"/>
          </p:cNvSpPr>
          <p:nvPr>
            <p:ph type="ftr" sz="quarter" idx="11"/>
          </p:nvPr>
        </p:nvSpPr>
        <p:spPr/>
        <p:txBody>
          <a:bodyPr lIns="0"/>
          <a:lstStyle/>
          <a:p>
            <a:endParaRPr lang="en-US" noProof="0" dirty="0"/>
          </a:p>
        </p:txBody>
      </p:sp>
      <p:sp>
        <p:nvSpPr>
          <p:cNvPr id="6" name="Slide Number Placeholder 5">
            <a:extLst>
              <a:ext uri="{FF2B5EF4-FFF2-40B4-BE49-F238E27FC236}">
                <a16:creationId xmlns:a16="http://schemas.microsoft.com/office/drawing/2014/main" id="{6D51ADD0-1305-43DD-A03D-2FE3B5D0EB62}"/>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0" name="Graphic 23">
            <a:extLst>
              <a:ext uri="{FF2B5EF4-FFF2-40B4-BE49-F238E27FC236}">
                <a16:creationId xmlns:a16="http://schemas.microsoft.com/office/drawing/2014/main" id="{74E08599-4D6A-4CDA-9228-3DBD31E1E64D}"/>
              </a:ext>
            </a:extLst>
          </p:cNvPr>
          <p:cNvSpPr/>
          <p:nvPr userDrawn="1"/>
        </p:nvSpPr>
        <p:spPr>
          <a:xfrm>
            <a:off x="-24517" y="970945"/>
            <a:ext cx="4593600" cy="1238400"/>
          </a:xfrm>
          <a:custGeom>
            <a:avLst/>
            <a:gdLst>
              <a:gd name="connsiteX0" fmla="*/ 3451384 w 3457575"/>
              <a:gd name="connsiteY0" fmla="*/ 842439 h 942975"/>
              <a:gd name="connsiteX1" fmla="*/ 3367564 w 3457575"/>
              <a:gd name="connsiteY1" fmla="*/ 44244 h 942975"/>
              <a:gd name="connsiteX2" fmla="*/ 7144 w 3457575"/>
              <a:gd name="connsiteY2" fmla="*/ 129969 h 942975"/>
              <a:gd name="connsiteX3" fmla="*/ 7144 w 3457575"/>
              <a:gd name="connsiteY3" fmla="*/ 936736 h 942975"/>
              <a:gd name="connsiteX4" fmla="*/ 3451384 w 3457575"/>
              <a:gd name="connsiteY4" fmla="*/ 842439 h 9429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57575" h="942975">
                <a:moveTo>
                  <a:pt x="3451384" y="842439"/>
                </a:moveTo>
                <a:lnTo>
                  <a:pt x="3367564" y="44244"/>
                </a:lnTo>
                <a:cubicBezTo>
                  <a:pt x="3367564" y="44244"/>
                  <a:pt x="2172176" y="-81486"/>
                  <a:pt x="7144" y="129969"/>
                </a:cubicBezTo>
                <a:lnTo>
                  <a:pt x="7144" y="936736"/>
                </a:lnTo>
                <a:cubicBezTo>
                  <a:pt x="1989296" y="739569"/>
                  <a:pt x="3451384" y="842439"/>
                  <a:pt x="3451384" y="842439"/>
                </a:cubicBezTo>
                <a:close/>
              </a:path>
            </a:pathLst>
          </a:custGeom>
          <a:gradFill flip="none" rotWithShape="1">
            <a:gsLst>
              <a:gs pos="0">
                <a:schemeClr val="accent2">
                  <a:alpha val="10000"/>
                </a:schemeClr>
              </a:gs>
              <a:gs pos="88000">
                <a:schemeClr val="accent2">
                  <a:alpha val="50000"/>
                </a:schemeClr>
              </a:gs>
            </a:gsLst>
            <a:lin ang="10800000" scaled="1"/>
            <a:tileRect/>
          </a:gradFill>
          <a:ln w="9525" cap="flat">
            <a:noFill/>
            <a:prstDash val="solid"/>
            <a:miter/>
          </a:ln>
        </p:spPr>
        <p:txBody>
          <a:bodyPr rtlCol="0" anchor="ctr"/>
          <a:lstStyle/>
          <a:p>
            <a:endParaRPr lang="en-US" noProof="0" dirty="0"/>
          </a:p>
        </p:txBody>
      </p:sp>
      <p:sp>
        <p:nvSpPr>
          <p:cNvPr id="11" name="Graphic 6">
            <a:extLst>
              <a:ext uri="{FF2B5EF4-FFF2-40B4-BE49-F238E27FC236}">
                <a16:creationId xmlns:a16="http://schemas.microsoft.com/office/drawing/2014/main" id="{548D0821-4E36-47CF-A7AC-8FB339F5F24A}"/>
              </a:ext>
            </a:extLst>
          </p:cNvPr>
          <p:cNvSpPr/>
          <p:nvPr userDrawn="1"/>
        </p:nvSpPr>
        <p:spPr>
          <a:xfrm>
            <a:off x="-26126" y="587196"/>
            <a:ext cx="4885313" cy="1632656"/>
          </a:xfrm>
          <a:custGeom>
            <a:avLst/>
            <a:gdLst>
              <a:gd name="connsiteX0" fmla="*/ 12607 w 4885312"/>
              <a:gd name="connsiteY0" fmla="*/ 1627544 h 1632656"/>
              <a:gd name="connsiteX1" fmla="*/ 4876404 w 4885312"/>
              <a:gd name="connsiteY1" fmla="*/ 1073201 h 1632656"/>
              <a:gd name="connsiteX2" fmla="*/ 4765029 w 4885312"/>
              <a:gd name="connsiteY2" fmla="*/ 12607 h 1632656"/>
              <a:gd name="connsiteX3" fmla="*/ 12607 w 4885312"/>
              <a:gd name="connsiteY3" fmla="*/ 554294 h 1632656"/>
            </a:gdLst>
            <a:ahLst/>
            <a:cxnLst>
              <a:cxn ang="0">
                <a:pos x="connsiteX0" y="connsiteY0"/>
              </a:cxn>
              <a:cxn ang="0">
                <a:pos x="connsiteX1" y="connsiteY1"/>
              </a:cxn>
              <a:cxn ang="0">
                <a:pos x="connsiteX2" y="connsiteY2"/>
              </a:cxn>
              <a:cxn ang="0">
                <a:pos x="connsiteX3" y="connsiteY3"/>
              </a:cxn>
            </a:cxnLst>
            <a:rect l="l" t="t" r="r" b="b"/>
            <a:pathLst>
              <a:path w="4885312" h="1632656">
                <a:moveTo>
                  <a:pt x="12607" y="1627544"/>
                </a:moveTo>
                <a:lnTo>
                  <a:pt x="4876404" y="1073201"/>
                </a:lnTo>
                <a:lnTo>
                  <a:pt x="4765029" y="12607"/>
                </a:lnTo>
                <a:lnTo>
                  <a:pt x="12607" y="554294"/>
                </a:lnTo>
                <a:close/>
              </a:path>
            </a:pathLst>
          </a:custGeom>
          <a:gradFill flip="none" rotWithShape="1">
            <a:gsLst>
              <a:gs pos="9000">
                <a:schemeClr val="accent1"/>
              </a:gs>
              <a:gs pos="100000">
                <a:schemeClr val="accent2"/>
              </a:gs>
            </a:gsLst>
            <a:lin ang="360000" scaled="0"/>
            <a:tileRect/>
          </a:gradFill>
          <a:ln w="12650" cap="flat">
            <a:noFill/>
            <a:prstDash val="solid"/>
            <a:miter/>
          </a:ln>
        </p:spPr>
        <p:txBody>
          <a:bodyPr rtlCol="0" anchor="ctr"/>
          <a:lstStyle/>
          <a:p>
            <a:endParaRPr lang="en-US" noProof="0" dirty="0"/>
          </a:p>
        </p:txBody>
      </p:sp>
      <p:sp>
        <p:nvSpPr>
          <p:cNvPr id="13" name="Title 1">
            <a:extLst>
              <a:ext uri="{FF2B5EF4-FFF2-40B4-BE49-F238E27FC236}">
                <a16:creationId xmlns:a16="http://schemas.microsoft.com/office/drawing/2014/main" id="{F708432B-D626-47BC-8C1E-E5F2ADCDCE43}"/>
              </a:ext>
            </a:extLst>
          </p:cNvPr>
          <p:cNvSpPr>
            <a:spLocks noGrp="1"/>
          </p:cNvSpPr>
          <p:nvPr>
            <p:ph type="title" hasCustomPrompt="1"/>
          </p:nvPr>
        </p:nvSpPr>
        <p:spPr>
          <a:xfrm rot="-360000">
            <a:off x="846111" y="974881"/>
            <a:ext cx="3933620" cy="734415"/>
          </a:xfrm>
        </p:spPr>
        <p:txBody>
          <a:bodyPr anchor="b">
            <a:normAutofit/>
          </a:bodyPr>
          <a:lstStyle>
            <a:lvl1pPr>
              <a:defRPr sz="4000">
                <a:solidFill>
                  <a:schemeClr val="bg1"/>
                </a:solidFill>
              </a:defRPr>
            </a:lvl1pPr>
          </a:lstStyle>
          <a:p>
            <a:r>
              <a:rPr lang="en-US" noProof="0"/>
              <a:t>Text Layout 1</a:t>
            </a:r>
          </a:p>
        </p:txBody>
      </p:sp>
      <p:sp>
        <p:nvSpPr>
          <p:cNvPr id="17" name="Text Placeholder 16">
            <a:extLst>
              <a:ext uri="{FF2B5EF4-FFF2-40B4-BE49-F238E27FC236}">
                <a16:creationId xmlns:a16="http://schemas.microsoft.com/office/drawing/2014/main" id="{B8041375-FFF3-48A5-8985-52AD4D496A62}"/>
              </a:ext>
            </a:extLst>
          </p:cNvPr>
          <p:cNvSpPr>
            <a:spLocks noGrp="1"/>
          </p:cNvSpPr>
          <p:nvPr>
            <p:ph type="body" sz="quarter" idx="13"/>
          </p:nvPr>
        </p:nvSpPr>
        <p:spPr>
          <a:xfrm>
            <a:off x="808990" y="3392622"/>
            <a:ext cx="3913188" cy="2249488"/>
          </a:xfrm>
        </p:spPr>
        <p:txBody>
          <a:bodyPr>
            <a:normAutofit/>
          </a:bodyPr>
          <a:lstStyle>
            <a:lvl1pPr marL="180000" indent="-180000">
              <a:spcBef>
                <a:spcPts val="600"/>
              </a:spcBef>
              <a:buClr>
                <a:schemeClr val="accent2"/>
              </a:buClr>
              <a:defRPr sz="1600" b="0">
                <a:latin typeface="+mn-lt"/>
              </a:defRPr>
            </a:lvl1pPr>
            <a:lvl2pPr marL="457200" indent="0">
              <a:buNone/>
              <a:defRPr sz="1600">
                <a:latin typeface="Franklin Gothic Book" panose="020B0503020102020204" pitchFamily="34" charset="0"/>
              </a:defRPr>
            </a:lvl2pPr>
            <a:lvl3pPr>
              <a:defRPr sz="1600">
                <a:latin typeface="Franklin Gothic Book" panose="020B0503020102020204" pitchFamily="34" charset="0"/>
              </a:defRPr>
            </a:lvl3pPr>
            <a:lvl4pPr>
              <a:defRPr sz="1600">
                <a:latin typeface="Franklin Gothic Book" panose="020B0503020102020204" pitchFamily="34" charset="0"/>
              </a:defRPr>
            </a:lvl4pPr>
            <a:lvl5pPr>
              <a:defRPr sz="1600">
                <a:latin typeface="Franklin Gothic Book" panose="020B0503020102020204" pitchFamily="34" charset="0"/>
              </a:defRPr>
            </a:lvl5pPr>
          </a:lstStyle>
          <a:p>
            <a:pPr lvl="0"/>
            <a:r>
              <a:rPr lang="en-US" noProof="0"/>
              <a:t>Edit Master text styles</a:t>
            </a:r>
          </a:p>
        </p:txBody>
      </p:sp>
      <p:grpSp>
        <p:nvGrpSpPr>
          <p:cNvPr id="19" name="Graphic 17">
            <a:extLst>
              <a:ext uri="{FF2B5EF4-FFF2-40B4-BE49-F238E27FC236}">
                <a16:creationId xmlns:a16="http://schemas.microsoft.com/office/drawing/2014/main" id="{1CF7F5A7-666B-4C97-8F1C-0930361F612E}"/>
              </a:ext>
            </a:extLst>
          </p:cNvPr>
          <p:cNvGrpSpPr/>
          <p:nvPr/>
        </p:nvGrpSpPr>
        <p:grpSpPr>
          <a:xfrm>
            <a:off x="5530724" y="0"/>
            <a:ext cx="6340653" cy="6429600"/>
            <a:chOff x="5530724" y="0"/>
            <a:chExt cx="6340653" cy="6429600"/>
          </a:xfrm>
        </p:grpSpPr>
        <p:sp>
          <p:nvSpPr>
            <p:cNvPr id="20" name="Freeform: Shape 19">
              <a:extLst>
                <a:ext uri="{FF2B5EF4-FFF2-40B4-BE49-F238E27FC236}">
                  <a16:creationId xmlns:a16="http://schemas.microsoft.com/office/drawing/2014/main" id="{E7BC95EC-0C9A-48BD-BC1E-AF1C1DA9C02C}"/>
                </a:ext>
              </a:extLst>
            </p:cNvPr>
            <p:cNvSpPr/>
            <p:nvPr/>
          </p:nvSpPr>
          <p:spPr>
            <a:xfrm>
              <a:off x="5518024" y="-12700"/>
              <a:ext cx="2287209" cy="5565543"/>
            </a:xfrm>
            <a:custGeom>
              <a:avLst/>
              <a:gdLst>
                <a:gd name="connsiteX0" fmla="*/ 1132162 w 2287209"/>
                <a:gd name="connsiteY0" fmla="*/ 5560454 h 5565543"/>
                <a:gd name="connsiteX1" fmla="*/ 2283391 w 2287209"/>
                <a:gd name="connsiteY1" fmla="*/ 12700 h 5565543"/>
                <a:gd name="connsiteX2" fmla="*/ 552736 w 2287209"/>
                <a:gd name="connsiteY2" fmla="*/ 12700 h 5565543"/>
                <a:gd name="connsiteX3" fmla="*/ 12700 w 2287209"/>
                <a:gd name="connsiteY3" fmla="*/ 5359688 h 5565543"/>
                <a:gd name="connsiteX4" fmla="*/ 1132162 w 2287209"/>
                <a:gd name="connsiteY4" fmla="*/ 5560454 h 55655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87209" h="5565543">
                  <a:moveTo>
                    <a:pt x="1132162" y="5560454"/>
                  </a:moveTo>
                  <a:lnTo>
                    <a:pt x="2283391" y="12700"/>
                  </a:lnTo>
                  <a:lnTo>
                    <a:pt x="552736" y="12700"/>
                  </a:lnTo>
                  <a:cubicBezTo>
                    <a:pt x="569255" y="560360"/>
                    <a:pt x="573067" y="2477804"/>
                    <a:pt x="12700" y="5359688"/>
                  </a:cubicBezTo>
                  <a:cubicBezTo>
                    <a:pt x="363406" y="5395267"/>
                    <a:pt x="1132162" y="5560454"/>
                    <a:pt x="1132162" y="5560454"/>
                  </a:cubicBezTo>
                  <a:close/>
                </a:path>
              </a:pathLst>
            </a:custGeom>
            <a:gradFill flip="none" rotWithShape="1">
              <a:gsLst>
                <a:gs pos="3000">
                  <a:schemeClr val="accent5">
                    <a:alpha val="6000"/>
                  </a:schemeClr>
                </a:gs>
                <a:gs pos="100000">
                  <a:schemeClr val="accent5">
                    <a:alpha val="50000"/>
                  </a:schemeClr>
                </a:gs>
              </a:gsLst>
              <a:lin ang="5880000" scaled="0"/>
              <a:tileRect/>
            </a:gradFill>
            <a:ln w="12694" cap="flat">
              <a:noFill/>
              <a:prstDash val="solid"/>
              <a:miter/>
            </a:ln>
          </p:spPr>
          <p:txBody>
            <a:bodyPr rtlCol="0" anchor="ctr"/>
            <a:lstStyle/>
            <a:p>
              <a:endParaRPr lang="en-US" noProof="0" dirty="0"/>
            </a:p>
          </p:txBody>
        </p:sp>
        <p:sp>
          <p:nvSpPr>
            <p:cNvPr id="21" name="Freeform: Shape 20">
              <a:extLst>
                <a:ext uri="{FF2B5EF4-FFF2-40B4-BE49-F238E27FC236}">
                  <a16:creationId xmlns:a16="http://schemas.microsoft.com/office/drawing/2014/main" id="{DF5F80F8-FA23-4496-B401-E10D70AC21A8}"/>
                </a:ext>
              </a:extLst>
            </p:cNvPr>
            <p:cNvSpPr/>
            <p:nvPr/>
          </p:nvSpPr>
          <p:spPr>
            <a:xfrm>
              <a:off x="5537084" y="-12700"/>
              <a:ext cx="6340653" cy="6455013"/>
            </a:xfrm>
            <a:custGeom>
              <a:avLst/>
              <a:gdLst>
                <a:gd name="connsiteX0" fmla="*/ 5080140 w 6340653"/>
                <a:gd name="connsiteY0" fmla="*/ 6446112 h 6455013"/>
                <a:gd name="connsiteX1" fmla="*/ 6334294 w 6340653"/>
                <a:gd name="connsiteY1" fmla="*/ 545112 h 6455013"/>
                <a:gd name="connsiteX2" fmla="*/ 3831070 w 6340653"/>
                <a:gd name="connsiteY2" fmla="*/ 12700 h 6455013"/>
                <a:gd name="connsiteX3" fmla="*/ 1151222 w 6340653"/>
                <a:gd name="connsiteY3" fmla="*/ 12700 h 6455013"/>
                <a:gd name="connsiteX4" fmla="*/ 12700 w 6340653"/>
                <a:gd name="connsiteY4" fmla="*/ 5369854 h 64550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340653" h="6455013">
                  <a:moveTo>
                    <a:pt x="5080140" y="6446112"/>
                  </a:moveTo>
                  <a:lnTo>
                    <a:pt x="6334294" y="545112"/>
                  </a:lnTo>
                  <a:lnTo>
                    <a:pt x="3831070" y="12700"/>
                  </a:lnTo>
                  <a:lnTo>
                    <a:pt x="1151222" y="12700"/>
                  </a:lnTo>
                  <a:lnTo>
                    <a:pt x="12700" y="5369854"/>
                  </a:lnTo>
                  <a:close/>
                </a:path>
              </a:pathLst>
            </a:custGeom>
            <a:gradFill>
              <a:gsLst>
                <a:gs pos="3000">
                  <a:schemeClr val="accent5"/>
                </a:gs>
                <a:gs pos="100000">
                  <a:schemeClr val="bg2"/>
                </a:gs>
              </a:gsLst>
              <a:lin ang="0" scaled="1"/>
            </a:gradFill>
            <a:ln w="12694" cap="flat">
              <a:noFill/>
              <a:prstDash val="solid"/>
              <a:miter/>
            </a:ln>
          </p:spPr>
          <p:txBody>
            <a:bodyPr rtlCol="0" anchor="ctr"/>
            <a:lstStyle/>
            <a:p>
              <a:endParaRPr lang="en-US" noProof="0" dirty="0"/>
            </a:p>
          </p:txBody>
        </p:sp>
        <p:sp>
          <p:nvSpPr>
            <p:cNvPr id="22" name="Freeform: Shape 21">
              <a:extLst>
                <a:ext uri="{FF2B5EF4-FFF2-40B4-BE49-F238E27FC236}">
                  <a16:creationId xmlns:a16="http://schemas.microsoft.com/office/drawing/2014/main" id="{65F2E539-DDA4-47DC-A929-17C7DB4D8C88}"/>
                </a:ext>
              </a:extLst>
            </p:cNvPr>
            <p:cNvSpPr/>
            <p:nvPr/>
          </p:nvSpPr>
          <p:spPr>
            <a:xfrm>
              <a:off x="5830609" y="-12700"/>
              <a:ext cx="5756144" cy="6150052"/>
            </a:xfrm>
            <a:custGeom>
              <a:avLst/>
              <a:gdLst>
                <a:gd name="connsiteX0" fmla="*/ 5715476 w 5756143"/>
                <a:gd name="connsiteY0" fmla="*/ 764938 h 6150052"/>
                <a:gd name="connsiteX1" fmla="*/ 4579496 w 5756143"/>
                <a:gd name="connsiteY1" fmla="*/ 6113197 h 6150052"/>
                <a:gd name="connsiteX2" fmla="*/ 43196 w 5756143"/>
                <a:gd name="connsiteY2" fmla="*/ 5150027 h 6150052"/>
                <a:gd name="connsiteX3" fmla="*/ 1134704 w 5756143"/>
                <a:gd name="connsiteY3" fmla="*/ 12700 h 6150052"/>
                <a:gd name="connsiteX4" fmla="*/ 1109290 w 5756143"/>
                <a:gd name="connsiteY4" fmla="*/ 12700 h 6150052"/>
                <a:gd name="connsiteX5" fmla="*/ 12700 w 5756143"/>
                <a:gd name="connsiteY5" fmla="*/ 5169087 h 6150052"/>
                <a:gd name="connsiteX6" fmla="*/ 4598556 w 5756143"/>
                <a:gd name="connsiteY6" fmla="*/ 6143693 h 6150052"/>
                <a:gd name="connsiteX7" fmla="*/ 5743431 w 5756143"/>
                <a:gd name="connsiteY7" fmla="*/ 757314 h 6150052"/>
                <a:gd name="connsiteX8" fmla="*/ 5745972 w 5756143"/>
                <a:gd name="connsiteY8" fmla="*/ 744607 h 6150052"/>
                <a:gd name="connsiteX9" fmla="*/ 2299910 w 5756143"/>
                <a:gd name="connsiteY9" fmla="*/ 12700 h 6150052"/>
                <a:gd name="connsiteX10" fmla="*/ 2177925 w 5756143"/>
                <a:gd name="connsiteY10" fmla="*/ 12700 h 6150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756143" h="6150052">
                  <a:moveTo>
                    <a:pt x="5715476" y="764938"/>
                  </a:moveTo>
                  <a:lnTo>
                    <a:pt x="4579496" y="6113197"/>
                  </a:lnTo>
                  <a:lnTo>
                    <a:pt x="43196" y="5150027"/>
                  </a:lnTo>
                  <a:lnTo>
                    <a:pt x="1134704" y="12700"/>
                  </a:lnTo>
                  <a:lnTo>
                    <a:pt x="1109290" y="12700"/>
                  </a:lnTo>
                  <a:lnTo>
                    <a:pt x="12700" y="5169087"/>
                  </a:lnTo>
                  <a:lnTo>
                    <a:pt x="4598556" y="6143693"/>
                  </a:lnTo>
                  <a:lnTo>
                    <a:pt x="5743431" y="757314"/>
                  </a:lnTo>
                  <a:lnTo>
                    <a:pt x="5745972" y="744607"/>
                  </a:lnTo>
                  <a:lnTo>
                    <a:pt x="2299910" y="12700"/>
                  </a:lnTo>
                  <a:lnTo>
                    <a:pt x="2177925" y="12700"/>
                  </a:lnTo>
                  <a:close/>
                </a:path>
              </a:pathLst>
            </a:custGeom>
            <a:solidFill>
              <a:schemeClr val="bg1"/>
            </a:solidFill>
            <a:ln w="12694" cap="flat">
              <a:noFill/>
              <a:prstDash val="solid"/>
              <a:miter/>
            </a:ln>
          </p:spPr>
          <p:txBody>
            <a:bodyPr rtlCol="0" anchor="ctr"/>
            <a:lstStyle/>
            <a:p>
              <a:endParaRPr lang="en-US" noProof="0" dirty="0"/>
            </a:p>
          </p:txBody>
        </p:sp>
      </p:grpSp>
      <p:sp>
        <p:nvSpPr>
          <p:cNvPr id="24" name="Picture Placeholder 23">
            <a:extLst>
              <a:ext uri="{FF2B5EF4-FFF2-40B4-BE49-F238E27FC236}">
                <a16:creationId xmlns:a16="http://schemas.microsoft.com/office/drawing/2014/main" id="{76641E2E-882B-485E-AD7C-2BC054BEA520}"/>
              </a:ext>
            </a:extLst>
          </p:cNvPr>
          <p:cNvSpPr>
            <a:spLocks noGrp="1"/>
          </p:cNvSpPr>
          <p:nvPr>
            <p:ph type="pic" sz="quarter" idx="14"/>
          </p:nvPr>
        </p:nvSpPr>
        <p:spPr>
          <a:xfrm rot="720000">
            <a:off x="6384187" y="209524"/>
            <a:ext cx="4647699" cy="5472101"/>
          </a:xfrm>
          <a:custGeom>
            <a:avLst/>
            <a:gdLst>
              <a:gd name="connsiteX0" fmla="*/ 0 w 4643879"/>
              <a:gd name="connsiteY0" fmla="*/ 5462044 h 5462044"/>
              <a:gd name="connsiteX1" fmla="*/ 1160970 w 4643879"/>
              <a:gd name="connsiteY1" fmla="*/ 0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4643879 w 4643879"/>
              <a:gd name="connsiteY2" fmla="*/ 0 h 5462044"/>
              <a:gd name="connsiteX3" fmla="*/ 3482909 w 4643879"/>
              <a:gd name="connsiteY3" fmla="*/ 5462044 h 5462044"/>
              <a:gd name="connsiteX4" fmla="*/ 0 w 4643879"/>
              <a:gd name="connsiteY4" fmla="*/ 5462044 h 5462044"/>
              <a:gd name="connsiteX0" fmla="*/ 0 w 4643879"/>
              <a:gd name="connsiteY0" fmla="*/ 5462044 h 5462044"/>
              <a:gd name="connsiteX1" fmla="*/ 11990 w 4643879"/>
              <a:gd name="connsiteY1" fmla="*/ 13839 h 5462044"/>
              <a:gd name="connsiteX2" fmla="*/ 1026146 w 4643879"/>
              <a:gd name="connsiteY2" fmla="*/ 8068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11990 w 4643879"/>
              <a:gd name="connsiteY1" fmla="*/ 13839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3482909 w 4643879"/>
              <a:gd name="connsiteY4" fmla="*/ 5462044 h 5462044"/>
              <a:gd name="connsiteX5" fmla="*/ 0 w 4643879"/>
              <a:gd name="connsiteY5" fmla="*/ 5462044 h 5462044"/>
              <a:gd name="connsiteX0" fmla="*/ 0 w 4643879"/>
              <a:gd name="connsiteY0" fmla="*/ 5462044 h 5462044"/>
              <a:gd name="connsiteX1" fmla="*/ 5006 w 4643879"/>
              <a:gd name="connsiteY1" fmla="*/ 210263 h 5462044"/>
              <a:gd name="connsiteX2" fmla="*/ 1029484 w 4643879"/>
              <a:gd name="connsiteY2" fmla="*/ 2927 h 5462044"/>
              <a:gd name="connsiteX3" fmla="*/ 4643879 w 4643879"/>
              <a:gd name="connsiteY3" fmla="*/ 0 h 5462044"/>
              <a:gd name="connsiteX4" fmla="*/ 4634592 w 4643879"/>
              <a:gd name="connsiteY4" fmla="*/ 5460922 h 5462044"/>
              <a:gd name="connsiteX5" fmla="*/ 0 w 4643879"/>
              <a:gd name="connsiteY5" fmla="*/ 5462044 h 546204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67184 h 5467184"/>
              <a:gd name="connsiteX1" fmla="*/ 8345 w 4647218"/>
              <a:gd name="connsiteY1" fmla="*/ 210263 h 5467184"/>
              <a:gd name="connsiteX2" fmla="*/ 1032823 w 4647218"/>
              <a:gd name="connsiteY2" fmla="*/ 2927 h 5467184"/>
              <a:gd name="connsiteX3" fmla="*/ 4647218 w 4647218"/>
              <a:gd name="connsiteY3" fmla="*/ 0 h 5467184"/>
              <a:gd name="connsiteX4" fmla="*/ 4637931 w 4647218"/>
              <a:gd name="connsiteY4" fmla="*/ 5460922 h 5467184"/>
              <a:gd name="connsiteX5" fmla="*/ 0 w 4647218"/>
              <a:gd name="connsiteY5" fmla="*/ 5467184 h 5467184"/>
              <a:gd name="connsiteX0" fmla="*/ 0 w 4647218"/>
              <a:gd name="connsiteY0" fmla="*/ 5472101 h 5472101"/>
              <a:gd name="connsiteX1" fmla="*/ 8345 w 4647218"/>
              <a:gd name="connsiteY1" fmla="*/ 21518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0 w 4647218"/>
              <a:gd name="connsiteY0" fmla="*/ 5472101 h 5472101"/>
              <a:gd name="connsiteX1" fmla="*/ 5908 w 4647218"/>
              <a:gd name="connsiteY1" fmla="*/ 224560 h 5472101"/>
              <a:gd name="connsiteX2" fmla="*/ 1048878 w 4647218"/>
              <a:gd name="connsiteY2" fmla="*/ 0 h 5472101"/>
              <a:gd name="connsiteX3" fmla="*/ 4647218 w 4647218"/>
              <a:gd name="connsiteY3" fmla="*/ 4917 h 5472101"/>
              <a:gd name="connsiteX4" fmla="*/ 4637931 w 4647218"/>
              <a:gd name="connsiteY4" fmla="*/ 5465839 h 5472101"/>
              <a:gd name="connsiteX5" fmla="*/ 0 w 4647218"/>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38412 w 4647699"/>
              <a:gd name="connsiteY4" fmla="*/ 5465839 h 5472101"/>
              <a:gd name="connsiteX5" fmla="*/ 481 w 4647699"/>
              <a:gd name="connsiteY5" fmla="*/ 5472101 h 5472101"/>
              <a:gd name="connsiteX0" fmla="*/ 481 w 4647699"/>
              <a:gd name="connsiteY0" fmla="*/ 5472101 h 5472101"/>
              <a:gd name="connsiteX1" fmla="*/ 1250 w 4647699"/>
              <a:gd name="connsiteY1" fmla="*/ 221221 h 5472101"/>
              <a:gd name="connsiteX2" fmla="*/ 1049359 w 4647699"/>
              <a:gd name="connsiteY2" fmla="*/ 0 h 5472101"/>
              <a:gd name="connsiteX3" fmla="*/ 4647699 w 4647699"/>
              <a:gd name="connsiteY3" fmla="*/ 4917 h 5472101"/>
              <a:gd name="connsiteX4" fmla="*/ 4643537 w 4647699"/>
              <a:gd name="connsiteY4" fmla="*/ 5464749 h 5472101"/>
              <a:gd name="connsiteX5" fmla="*/ 481 w 4647699"/>
              <a:gd name="connsiteY5" fmla="*/ 5472101 h 54721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7699" h="5472101">
                <a:moveTo>
                  <a:pt x="481" y="5472101"/>
                </a:moveTo>
                <a:cubicBezTo>
                  <a:pt x="4478" y="3656033"/>
                  <a:pt x="-2747" y="2037289"/>
                  <a:pt x="1250" y="221221"/>
                </a:cubicBezTo>
                <a:lnTo>
                  <a:pt x="1049359" y="0"/>
                </a:lnTo>
                <a:lnTo>
                  <a:pt x="4647699" y="4917"/>
                </a:lnTo>
                <a:cubicBezTo>
                  <a:pt x="4644603" y="1825224"/>
                  <a:pt x="4646633" y="3644442"/>
                  <a:pt x="4643537" y="5464749"/>
                </a:cubicBezTo>
                <a:lnTo>
                  <a:pt x="481" y="5472101"/>
                </a:lnTo>
                <a:close/>
              </a:path>
            </a:pathLst>
          </a:custGeom>
          <a:ln>
            <a:noFill/>
          </a:ln>
        </p:spPr>
        <p:txBody>
          <a:bodyPr anchor="ctr" anchorCtr="0">
            <a:normAutofit/>
          </a:bodyPr>
          <a:lstStyle>
            <a:lvl1pPr marL="0" indent="0" algn="ctr">
              <a:buNone/>
              <a:defRPr sz="1400"/>
            </a:lvl1pPr>
          </a:lstStyle>
          <a:p>
            <a:r>
              <a:rPr lang="en-US" noProof="0"/>
              <a:t>Click icon to add picture</a:t>
            </a:r>
            <a:endParaRPr lang="en-US" noProof="0" dirty="0"/>
          </a:p>
        </p:txBody>
      </p:sp>
    </p:spTree>
    <p:extLst>
      <p:ext uri="{BB962C8B-B14F-4D97-AF65-F5344CB8AC3E}">
        <p14:creationId xmlns:p14="http://schemas.microsoft.com/office/powerpoint/2010/main" val="669257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68C1685-7933-4893-93CD-584791D7F10F}" type="datetime3">
              <a:rPr lang="en-US" smtClean="0"/>
              <a:t>30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67100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8C1780D-DAAC-4CAC-AE62-1A67156FB528}" type="datetime3">
              <a:rPr lang="en-US" smtClean="0"/>
              <a:t>30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4542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6D25B4-CC4C-4EFB-A44E-87BF4A4DC3F4}" type="datetime3">
              <a:rPr lang="en-US" smtClean="0"/>
              <a:t>30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41327975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CDA938-F1B5-4E67-A02C-9BCC4C2F9DA0}" type="datetime3">
              <a:rPr lang="en-US" smtClean="0"/>
              <a:t>30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739791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242AD15-594A-4FB9-B2B8-10786D4C4BC0}" type="datetime3">
              <a:rPr lang="en-US" smtClean="0"/>
              <a:t>30 August 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3824879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75B283-5B98-4FE8-8FC6-B76E00DC4565}" type="datetime3">
              <a:rPr lang="en-US" smtClean="0"/>
              <a:t>30 August 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898363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2998D2-4126-411A-8949-6F4D826F56A2}" type="datetime3">
              <a:rPr lang="en-US" smtClean="0"/>
              <a:t>30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71594878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1294A2-9656-4745-B2D6-CACA84C83854}" type="datetime3">
              <a:rPr lang="en-US" smtClean="0"/>
              <a:t>30 August 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25716055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7ED719-B36A-46AD-9CFF-82BE8320A41F}" type="datetime3">
              <a:rPr lang="en-US" smtClean="0"/>
              <a:t>30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2173784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3F704C3-F6CC-498F-BC59-5F55BF57AFC9}" type="datetime3">
              <a:rPr lang="en-US" smtClean="0"/>
              <a:t>30 August 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2308978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BFEE24-E4A7-4E9A-95AD-6574493E8F41}" type="datetime3">
              <a:rPr lang="en-US" smtClean="0"/>
              <a:t>30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10231189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9050551-4CE6-4950-8D1F-8A1EE9D6E42D}" type="datetime3">
              <a:rPr lang="en-US" smtClean="0"/>
              <a:t>30 August 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F9F505-338F-4A63-8E60-F3E66EC2060F}" type="slidenum">
              <a:rPr lang="en-GB" smtClean="0"/>
              <a:t>‹#›</a:t>
            </a:fld>
            <a:endParaRPr lang="en-GB"/>
          </a:p>
        </p:txBody>
      </p:sp>
    </p:spTree>
    <p:extLst>
      <p:ext uri="{BB962C8B-B14F-4D97-AF65-F5344CB8AC3E}">
        <p14:creationId xmlns:p14="http://schemas.microsoft.com/office/powerpoint/2010/main" val="36698051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Video with Caption">
    <p:spTree>
      <p:nvGrpSpPr>
        <p:cNvPr id="1" name=""/>
        <p:cNvGrpSpPr/>
        <p:nvPr/>
      </p:nvGrpSpPr>
      <p:grpSpPr>
        <a:xfrm>
          <a:off x="0" y="0"/>
          <a:ext cx="0" cy="0"/>
          <a:chOff x="0" y="0"/>
          <a:chExt cx="0" cy="0"/>
        </a:xfrm>
      </p:grpSpPr>
      <p:grpSp>
        <p:nvGrpSpPr>
          <p:cNvPr id="9" name="Graphic 16">
            <a:extLst>
              <a:ext uri="{FF2B5EF4-FFF2-40B4-BE49-F238E27FC236}">
                <a16:creationId xmlns:a16="http://schemas.microsoft.com/office/drawing/2014/main" id="{10E52898-F619-494E-9A8E-D3CD0AF8B0E9}"/>
              </a:ext>
            </a:extLst>
          </p:cNvPr>
          <p:cNvGrpSpPr/>
          <p:nvPr userDrawn="1"/>
        </p:nvGrpSpPr>
        <p:grpSpPr>
          <a:xfrm>
            <a:off x="10962579" y="5678327"/>
            <a:ext cx="1234800" cy="1051200"/>
            <a:chOff x="5626893" y="3026568"/>
            <a:chExt cx="937260" cy="800760"/>
          </a:xfrm>
        </p:grpSpPr>
        <p:sp>
          <p:nvSpPr>
            <p:cNvPr id="10" name="Freeform: Shape 9">
              <a:extLst>
                <a:ext uri="{FF2B5EF4-FFF2-40B4-BE49-F238E27FC236}">
                  <a16:creationId xmlns:a16="http://schemas.microsoft.com/office/drawing/2014/main" id="{B07EB11E-BCCF-4D3D-94A5-C5461CC106A2}"/>
                </a:ext>
              </a:extLst>
            </p:cNvPr>
            <p:cNvSpPr/>
            <p:nvPr/>
          </p:nvSpPr>
          <p:spPr>
            <a:xfrm>
              <a:off x="5640228" y="3236778"/>
              <a:ext cx="923925" cy="590550"/>
            </a:xfrm>
            <a:custGeom>
              <a:avLst/>
              <a:gdLst>
                <a:gd name="connsiteX0" fmla="*/ 7144 w 923925"/>
                <a:gd name="connsiteY0" fmla="*/ 430346 h 590550"/>
                <a:gd name="connsiteX1" fmla="*/ 918686 w 923925"/>
                <a:gd name="connsiteY1" fmla="*/ 586556 h 590550"/>
                <a:gd name="connsiteX2" fmla="*/ 918686 w 923925"/>
                <a:gd name="connsiteY2" fmla="*/ 116021 h 590550"/>
                <a:gd name="connsiteX3" fmla="*/ 160496 w 923925"/>
                <a:gd name="connsiteY3" fmla="*/ 7436 h 590550"/>
                <a:gd name="connsiteX4" fmla="*/ 7144 w 923925"/>
                <a:gd name="connsiteY4" fmla="*/ 430346 h 590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23925" h="590550">
                  <a:moveTo>
                    <a:pt x="7144" y="430346"/>
                  </a:moveTo>
                  <a:cubicBezTo>
                    <a:pt x="7144" y="430346"/>
                    <a:pt x="537686" y="462731"/>
                    <a:pt x="918686" y="586556"/>
                  </a:cubicBezTo>
                  <a:lnTo>
                    <a:pt x="918686" y="116021"/>
                  </a:lnTo>
                  <a:cubicBezTo>
                    <a:pt x="491966" y="-3994"/>
                    <a:pt x="160496" y="7436"/>
                    <a:pt x="160496" y="7436"/>
                  </a:cubicBezTo>
                  <a:lnTo>
                    <a:pt x="7144" y="430346"/>
                  </a:lnTo>
                  <a:close/>
                </a:path>
              </a:pathLst>
            </a:custGeom>
            <a:gradFill flip="none" rotWithShape="1">
              <a:gsLst>
                <a:gs pos="3000">
                  <a:schemeClr val="accent3">
                    <a:alpha val="6000"/>
                  </a:schemeClr>
                </a:gs>
                <a:gs pos="100000">
                  <a:schemeClr val="accent3">
                    <a:alpha val="50000"/>
                  </a:schemeClr>
                </a:gs>
              </a:gsLst>
              <a:lin ang="0" scaled="1"/>
              <a:tileRect/>
            </a:gradFill>
            <a:ln w="9525"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id="{760EF36E-DD5E-492D-AD65-5711A7E6D3CD}"/>
                </a:ext>
              </a:extLst>
            </p:cNvPr>
            <p:cNvSpPr/>
            <p:nvPr/>
          </p:nvSpPr>
          <p:spPr>
            <a:xfrm>
              <a:off x="5626893" y="3026568"/>
              <a:ext cx="933450" cy="771525"/>
            </a:xfrm>
            <a:custGeom>
              <a:avLst/>
              <a:gdLst>
                <a:gd name="connsiteX0" fmla="*/ 932021 w 933450"/>
                <a:gd name="connsiteY0" fmla="*/ 289084 h 771525"/>
                <a:gd name="connsiteX1" fmla="*/ 160496 w 933450"/>
                <a:gd name="connsiteY1" fmla="*/ 7144 h 771525"/>
                <a:gd name="connsiteX2" fmla="*/ 7144 w 933450"/>
                <a:gd name="connsiteY2" fmla="*/ 429101 h 771525"/>
                <a:gd name="connsiteX3" fmla="*/ 932021 w 933450"/>
                <a:gd name="connsiteY3" fmla="*/ 767239 h 771525"/>
              </a:gdLst>
              <a:ahLst/>
              <a:cxnLst>
                <a:cxn ang="0">
                  <a:pos x="connsiteX0" y="connsiteY0"/>
                </a:cxn>
                <a:cxn ang="0">
                  <a:pos x="connsiteX1" y="connsiteY1"/>
                </a:cxn>
                <a:cxn ang="0">
                  <a:pos x="connsiteX2" y="connsiteY2"/>
                </a:cxn>
                <a:cxn ang="0">
                  <a:pos x="connsiteX3" y="connsiteY3"/>
                </a:cxn>
              </a:cxnLst>
              <a:rect l="l" t="t" r="r" b="b"/>
              <a:pathLst>
                <a:path w="933450" h="771525">
                  <a:moveTo>
                    <a:pt x="932021" y="289084"/>
                  </a:moveTo>
                  <a:lnTo>
                    <a:pt x="160496" y="7144"/>
                  </a:lnTo>
                  <a:lnTo>
                    <a:pt x="7144" y="429101"/>
                  </a:lnTo>
                  <a:lnTo>
                    <a:pt x="932021" y="767239"/>
                  </a:lnTo>
                  <a:close/>
                </a:path>
              </a:pathLst>
            </a:custGeom>
            <a:gradFill flip="none" rotWithShape="1">
              <a:gsLst>
                <a:gs pos="3000">
                  <a:schemeClr val="accent3"/>
                </a:gs>
                <a:gs pos="100000">
                  <a:schemeClr val="accent6"/>
                </a:gs>
              </a:gsLst>
              <a:lin ang="0" scaled="1"/>
              <a:tileRect/>
            </a:gradFill>
            <a:ln w="9525" cap="flat">
              <a:noFill/>
              <a:prstDash val="solid"/>
              <a:miter/>
            </a:ln>
          </p:spPr>
          <p:txBody>
            <a:bodyPr rtlCol="0" anchor="ctr"/>
            <a:lstStyle/>
            <a:p>
              <a:endParaRPr lang="en-US" noProof="0" dirty="0"/>
            </a:p>
          </p:txBody>
        </p:sp>
      </p:grpSp>
      <p:sp>
        <p:nvSpPr>
          <p:cNvPr id="2" name="Title 1">
            <a:extLst>
              <a:ext uri="{FF2B5EF4-FFF2-40B4-BE49-F238E27FC236}">
                <a16:creationId xmlns:a16="http://schemas.microsoft.com/office/drawing/2014/main" id="{CCF02D3A-D463-46FA-BA54-F231414BB71F}"/>
              </a:ext>
            </a:extLst>
          </p:cNvPr>
          <p:cNvSpPr>
            <a:spLocks noGrp="1"/>
          </p:cNvSpPr>
          <p:nvPr>
            <p:ph type="title" hasCustomPrompt="1"/>
          </p:nvPr>
        </p:nvSpPr>
        <p:spPr>
          <a:xfrm>
            <a:off x="4111752" y="5382175"/>
            <a:ext cx="3968496" cy="832104"/>
          </a:xfrm>
          <a:gradFill>
            <a:gsLst>
              <a:gs pos="0">
                <a:schemeClr val="tx2"/>
              </a:gs>
              <a:gs pos="100000">
                <a:schemeClr val="tx1"/>
              </a:gs>
            </a:gsLst>
            <a:lin ang="10800000" scaled="1"/>
          </a:gradFill>
        </p:spPr>
        <p:txBody>
          <a:bodyPr lIns="144000" anchor="ctr" anchorCtr="0">
            <a:normAutofit/>
          </a:bodyPr>
          <a:lstStyle>
            <a:lvl1pPr algn="l">
              <a:defRPr sz="2000" b="1">
                <a:solidFill>
                  <a:schemeClr val="bg1"/>
                </a:solidFill>
                <a:latin typeface="+mn-lt"/>
              </a:defRPr>
            </a:lvl1pPr>
          </a:lstStyle>
          <a:p>
            <a:r>
              <a:rPr lang="en-US" noProof="0"/>
              <a:t>CLICK TO EDIT MASTER TITLE STYLE</a:t>
            </a:r>
          </a:p>
        </p:txBody>
      </p:sp>
      <p:sp>
        <p:nvSpPr>
          <p:cNvPr id="6" name="Footer Placeholder 5">
            <a:extLst>
              <a:ext uri="{FF2B5EF4-FFF2-40B4-BE49-F238E27FC236}">
                <a16:creationId xmlns:a16="http://schemas.microsoft.com/office/drawing/2014/main" id="{0B13FE47-714B-440C-B0F1-CF020E287A09}"/>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1FC9E707-512B-4E7C-A2EE-18CCAB032755}"/>
              </a:ext>
            </a:extLst>
          </p:cNvPr>
          <p:cNvSpPr>
            <a:spLocks noGrp="1"/>
          </p:cNvSpPr>
          <p:nvPr>
            <p:ph type="sldNum" sz="quarter" idx="12"/>
          </p:nvPr>
        </p:nvSpPr>
        <p:spPr/>
        <p:txBody>
          <a:bodyPr/>
          <a:lstStyle/>
          <a:p>
            <a:fld id="{98C0CDE5-970C-4CC4-BF43-0DA127E73E82}" type="slidenum">
              <a:rPr lang="en-US" noProof="0" smtClean="0"/>
              <a:t>‹#›</a:t>
            </a:fld>
            <a:endParaRPr lang="en-US" noProof="0" dirty="0"/>
          </a:p>
        </p:txBody>
      </p:sp>
      <p:sp>
        <p:nvSpPr>
          <p:cNvPr id="13" name="Media Placeholder 12">
            <a:extLst>
              <a:ext uri="{FF2B5EF4-FFF2-40B4-BE49-F238E27FC236}">
                <a16:creationId xmlns:a16="http://schemas.microsoft.com/office/drawing/2014/main" id="{60B14607-605B-4FF3-A0F5-BB2FCD9460CC}"/>
              </a:ext>
            </a:extLst>
          </p:cNvPr>
          <p:cNvSpPr>
            <a:spLocks noGrp="1"/>
          </p:cNvSpPr>
          <p:nvPr>
            <p:ph type="media" sz="quarter" idx="13"/>
          </p:nvPr>
        </p:nvSpPr>
        <p:spPr>
          <a:xfrm>
            <a:off x="1743456" y="1113044"/>
            <a:ext cx="8705088" cy="4050792"/>
          </a:xfrm>
        </p:spPr>
        <p:txBody>
          <a:bodyPr anchor="ctr" anchorCtr="0">
            <a:normAutofit/>
          </a:bodyPr>
          <a:lstStyle>
            <a:lvl1pPr marL="0" indent="0" algn="ctr">
              <a:buNone/>
              <a:defRPr sz="1400"/>
            </a:lvl1pPr>
          </a:lstStyle>
          <a:p>
            <a:r>
              <a:rPr lang="en-US" noProof="0"/>
              <a:t>Click icon to add media</a:t>
            </a:r>
            <a:endParaRPr lang="en-US" noProof="0" dirty="0"/>
          </a:p>
        </p:txBody>
      </p:sp>
      <p:sp>
        <p:nvSpPr>
          <p:cNvPr id="17" name="Freeform: Shape 16">
            <a:extLst>
              <a:ext uri="{FF2B5EF4-FFF2-40B4-BE49-F238E27FC236}">
                <a16:creationId xmlns:a16="http://schemas.microsoft.com/office/drawing/2014/main" id="{C014D0AB-6E42-4C38-96B3-E4512EF81B12}"/>
              </a:ext>
            </a:extLst>
          </p:cNvPr>
          <p:cNvSpPr/>
          <p:nvPr/>
        </p:nvSpPr>
        <p:spPr>
          <a:xfrm>
            <a:off x="-12729" y="3056551"/>
            <a:ext cx="1309593" cy="470436"/>
          </a:xfrm>
          <a:custGeom>
            <a:avLst/>
            <a:gdLst>
              <a:gd name="connsiteX0" fmla="*/ 1296892 w 1309592"/>
              <a:gd name="connsiteY0" fmla="*/ 12728 h 470436"/>
              <a:gd name="connsiteX1" fmla="*/ 544194 w 1309592"/>
              <a:gd name="connsiteY1" fmla="*/ 13999 h 470436"/>
              <a:gd name="connsiteX2" fmla="*/ 12728 w 1309592"/>
              <a:gd name="connsiteY2" fmla="*/ 128430 h 470436"/>
              <a:gd name="connsiteX3" fmla="*/ 12728 w 1309592"/>
              <a:gd name="connsiteY3" fmla="*/ 469178 h 470436"/>
              <a:gd name="connsiteX4" fmla="*/ 652267 w 1309592"/>
              <a:gd name="connsiteY4" fmla="*/ 335676 h 4704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9592" h="470436">
                <a:moveTo>
                  <a:pt x="1296892" y="12728"/>
                </a:moveTo>
                <a:lnTo>
                  <a:pt x="544194" y="13999"/>
                </a:lnTo>
                <a:lnTo>
                  <a:pt x="12728" y="128430"/>
                </a:lnTo>
                <a:lnTo>
                  <a:pt x="12728" y="469178"/>
                </a:lnTo>
                <a:lnTo>
                  <a:pt x="652267" y="335676"/>
                </a:lnTo>
                <a:close/>
              </a:path>
            </a:pathLst>
          </a:custGeom>
          <a:gradFill>
            <a:gsLst>
              <a:gs pos="0">
                <a:schemeClr val="tx2">
                  <a:alpha val="5000"/>
                </a:schemeClr>
              </a:gs>
              <a:gs pos="100000">
                <a:schemeClr val="tx1">
                  <a:alpha val="20000"/>
                </a:schemeClr>
              </a:gs>
            </a:gsLst>
            <a:lin ang="9840000" scaled="0"/>
          </a:gradFill>
          <a:ln w="12713"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id="{D0C0C476-0F93-4FFD-8D6A-6F1E2859E1FF}"/>
              </a:ext>
            </a:extLst>
          </p:cNvPr>
          <p:cNvSpPr/>
          <p:nvPr/>
        </p:nvSpPr>
        <p:spPr>
          <a:xfrm>
            <a:off x="-12729" y="2995521"/>
            <a:ext cx="1525739" cy="737441"/>
          </a:xfrm>
          <a:custGeom>
            <a:avLst/>
            <a:gdLst>
              <a:gd name="connsiteX0" fmla="*/ 12728 w 1525739"/>
              <a:gd name="connsiteY0" fmla="*/ 736182 h 737440"/>
              <a:gd name="connsiteX1" fmla="*/ 1520667 w 1525739"/>
              <a:gd name="connsiteY1" fmla="*/ 415777 h 737440"/>
              <a:gd name="connsiteX2" fmla="*/ 1435480 w 1525739"/>
              <a:gd name="connsiteY2" fmla="*/ 12728 h 737440"/>
              <a:gd name="connsiteX3" fmla="*/ 12728 w 1525739"/>
              <a:gd name="connsiteY3" fmla="*/ 315333 h 737440"/>
            </a:gdLst>
            <a:ahLst/>
            <a:cxnLst>
              <a:cxn ang="0">
                <a:pos x="connsiteX0" y="connsiteY0"/>
              </a:cxn>
              <a:cxn ang="0">
                <a:pos x="connsiteX1" y="connsiteY1"/>
              </a:cxn>
              <a:cxn ang="0">
                <a:pos x="connsiteX2" y="connsiteY2"/>
              </a:cxn>
              <a:cxn ang="0">
                <a:pos x="connsiteX3" y="connsiteY3"/>
              </a:cxn>
            </a:cxnLst>
            <a:rect l="l" t="t" r="r" b="b"/>
            <a:pathLst>
              <a:path w="1525739" h="737440">
                <a:moveTo>
                  <a:pt x="12728" y="736182"/>
                </a:moveTo>
                <a:lnTo>
                  <a:pt x="1520667" y="415777"/>
                </a:lnTo>
                <a:lnTo>
                  <a:pt x="1435480" y="12728"/>
                </a:lnTo>
                <a:lnTo>
                  <a:pt x="12728" y="315333"/>
                </a:lnTo>
                <a:close/>
              </a:path>
            </a:pathLst>
          </a:custGeom>
          <a:blipFill>
            <a:blip r:embed="rId2"/>
            <a:srcRect/>
            <a:stretch>
              <a:fillRect l="-173104" t="23847" r="3068" b="-74795"/>
            </a:stretch>
          </a:blipFill>
          <a:ln w="12713" cap="flat">
            <a:noFill/>
            <a:prstDash val="solid"/>
            <a:miter/>
          </a:ln>
        </p:spPr>
        <p:txBody>
          <a:bodyPr rtlCol="0" anchor="ctr"/>
          <a:lstStyle/>
          <a:p>
            <a:r>
              <a:rPr lang="en-US" noProof="0" dirty="0"/>
              <a:t> </a:t>
            </a:r>
          </a:p>
        </p:txBody>
      </p:sp>
      <p:sp>
        <p:nvSpPr>
          <p:cNvPr id="19" name="Freeform: Shape 18">
            <a:extLst>
              <a:ext uri="{FF2B5EF4-FFF2-40B4-BE49-F238E27FC236}">
                <a16:creationId xmlns:a16="http://schemas.microsoft.com/office/drawing/2014/main" id="{37DED860-B2F3-4B02-B7C4-F0FC61CFA7AC}"/>
              </a:ext>
            </a:extLst>
          </p:cNvPr>
          <p:cNvSpPr/>
          <p:nvPr/>
        </p:nvSpPr>
        <p:spPr>
          <a:xfrm>
            <a:off x="10792048" y="-12728"/>
            <a:ext cx="1398594" cy="1665599"/>
          </a:xfrm>
          <a:custGeom>
            <a:avLst/>
            <a:gdLst>
              <a:gd name="connsiteX0" fmla="*/ 1206619 w 1398594"/>
              <a:gd name="connsiteY0" fmla="*/ 12728 h 1665598"/>
              <a:gd name="connsiteX1" fmla="*/ 333133 w 1398594"/>
              <a:gd name="connsiteY1" fmla="*/ 1010815 h 1665598"/>
              <a:gd name="connsiteX2" fmla="*/ 12728 w 1398594"/>
              <a:gd name="connsiteY2" fmla="*/ 1656712 h 1665598"/>
              <a:gd name="connsiteX3" fmla="*/ 612852 w 1398594"/>
              <a:gd name="connsiteY3" fmla="*/ 1202804 h 1665598"/>
              <a:gd name="connsiteX4" fmla="*/ 1394793 w 1398594"/>
              <a:gd name="connsiteY4" fmla="*/ 297532 h 1665598"/>
              <a:gd name="connsiteX5" fmla="*/ 1394793 w 1398594"/>
              <a:gd name="connsiteY5" fmla="*/ 12728 h 16655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98594" h="1665598">
                <a:moveTo>
                  <a:pt x="1206619" y="12728"/>
                </a:moveTo>
                <a:lnTo>
                  <a:pt x="333133" y="1010815"/>
                </a:lnTo>
                <a:lnTo>
                  <a:pt x="12728" y="1656712"/>
                </a:lnTo>
                <a:lnTo>
                  <a:pt x="612852" y="1202804"/>
                </a:lnTo>
                <a:lnTo>
                  <a:pt x="1394793" y="297532"/>
                </a:lnTo>
                <a:lnTo>
                  <a:pt x="1394793" y="12728"/>
                </a:lnTo>
                <a:close/>
              </a:path>
            </a:pathLst>
          </a:custGeom>
          <a:gradFill>
            <a:gsLst>
              <a:gs pos="0">
                <a:schemeClr val="accent5">
                  <a:alpha val="5000"/>
                </a:schemeClr>
              </a:gs>
              <a:gs pos="100000">
                <a:schemeClr val="bg2">
                  <a:alpha val="20000"/>
                </a:schemeClr>
              </a:gs>
            </a:gsLst>
            <a:lin ang="3180000" scaled="0"/>
          </a:gradFill>
          <a:ln w="12713" cap="flat">
            <a:noFill/>
            <a:prstDash val="solid"/>
            <a:miter/>
          </a:ln>
        </p:spPr>
        <p:txBody>
          <a:bodyPr rtlCol="0" anchor="ctr"/>
          <a:lstStyle/>
          <a:p>
            <a:endParaRPr lang="en-US" noProof="0" dirty="0"/>
          </a:p>
        </p:txBody>
      </p:sp>
      <p:sp>
        <p:nvSpPr>
          <p:cNvPr id="18" name="Freeform: Shape 17">
            <a:extLst>
              <a:ext uri="{FF2B5EF4-FFF2-40B4-BE49-F238E27FC236}">
                <a16:creationId xmlns:a16="http://schemas.microsoft.com/office/drawing/2014/main" id="{A8325BE9-BD79-4F37-99D7-6CE4487E9256}"/>
              </a:ext>
            </a:extLst>
          </p:cNvPr>
          <p:cNvSpPr/>
          <p:nvPr/>
        </p:nvSpPr>
        <p:spPr>
          <a:xfrm>
            <a:off x="10686456" y="-12728"/>
            <a:ext cx="1513025" cy="1983461"/>
          </a:xfrm>
          <a:custGeom>
            <a:avLst/>
            <a:gdLst>
              <a:gd name="connsiteX0" fmla="*/ 1505410 w 1513024"/>
              <a:gd name="connsiteY0" fmla="*/ 12728 h 1983460"/>
              <a:gd name="connsiteX1" fmla="*/ 1504139 w 1513024"/>
              <a:gd name="connsiteY1" fmla="*/ 12728 h 1983460"/>
              <a:gd name="connsiteX2" fmla="*/ 12728 w 1513024"/>
              <a:gd name="connsiteY2" fmla="*/ 1699941 h 1983460"/>
              <a:gd name="connsiteX3" fmla="*/ 321691 w 1513024"/>
              <a:gd name="connsiteY3" fmla="*/ 1972031 h 1983460"/>
              <a:gd name="connsiteX4" fmla="*/ 1505410 w 1513024"/>
              <a:gd name="connsiteY4" fmla="*/ 633195 h 1983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3024" h="1983460">
                <a:moveTo>
                  <a:pt x="1505410" y="12728"/>
                </a:moveTo>
                <a:lnTo>
                  <a:pt x="1504139" y="12728"/>
                </a:lnTo>
                <a:lnTo>
                  <a:pt x="12728" y="1699941"/>
                </a:lnTo>
                <a:lnTo>
                  <a:pt x="321691" y="1972031"/>
                </a:lnTo>
                <a:lnTo>
                  <a:pt x="1505410" y="633195"/>
                </a:lnTo>
                <a:close/>
              </a:path>
            </a:pathLst>
          </a:custGeom>
          <a:blipFill>
            <a:blip r:embed="rId3"/>
            <a:srcRect/>
            <a:stretch>
              <a:fillRect l="10185" t="-69719" r="-101663" b="6375"/>
            </a:stretch>
          </a:blipFill>
          <a:ln w="12713" cap="flat">
            <a:noFill/>
            <a:prstDash val="solid"/>
            <a:miter/>
          </a:ln>
        </p:spPr>
        <p:txBody>
          <a:bodyPr rtlCol="0" anchor="ctr"/>
          <a:lstStyle/>
          <a:p>
            <a:endParaRPr lang="en-US" noProof="0" dirty="0"/>
          </a:p>
        </p:txBody>
      </p:sp>
    </p:spTree>
    <p:extLst>
      <p:ext uri="{BB962C8B-B14F-4D97-AF65-F5344CB8AC3E}">
        <p14:creationId xmlns:p14="http://schemas.microsoft.com/office/powerpoint/2010/main" val="2856957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B665BA1-66C5-4C23-B9BA-F1EDD450FA3F}" type="datetime3">
              <a:rPr lang="en-US" smtClean="0"/>
              <a:t>30 August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53197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4F4428-25CE-497A-9941-367C16ECCEA0}" type="datetime3">
              <a:rPr lang="en-US" smtClean="0"/>
              <a:t>30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16557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A53F8D-8F5F-4D98-B67F-54B571C7FB47}" type="datetime3">
              <a:rPr lang="en-US" smtClean="0"/>
              <a:t>30 August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522863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86C29FF-CCF6-46F0-B460-CA0EFD3579DE}" type="datetime3">
              <a:rPr lang="en-US" smtClean="0"/>
              <a:t>30 August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305190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E4715-3104-467E-A5F5-3DDF7E4FA2A3}" type="datetime3">
              <a:rPr lang="en-US" smtClean="0"/>
              <a:t>30 August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208589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573F583-97E1-40F8-841A-DA31DC16C36F}" type="datetime3">
              <a:rPr lang="en-US" smtClean="0"/>
              <a:t>30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81318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6A5538-93A8-4427-B2D0-69F246BC64D3}" type="datetime3">
              <a:rPr lang="en-US" smtClean="0"/>
              <a:t>30 August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F8585A-9C13-4586-A4AB-6DF698F2DFD9}" type="slidenum">
              <a:rPr lang="en-US" smtClean="0"/>
              <a:t>‹#›</a:t>
            </a:fld>
            <a:endParaRPr lang="en-US"/>
          </a:p>
        </p:txBody>
      </p:sp>
    </p:spTree>
    <p:extLst>
      <p:ext uri="{BB962C8B-B14F-4D97-AF65-F5344CB8AC3E}">
        <p14:creationId xmlns:p14="http://schemas.microsoft.com/office/powerpoint/2010/main" val="3432530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487B0-7C3C-4749-A2B6-DB540BDFBDD3}" type="datetime3">
              <a:rPr lang="en-US" smtClean="0"/>
              <a:t>30 August 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8585A-9C13-4586-A4AB-6DF698F2DFD9}" type="slidenum">
              <a:rPr lang="en-US" smtClean="0"/>
              <a:t>‹#›</a:t>
            </a:fld>
            <a:endParaRPr lang="en-US"/>
          </a:p>
        </p:txBody>
      </p:sp>
    </p:spTree>
    <p:extLst>
      <p:ext uri="{BB962C8B-B14F-4D97-AF65-F5344CB8AC3E}">
        <p14:creationId xmlns:p14="http://schemas.microsoft.com/office/powerpoint/2010/main" val="4197963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 id="2147483676" r:id="rId13"/>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4949-77A1-40BB-B52A-9D549E788AAB}" type="datetime3">
              <a:rPr lang="en-US" smtClean="0"/>
              <a:t>30 August 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9F505-338F-4A63-8E60-F3E66EC2060F}" type="slidenum">
              <a:rPr lang="en-GB" smtClean="0"/>
              <a:t>‹#›</a:t>
            </a:fld>
            <a:endParaRPr lang="en-GB"/>
          </a:p>
        </p:txBody>
      </p:sp>
    </p:spTree>
    <p:extLst>
      <p:ext uri="{BB962C8B-B14F-4D97-AF65-F5344CB8AC3E}">
        <p14:creationId xmlns:p14="http://schemas.microsoft.com/office/powerpoint/2010/main" val="1511128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xml"/><Relationship Id="rId1" Type="http://schemas.openxmlformats.org/officeDocument/2006/relationships/slideLayout" Target="../slideLayouts/slideLayout20.xml"/><Relationship Id="rId4" Type="http://schemas.openxmlformats.org/officeDocument/2006/relationships/image" Target="../media/image26.jpeg"/></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0.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notesSlide" Target="../notesSlides/notesSlide2.xml"/><Relationship Id="rId1" Type="http://schemas.openxmlformats.org/officeDocument/2006/relationships/slideLayout" Target="../slideLayouts/slideLayout20.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3.xml"/><Relationship Id="rId1" Type="http://schemas.openxmlformats.org/officeDocument/2006/relationships/slideLayout" Target="../slideLayouts/slideLayout20.xml"/><Relationship Id="rId4" Type="http://schemas.openxmlformats.org/officeDocument/2006/relationships/image" Target="../media/image18.jpeg"/></Relationships>
</file>

<file path=ppt/slides/_rels/slide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descr="Kids on Desk Looking at Notebook">
            <a:extLst>
              <a:ext uri="{FF2B5EF4-FFF2-40B4-BE49-F238E27FC236}">
                <a16:creationId xmlns:a16="http://schemas.microsoft.com/office/drawing/2014/main" id="{F1EACC03-9DC7-4C77-9BAE-11CBF767B58D}"/>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p:pic>
      <p:sp>
        <p:nvSpPr>
          <p:cNvPr id="2" name="Title 1">
            <a:extLst>
              <a:ext uri="{FF2B5EF4-FFF2-40B4-BE49-F238E27FC236}">
                <a16:creationId xmlns:a16="http://schemas.microsoft.com/office/drawing/2014/main" id="{2FF535A0-9A52-40AD-972C-D0F96C905295}"/>
              </a:ext>
            </a:extLst>
          </p:cNvPr>
          <p:cNvSpPr>
            <a:spLocks noGrp="1"/>
          </p:cNvSpPr>
          <p:nvPr>
            <p:ph type="ctrTitle"/>
          </p:nvPr>
        </p:nvSpPr>
        <p:spPr/>
        <p:txBody>
          <a:bodyPr>
            <a:normAutofit/>
          </a:bodyPr>
          <a:lstStyle/>
          <a:p>
            <a:pPr algn="ctr" rtl="1"/>
            <a:r>
              <a:rPr lang="ar-EG" sz="2800" dirty="0">
                <a:latin typeface="Sakkal Majalla" panose="02000000000000000000" pitchFamily="2" charset="-78"/>
                <a:cs typeface="Sakkal Majalla" panose="02000000000000000000" pitchFamily="2" charset="-78"/>
              </a:rPr>
              <a:t>المجال :المجال الحركي</a:t>
            </a:r>
            <a:br>
              <a:rPr lang="ar-EG" sz="2800" dirty="0">
                <a:latin typeface="Sakkal Majalla" panose="02000000000000000000" pitchFamily="2" charset="-78"/>
                <a:cs typeface="Sakkal Majalla" panose="02000000000000000000" pitchFamily="2" charset="-78"/>
              </a:rPr>
            </a:br>
            <a:r>
              <a:rPr lang="ar-EG" sz="2800" dirty="0">
                <a:latin typeface="Sakkal Majalla" panose="02000000000000000000" pitchFamily="2" charset="-78"/>
                <a:cs typeface="Sakkal Majalla" panose="02000000000000000000" pitchFamily="2" charset="-78"/>
              </a:rPr>
              <a:t>الهدف :-  الوقوف على قدم واحدة مع التبديل للقدم الأخرى</a:t>
            </a:r>
            <a:endParaRPr lang="ru-RU" sz="2800" dirty="0">
              <a:latin typeface="Arial" panose="020B0604020202020204" pitchFamily="34" charset="0"/>
              <a:cs typeface="Arial" panose="020B0604020202020204" pitchFamily="34" charset="0"/>
            </a:endParaRPr>
          </a:p>
        </p:txBody>
      </p:sp>
      <p:sp>
        <p:nvSpPr>
          <p:cNvPr id="4" name="Title 1">
            <a:extLst>
              <a:ext uri="{FF2B5EF4-FFF2-40B4-BE49-F238E27FC236}">
                <a16:creationId xmlns:a16="http://schemas.microsoft.com/office/drawing/2014/main" id="{DF5E054E-B994-4FE9-92E1-68F02E302DF5}"/>
              </a:ext>
            </a:extLst>
          </p:cNvPr>
          <p:cNvSpPr txBox="1">
            <a:spLocks/>
          </p:cNvSpPr>
          <p:nvPr/>
        </p:nvSpPr>
        <p:spPr>
          <a:xfrm rot="685769">
            <a:off x="7801920" y="5166632"/>
            <a:ext cx="4437567" cy="737229"/>
          </a:xfrm>
          <a:prstGeom prst="rect">
            <a:avLst/>
          </a:prstGeom>
        </p:spPr>
        <p:txBody>
          <a:bodyPr vert="horz" lIns="91440" tIns="45720" rIns="91440" bIns="45720" rtlCol="0" anchor="ctr" anchorCtr="0">
            <a:normAutofit fontScale="92500" lnSpcReduction="10000"/>
          </a:bodyPr>
          <a:lstStyle>
            <a:lvl1pPr algn="l" defTabSz="914400" rtl="0" eaLnBrk="1" latinLnBrk="0" hangingPunct="1">
              <a:lnSpc>
                <a:spcPct val="90000"/>
              </a:lnSpc>
              <a:spcBef>
                <a:spcPct val="0"/>
              </a:spcBef>
              <a:buNone/>
              <a:defRPr sz="5500" kern="1200">
                <a:solidFill>
                  <a:schemeClr val="bg1"/>
                </a:solidFill>
                <a:latin typeface="+mj-lt"/>
                <a:ea typeface="+mj-ea"/>
                <a:cs typeface="+mj-cs"/>
              </a:defRPr>
            </a:lvl1pPr>
          </a:lstStyle>
          <a:p>
            <a:pPr algn="ctr" rtl="1"/>
            <a:r>
              <a:rPr lang="ar-EG" sz="2800" dirty="0">
                <a:latin typeface="Sakkal Majalla" panose="02000000000000000000" pitchFamily="2" charset="-78"/>
                <a:cs typeface="Sakkal Majalla" panose="02000000000000000000" pitchFamily="2" charset="-78"/>
              </a:rPr>
              <a:t>الهدف الغير مباشر </a:t>
            </a:r>
          </a:p>
          <a:p>
            <a:pPr algn="ctr" rtl="1"/>
            <a:r>
              <a:rPr lang="ar-EG" sz="2800" dirty="0">
                <a:latin typeface="Sakkal Majalla" panose="02000000000000000000" pitchFamily="2" charset="-78"/>
                <a:cs typeface="Sakkal Majalla" panose="02000000000000000000" pitchFamily="2" charset="-78"/>
              </a:rPr>
              <a:t>- الأتزان</a:t>
            </a:r>
            <a:endParaRPr lang="ru-RU" sz="2800"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AEBA4216-9FD5-49F0-AF81-9C9D20B79A82}"/>
              </a:ext>
            </a:extLst>
          </p:cNvPr>
          <p:cNvPicPr>
            <a:picLocks noChangeAspect="1"/>
          </p:cNvPicPr>
          <p:nvPr/>
        </p:nvPicPr>
        <p:blipFill>
          <a:blip r:embed="rId3">
            <a:clrChange>
              <a:clrFrom>
                <a:srgbClr val="FFFCFF"/>
              </a:clrFrom>
              <a:clrTo>
                <a:srgbClr val="FFFCFF">
                  <a:alpha val="0"/>
                </a:srgbClr>
              </a:clrTo>
            </a:clrChange>
            <a:extLst>
              <a:ext uri="{28A0092B-C50C-407E-A947-70E740481C1C}">
                <a14:useLocalDpi xmlns:a14="http://schemas.microsoft.com/office/drawing/2010/main" val="0"/>
              </a:ext>
            </a:extLst>
          </a:blip>
          <a:stretch>
            <a:fillRect/>
          </a:stretch>
        </p:blipFill>
        <p:spPr>
          <a:xfrm rot="798864">
            <a:off x="9695101" y="503793"/>
            <a:ext cx="1124804" cy="971217"/>
          </a:xfrm>
          <a:prstGeom prst="rect">
            <a:avLst/>
          </a:prstGeom>
        </p:spPr>
      </p:pic>
    </p:spTree>
    <p:extLst>
      <p:ext uri="{BB962C8B-B14F-4D97-AF65-F5344CB8AC3E}">
        <p14:creationId xmlns:p14="http://schemas.microsoft.com/office/powerpoint/2010/main" val="2243528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622409" y="5391735"/>
            <a:ext cx="4887637" cy="832104"/>
          </a:xfrm>
        </p:spPr>
        <p:txBody>
          <a:bodyPr>
            <a:normAutofit fontScale="90000"/>
          </a:bodyPr>
          <a:lstStyle/>
          <a:p>
            <a:pPr algn="ctr"/>
            <a:r>
              <a:rPr lang="en-US" b="0" dirty="0">
                <a:latin typeface="calibri" panose="020F0502020204030204" pitchFamily="34" charset="0"/>
              </a:rPr>
              <a:t/>
            </a:r>
            <a:br>
              <a:rPr lang="en-US" b="0" dirty="0">
                <a:latin typeface="calibri" panose="020F0502020204030204" pitchFamily="34" charset="0"/>
              </a:rPr>
            </a:br>
            <a:r>
              <a:rPr lang="ar-EG" b="0" dirty="0">
                <a:latin typeface="calibri" panose="020F0502020204030204" pitchFamily="34" charset="0"/>
              </a:rPr>
              <a:t>5</a:t>
            </a:r>
            <a:r>
              <a:rPr lang="ar-EG" b="0" i="0" dirty="0">
                <a:effectLst/>
                <a:latin typeface="calibri" panose="020F0502020204030204" pitchFamily="34" charset="0"/>
              </a:rPr>
              <a:t>- نكرر الحركة، ونرفع الكعبين هذه المرة مع ضم القدمين معًا وثني الركبتين</a:t>
            </a:r>
            <a:endParaRPr lang="en-US"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Rounded Rectangle 8"/>
          <p:cNvSpPr/>
          <p:nvPr/>
        </p:nvSpPr>
        <p:spPr>
          <a:xfrm>
            <a:off x="4254107" y="3501298"/>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10" name="Rectangle 9"/>
          <p:cNvSpPr/>
          <p:nvPr/>
        </p:nvSpPr>
        <p:spPr>
          <a:xfrm>
            <a:off x="4429711" y="3523252"/>
            <a:ext cx="3425489" cy="276999"/>
          </a:xfrm>
          <a:prstGeom prst="rect">
            <a:avLst/>
          </a:prstGeom>
        </p:spPr>
        <p:txBody>
          <a:bodyPr wrap="none">
            <a:spAutoFit/>
          </a:bodyPr>
          <a:lstStyle/>
          <a:p>
            <a:pPr lvl="0" algn="r" rtl="1">
              <a:defRPr/>
            </a:pPr>
            <a:r>
              <a:rPr lang="en-US" sz="1200" dirty="0">
                <a:solidFill>
                  <a:schemeClr val="accent1">
                    <a:lumMod val="50000"/>
                  </a:schemeClr>
                </a:solidFill>
                <a:latin typeface="Arial" panose="020B0604020202020204" pitchFamily="34" charset="0"/>
                <a:cs typeface="Arial" panose="020B0604020202020204" pitchFamily="34" charset="0"/>
              </a:rPr>
              <a:t>https://www.youtube.com/watch?v=t5-8yQytLe8</a:t>
            </a:r>
            <a:endParaRPr lang="ar-SA" sz="1200" dirty="0">
              <a:solidFill>
                <a:schemeClr val="accent1">
                  <a:lumMod val="50000"/>
                </a:schemeClr>
              </a:solidFill>
              <a:latin typeface="Arial" panose="020B0604020202020204" pitchFamily="34" charset="0"/>
            </a:endParaRPr>
          </a:p>
        </p:txBody>
      </p:sp>
      <p:pic>
        <p:nvPicPr>
          <p:cNvPr id="4098" name="Picture 2" descr="تمرين الوقوف مع الساق المستقيمة وثني الركبة : الخطوة 5">
            <a:extLst>
              <a:ext uri="{FF2B5EF4-FFF2-40B4-BE49-F238E27FC236}">
                <a16:creationId xmlns:a16="http://schemas.microsoft.com/office/drawing/2014/main" id="{51398B4C-5690-4D2F-8C68-23B7EB2432E4}"/>
              </a:ext>
            </a:extLst>
          </p:cNvPr>
          <p:cNvPicPr>
            <a:picLocks noGrp="1" noChangeAspect="1" noChangeArrowheads="1"/>
          </p:cNvPicPr>
          <p:nvPr>
            <p:ph type="media" sz="quarter" idx="13"/>
          </p:nvPr>
        </p:nvPicPr>
        <p:blipFill>
          <a:blip r:embed="rId2">
            <a:extLst>
              <a:ext uri="{28A0092B-C50C-407E-A947-70E740481C1C}">
                <a14:useLocalDpi xmlns:a14="http://schemas.microsoft.com/office/drawing/2010/main" val="0"/>
              </a:ext>
            </a:extLst>
          </a:blip>
          <a:srcRect/>
          <a:stretch>
            <a:fillRect/>
          </a:stretch>
        </p:blipFill>
        <p:spPr bwMode="auto">
          <a:xfrm>
            <a:off x="3622409" y="1233488"/>
            <a:ext cx="4685739" cy="3810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7026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525079" y="5391735"/>
            <a:ext cx="4984968" cy="832104"/>
          </a:xfrm>
        </p:spPr>
        <p:txBody>
          <a:bodyPr>
            <a:normAutofit/>
          </a:bodyPr>
          <a:lstStyle/>
          <a:p>
            <a:pPr algn="ctr"/>
            <a:r>
              <a:rPr lang="ar-EG" b="0" i="0" dirty="0">
                <a:effectLst/>
                <a:latin typeface="Sakkal Majalla" panose="02000000000000000000" pitchFamily="2" charset="-78"/>
                <a:cs typeface="Sakkal Majalla" panose="02000000000000000000" pitchFamily="2" charset="-78"/>
              </a:rPr>
              <a:t>6- نكرر</a:t>
            </a:r>
            <a:r>
              <a:rPr lang="ar-EG" b="0" i="0" dirty="0">
                <a:effectLst/>
                <a:latin typeface="calibri" panose="020F0502020204030204" pitchFamily="34" charset="0"/>
              </a:rPr>
              <a:t> الحركة، ونرفع الكعب بينما نحفظ التوازن على ساق</a:t>
            </a:r>
            <a:r>
              <a:rPr lang="en-US" b="0" dirty="0">
                <a:latin typeface="calibri" panose="020F0502020204030204" pitchFamily="34" charset="0"/>
              </a:rPr>
              <a:t> </a:t>
            </a:r>
            <a:r>
              <a:rPr lang="ar-EG" b="0" i="0" dirty="0">
                <a:effectLst/>
                <a:latin typeface="calibri" panose="020F0502020204030204" pitchFamily="34" charset="0"/>
              </a:rPr>
              <a:t>واحدة مثنية. نكرر ترتيب الحركات على الساق الأخرى</a:t>
            </a:r>
            <a:r>
              <a:rPr lang="ar-EG" b="0" i="0" dirty="0">
                <a:solidFill>
                  <a:srgbClr val="333333"/>
                </a:solidFill>
                <a:effectLst/>
                <a:latin typeface="calibri" panose="020F0502020204030204" pitchFamily="34" charset="0"/>
              </a:rPr>
              <a:t>.</a:t>
            </a:r>
            <a:endParaRPr lang="en-US"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Rounded Rectangle 8"/>
          <p:cNvSpPr/>
          <p:nvPr/>
        </p:nvSpPr>
        <p:spPr>
          <a:xfrm>
            <a:off x="4254107" y="3501298"/>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10" name="Rectangle 9"/>
          <p:cNvSpPr/>
          <p:nvPr/>
        </p:nvSpPr>
        <p:spPr>
          <a:xfrm>
            <a:off x="4429711" y="3523252"/>
            <a:ext cx="3425489" cy="276999"/>
          </a:xfrm>
          <a:prstGeom prst="rect">
            <a:avLst/>
          </a:prstGeom>
        </p:spPr>
        <p:txBody>
          <a:bodyPr wrap="none">
            <a:spAutoFit/>
          </a:bodyPr>
          <a:lstStyle/>
          <a:p>
            <a:pPr lvl="0" algn="r" rtl="1">
              <a:defRPr/>
            </a:pPr>
            <a:r>
              <a:rPr lang="en-US" sz="1200" dirty="0">
                <a:solidFill>
                  <a:schemeClr val="accent1">
                    <a:lumMod val="50000"/>
                  </a:schemeClr>
                </a:solidFill>
                <a:latin typeface="Arial" panose="020B0604020202020204" pitchFamily="34" charset="0"/>
                <a:cs typeface="Arial" panose="020B0604020202020204" pitchFamily="34" charset="0"/>
              </a:rPr>
              <a:t>https://www.youtube.com/watch?v=t5-8yQytLe8</a:t>
            </a:r>
            <a:endParaRPr lang="ar-SA" sz="1200" dirty="0">
              <a:solidFill>
                <a:schemeClr val="accent1">
                  <a:lumMod val="50000"/>
                </a:schemeClr>
              </a:solidFill>
              <a:latin typeface="Arial" panose="020B0604020202020204" pitchFamily="34" charset="0"/>
            </a:endParaRPr>
          </a:p>
        </p:txBody>
      </p:sp>
      <p:pic>
        <p:nvPicPr>
          <p:cNvPr id="5122" name="Picture 2" descr="تمرين الوقوف مع الساق المستقيمة وثني الركبة : الخطوة 6">
            <a:extLst>
              <a:ext uri="{FF2B5EF4-FFF2-40B4-BE49-F238E27FC236}">
                <a16:creationId xmlns:a16="http://schemas.microsoft.com/office/drawing/2014/main" id="{59ADBF3A-7AD3-42B5-9992-1F794CF24E5C}"/>
              </a:ext>
            </a:extLst>
          </p:cNvPr>
          <p:cNvPicPr>
            <a:picLocks noGrp="1" noChangeAspect="1" noChangeArrowheads="1"/>
          </p:cNvPicPr>
          <p:nvPr>
            <p:ph type="media" sz="quarter" idx="13"/>
          </p:nvPr>
        </p:nvPicPr>
        <p:blipFill>
          <a:blip r:embed="rId2">
            <a:extLst>
              <a:ext uri="{28A0092B-C50C-407E-A947-70E740481C1C}">
                <a14:useLocalDpi xmlns:a14="http://schemas.microsoft.com/office/drawing/2010/main" val="0"/>
              </a:ext>
            </a:extLst>
          </a:blip>
          <a:srcRect/>
          <a:stretch>
            <a:fillRect/>
          </a:stretch>
        </p:blipFill>
        <p:spPr bwMode="auto">
          <a:xfrm>
            <a:off x="3525078" y="1233488"/>
            <a:ext cx="4984968" cy="3810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0284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78069" y="98386"/>
            <a:ext cx="184731" cy="46166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ar-AE" sz="2400" b="1" i="0" u="none" strike="noStrike" kern="1200" cap="none" spc="0" normalizeH="0" baseline="0" noProof="0" dirty="0">
              <a:ln>
                <a:noFill/>
              </a:ln>
              <a:solidFill>
                <a:prstClr val="black"/>
              </a:solidFill>
              <a:effectLst/>
              <a:uLnTx/>
              <a:uFillTx/>
              <a:latin typeface="Calibri" panose="020F0502020204030204"/>
              <a:ea typeface="+mn-ea"/>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33519814"/>
              </p:ext>
            </p:extLst>
          </p:nvPr>
        </p:nvGraphicFramePr>
        <p:xfrm>
          <a:off x="204716" y="236674"/>
          <a:ext cx="11731617" cy="6480564"/>
        </p:xfrm>
        <a:graphic>
          <a:graphicData uri="http://schemas.openxmlformats.org/drawingml/2006/table">
            <a:tbl>
              <a:tblPr firstRow="1" bandRow="1">
                <a:tableStyleId>{5940675A-B579-460E-94D1-54222C63F5DA}</a:tableStyleId>
              </a:tblPr>
              <a:tblGrid>
                <a:gridCol w="10760999">
                  <a:extLst>
                    <a:ext uri="{9D8B030D-6E8A-4147-A177-3AD203B41FA5}">
                      <a16:colId xmlns:a16="http://schemas.microsoft.com/office/drawing/2014/main" val="20000"/>
                    </a:ext>
                  </a:extLst>
                </a:gridCol>
                <a:gridCol w="970618">
                  <a:extLst>
                    <a:ext uri="{9D8B030D-6E8A-4147-A177-3AD203B41FA5}">
                      <a16:colId xmlns:a16="http://schemas.microsoft.com/office/drawing/2014/main" val="20001"/>
                    </a:ext>
                  </a:extLst>
                </a:gridCol>
              </a:tblGrid>
              <a:tr h="3340904">
                <a:tc>
                  <a:txBody>
                    <a:bodyPr/>
                    <a:lstStyle/>
                    <a:p>
                      <a:pPr algn="r" rtl="1"/>
                      <a:r>
                        <a:rPr lang="ar-AE" sz="1200" b="1" u="none" baseline="0" dirty="0">
                          <a:solidFill>
                            <a:srgbClr val="FF0000"/>
                          </a:solidFill>
                          <a:latin typeface="Sakkal Majalla" panose="02000000000000000000" pitchFamily="2" charset="-78"/>
                          <a:cs typeface="Sakkal Majalla" panose="02000000000000000000" pitchFamily="2" charset="-78"/>
                        </a:rPr>
                        <a:t>الحصة الدراسية:</a:t>
                      </a:r>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latin typeface="Sakkal Majalla" panose="02000000000000000000" pitchFamily="2" charset="-78"/>
                          <a:cs typeface="Sakkal Majalla" panose="02000000000000000000" pitchFamily="2" charset="-78"/>
                        </a:rPr>
                        <a:t> </a:t>
                      </a:r>
                      <a:r>
                        <a:rPr lang="ar-AE" sz="1200" b="1" u="none" baseline="0" dirty="0">
                          <a:solidFill>
                            <a:schemeClr val="tx1"/>
                          </a:solidFill>
                          <a:latin typeface="Sakkal Majalla" panose="02000000000000000000" pitchFamily="2" charset="-78"/>
                          <a:cs typeface="Sakkal Majalla" panose="02000000000000000000" pitchFamily="2" charset="-78"/>
                        </a:rPr>
                        <a:t>الهدف الرئيسي هو أن يتمكن خليفة  الوقوف على قدم واحدة مع التبديل للقدم الأخرى</a:t>
                      </a:r>
                    </a:p>
                    <a:p>
                      <a:pPr algn="r" rtl="1"/>
                      <a:r>
                        <a:rPr lang="ar-SA" sz="1200" b="1" u="none" baseline="0" dirty="0">
                          <a:solidFill>
                            <a:schemeClr val="tx1"/>
                          </a:solidFill>
                          <a:latin typeface="Sakkal Majalla" panose="02000000000000000000" pitchFamily="2" charset="-78"/>
                          <a:cs typeface="Sakkal Majalla" panose="02000000000000000000" pitchFamily="2" charset="-78"/>
                        </a:rPr>
                        <a:t>1</a:t>
                      </a:r>
                      <a:r>
                        <a:rPr lang="ar-AE" sz="1200" b="1" u="none" baseline="0" dirty="0">
                          <a:solidFill>
                            <a:schemeClr val="tx1"/>
                          </a:solidFill>
                          <a:latin typeface="Sakkal Majalla" panose="02000000000000000000" pitchFamily="2" charset="-78"/>
                          <a:cs typeface="Sakkal Majalla" panose="02000000000000000000" pitchFamily="2" charset="-78"/>
                        </a:rPr>
                        <a:t>- تشغيل الفيديو الخاص بالدرس.</a:t>
                      </a:r>
                    </a:p>
                    <a:p>
                      <a:pPr marL="342900" indent="-342900" algn="r" rtl="1">
                        <a:buAutoNum type="arabicPeriod" startAt="2"/>
                      </a:pPr>
                      <a:r>
                        <a:rPr lang="ar-AE" sz="1200" b="1" u="none" baseline="0" dirty="0">
                          <a:solidFill>
                            <a:schemeClr val="tx1"/>
                          </a:solidFill>
                          <a:latin typeface="Sakkal Majalla" panose="02000000000000000000" pitchFamily="2" charset="-78"/>
                          <a:cs typeface="Sakkal Majalla" panose="02000000000000000000" pitchFamily="2" charset="-78"/>
                        </a:rPr>
                        <a:t>تنفيذ التمارين والأنشطة الصفية داخل </a:t>
                      </a:r>
                      <a:r>
                        <a:rPr lang="ar-EG" sz="1200" b="1" u="none" baseline="0" dirty="0">
                          <a:solidFill>
                            <a:schemeClr val="tx1"/>
                          </a:solidFill>
                          <a:latin typeface="Sakkal Majalla" panose="02000000000000000000" pitchFamily="2" charset="-78"/>
                          <a:cs typeface="Sakkal Majalla" panose="02000000000000000000" pitchFamily="2" charset="-78"/>
                        </a:rPr>
                        <a:t>الصالة الرياضية الارضية تكون مؤمنة </a:t>
                      </a:r>
                      <a:r>
                        <a:rPr lang="ar-AE" sz="1200" b="1" u="none" baseline="0" dirty="0">
                          <a:solidFill>
                            <a:schemeClr val="tx1"/>
                          </a:solidFill>
                          <a:latin typeface="Sakkal Majalla" panose="02000000000000000000" pitchFamily="2" charset="-78"/>
                          <a:cs typeface="Sakkal Majalla" panose="02000000000000000000" pitchFamily="2" charset="-78"/>
                        </a:rPr>
                        <a:t>اجرائياً. </a:t>
                      </a:r>
                    </a:p>
                    <a:p>
                      <a:pPr marL="0" indent="0" algn="r" rtl="1">
                        <a:buNone/>
                      </a:pPr>
                      <a:r>
                        <a:rPr lang="ar-AE" sz="1200" b="1" u="none" baseline="0" dirty="0">
                          <a:solidFill>
                            <a:schemeClr val="tx1"/>
                          </a:solidFill>
                          <a:latin typeface="Sakkal Majalla" panose="02000000000000000000" pitchFamily="2" charset="-78"/>
                          <a:cs typeface="Sakkal Majalla" panose="02000000000000000000" pitchFamily="2" charset="-78"/>
                        </a:rPr>
                        <a:t>3. تقليد المعلم لحركات ( الوقوف على قدم واحدة ) </a:t>
                      </a:r>
                      <a:r>
                        <a:rPr lang="ar-EG" sz="1200" b="1" u="none" baseline="0" dirty="0">
                          <a:solidFill>
                            <a:schemeClr val="tx1"/>
                          </a:solidFill>
                          <a:latin typeface="Sakkal Majalla" panose="02000000000000000000" pitchFamily="2" charset="-78"/>
                          <a:cs typeface="Sakkal Majalla" panose="02000000000000000000" pitchFamily="2" charset="-78"/>
                        </a:rPr>
                        <a:t>.</a:t>
                      </a:r>
                      <a:endParaRPr lang="ar-AE" sz="1200" b="1" u="none" baseline="0" dirty="0">
                        <a:solidFill>
                          <a:schemeClr val="tx1"/>
                        </a:solidFill>
                        <a:latin typeface="Sakkal Majalla" panose="02000000000000000000" pitchFamily="2" charset="-78"/>
                        <a:cs typeface="Sakkal Majalla" panose="02000000000000000000" pitchFamily="2" charset="-78"/>
                      </a:endParaRPr>
                    </a:p>
                    <a:p>
                      <a:pPr marL="0" indent="0" algn="r" rtl="1">
                        <a:buNone/>
                      </a:pPr>
                      <a:r>
                        <a:rPr lang="ar-AE" sz="1200" b="1" u="none" baseline="0" dirty="0">
                          <a:solidFill>
                            <a:schemeClr val="tx1"/>
                          </a:solidFill>
                          <a:latin typeface="Sakkal Majalla" panose="02000000000000000000" pitchFamily="2" charset="-78"/>
                          <a:cs typeface="Sakkal Majalla" panose="02000000000000000000" pitchFamily="2" charset="-78"/>
                        </a:rPr>
                        <a:t>4. تقليد المعلم لحركات </a:t>
                      </a:r>
                      <a:r>
                        <a:rPr lang="ar-EG" sz="1200" b="1" u="none" baseline="0" dirty="0">
                          <a:solidFill>
                            <a:schemeClr val="tx1"/>
                          </a:solidFill>
                          <a:latin typeface="Sakkal Majalla" panose="02000000000000000000" pitchFamily="2" charset="-78"/>
                          <a:cs typeface="Sakkal Majalla" panose="02000000000000000000" pitchFamily="2" charset="-78"/>
                        </a:rPr>
                        <a:t>الوقوف على اطراف الاصابع.</a:t>
                      </a:r>
                      <a:endParaRPr lang="ar-AE" sz="1200" b="1" u="none" baseline="0" dirty="0">
                        <a:solidFill>
                          <a:schemeClr val="tx1"/>
                        </a:solidFill>
                        <a:latin typeface="Sakkal Majalla" panose="02000000000000000000" pitchFamily="2" charset="-78"/>
                        <a:cs typeface="Sakkal Majalla" panose="02000000000000000000" pitchFamily="2" charset="-78"/>
                      </a:endParaRPr>
                    </a:p>
                    <a:p>
                      <a:pPr marL="0" indent="0" algn="r" rtl="1">
                        <a:buNone/>
                      </a:pPr>
                      <a:r>
                        <a:rPr lang="ar-AE" sz="1200" b="1" u="none" baseline="0" dirty="0">
                          <a:solidFill>
                            <a:schemeClr val="tx1"/>
                          </a:solidFill>
                          <a:latin typeface="Sakkal Majalla" panose="02000000000000000000" pitchFamily="2" charset="-78"/>
                          <a:cs typeface="Sakkal Majalla" panose="02000000000000000000" pitchFamily="2" charset="-78"/>
                        </a:rPr>
                        <a:t>5. تقليد المعلم لحركات</a:t>
                      </a:r>
                      <a:r>
                        <a:rPr lang="ar-EG" sz="1200" b="1" u="none" baseline="0" dirty="0">
                          <a:solidFill>
                            <a:schemeClr val="tx1"/>
                          </a:solidFill>
                          <a:latin typeface="Sakkal Majalla" panose="02000000000000000000" pitchFamily="2" charset="-78"/>
                          <a:cs typeface="Sakkal Majalla" panose="02000000000000000000" pitchFamily="2" charset="-78"/>
                        </a:rPr>
                        <a:t> كم موضح بالصورة .</a:t>
                      </a:r>
                      <a:endParaRPr lang="ar-AE" sz="1200" b="1" u="none" baseline="0" dirty="0">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الرياضي  </a:t>
                      </a:r>
                    </a:p>
                    <a:p>
                      <a:pPr algn="r" rtl="1"/>
                      <a:r>
                        <a:rPr lang="ar-AE" sz="1200" b="1" u="none" baseline="0" dirty="0">
                          <a:solidFill>
                            <a:schemeClr val="tx1"/>
                          </a:solidFill>
                          <a:latin typeface="Sakkal Majalla" panose="02000000000000000000" pitchFamily="2" charset="-78"/>
                          <a:cs typeface="Sakkal Majalla" panose="02000000000000000000" pitchFamily="2" charset="-78"/>
                        </a:rPr>
                        <a:t>ان يقوم الطالب بتقليد حركات المدرب مثل رفع اليدين او القد</a:t>
                      </a:r>
                      <a:r>
                        <a:rPr lang="ar-EG" sz="1200" b="1" u="none" baseline="0" dirty="0">
                          <a:solidFill>
                            <a:schemeClr val="tx1"/>
                          </a:solidFill>
                          <a:latin typeface="Sakkal Majalla" panose="02000000000000000000" pitchFamily="2" charset="-78"/>
                          <a:cs typeface="Sakkal Majalla" panose="02000000000000000000" pitchFamily="2" charset="-78"/>
                        </a:rPr>
                        <a:t>م </a:t>
                      </a:r>
                      <a:r>
                        <a:rPr lang="ar-AE" sz="1200" b="1" u="none" baseline="0" dirty="0">
                          <a:solidFill>
                            <a:schemeClr val="tx1"/>
                          </a:solidFill>
                          <a:latin typeface="Sakkal Majalla" panose="02000000000000000000" pitchFamily="2" charset="-78"/>
                          <a:cs typeface="Sakkal Majalla" panose="02000000000000000000" pitchFamily="2" charset="-78"/>
                        </a:rPr>
                        <a:t>وتحركيهما جانبا والى الاعلى</a:t>
                      </a:r>
                    </a:p>
                    <a:p>
                      <a:pPr algn="r" rtl="1"/>
                      <a:r>
                        <a:rPr lang="ar-AE" sz="1200" b="1" u="none" baseline="0" dirty="0">
                          <a:solidFill>
                            <a:schemeClr val="tx1"/>
                          </a:solidFill>
                          <a:latin typeface="Sakkal Majalla" panose="02000000000000000000" pitchFamily="2" charset="-78"/>
                          <a:cs typeface="Sakkal Majalla" panose="02000000000000000000" pitchFamily="2" charset="-78"/>
                        </a:rPr>
                        <a:t>ان يقوم الطالب بتقليد حركات المدرب بالمشي وتخطي الحواجز البسيطة</a:t>
                      </a:r>
                    </a:p>
                    <a:p>
                      <a:pPr algn="r" rtl="1"/>
                      <a:r>
                        <a:rPr lang="ar-AE" sz="1200" b="1" u="none" baseline="0" dirty="0">
                          <a:solidFill>
                            <a:schemeClr val="tx1"/>
                          </a:solidFill>
                          <a:latin typeface="Sakkal Majalla" panose="02000000000000000000" pitchFamily="2" charset="-78"/>
                          <a:cs typeface="Sakkal Majalla" panose="02000000000000000000" pitchFamily="2" charset="-78"/>
                        </a:rPr>
                        <a:t>ان يقوم الطالب بتقليد المعلم</a:t>
                      </a:r>
                      <a:r>
                        <a:rPr lang="ar-EG" sz="1200" b="1" u="none" baseline="0" dirty="0">
                          <a:solidFill>
                            <a:schemeClr val="tx1"/>
                          </a:solidFill>
                          <a:latin typeface="Sakkal Majalla" panose="02000000000000000000" pitchFamily="2" charset="-78"/>
                          <a:cs typeface="Sakkal Majalla" panose="02000000000000000000" pitchFamily="2" charset="-78"/>
                        </a:rPr>
                        <a:t> بالوقوف على قدم واحدة</a:t>
                      </a:r>
                      <a:endParaRPr lang="ar-AE" sz="1200" b="1" u="none" baseline="0" dirty="0">
                        <a:solidFill>
                          <a:schemeClr val="tx1"/>
                        </a:solidFill>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الفني: </a:t>
                      </a:r>
                    </a:p>
                    <a:p>
                      <a:pPr algn="r" rtl="1"/>
                      <a:r>
                        <a:rPr lang="ar-AE" sz="1200" b="1" u="none" baseline="0" dirty="0">
                          <a:solidFill>
                            <a:schemeClr val="tx1"/>
                          </a:solidFill>
                          <a:latin typeface="Sakkal Majalla" panose="02000000000000000000" pitchFamily="2" charset="-78"/>
                          <a:cs typeface="Sakkal Majalla" panose="02000000000000000000" pitchFamily="2" charset="-78"/>
                        </a:rPr>
                        <a:t>ان يقوم الطالب</a:t>
                      </a:r>
                      <a:r>
                        <a:rPr lang="ar-EG" sz="1200" b="1" u="none" baseline="0" dirty="0">
                          <a:solidFill>
                            <a:schemeClr val="tx1"/>
                          </a:solidFill>
                          <a:latin typeface="Sakkal Majalla" panose="02000000000000000000" pitchFamily="2" charset="-78"/>
                          <a:cs typeface="Sakkal Majalla" panose="02000000000000000000" pitchFamily="2" charset="-78"/>
                        </a:rPr>
                        <a:t> بتلوين  طائر  الفلامنجو وهو يقف على قدم واحدة .</a:t>
                      </a:r>
                      <a:endParaRPr lang="ar-AE" sz="1200" b="1" u="none" baseline="0" dirty="0">
                        <a:solidFill>
                          <a:schemeClr val="tx1"/>
                        </a:solidFill>
                        <a:latin typeface="Sakkal Majalla" panose="02000000000000000000" pitchFamily="2" charset="-78"/>
                        <a:cs typeface="Sakkal Majalla" panose="02000000000000000000" pitchFamily="2" charset="-78"/>
                      </a:endParaRPr>
                    </a:p>
                    <a:p>
                      <a:pPr algn="r" rtl="1"/>
                      <a:r>
                        <a:rPr lang="ar-AE" sz="1200" b="1" u="none" baseline="0" dirty="0">
                          <a:solidFill>
                            <a:srgbClr val="FF0000"/>
                          </a:solidFill>
                          <a:latin typeface="Sakkal Majalla" panose="02000000000000000000" pitchFamily="2" charset="-78"/>
                          <a:cs typeface="Sakkal Majalla" panose="02000000000000000000" pitchFamily="2" charset="-78"/>
                        </a:rPr>
                        <a:t>النشاط الموسيقى:</a:t>
                      </a:r>
                    </a:p>
                    <a:p>
                      <a:pPr algn="r" rtl="1"/>
                      <a:r>
                        <a:rPr lang="ar-AE" sz="1200" b="1" u="none" baseline="0" dirty="0">
                          <a:solidFill>
                            <a:schemeClr val="tx1"/>
                          </a:solidFill>
                          <a:latin typeface="Sakkal Majalla" panose="02000000000000000000" pitchFamily="2" charset="-78"/>
                          <a:cs typeface="Sakkal Majalla" panose="02000000000000000000" pitchFamily="2" charset="-78"/>
                        </a:rPr>
                        <a:t>ان يقوم الطالب بتقليد </a:t>
                      </a:r>
                      <a:r>
                        <a:rPr lang="ar-EG" sz="1200" b="1" u="none" baseline="0" dirty="0">
                          <a:solidFill>
                            <a:schemeClr val="tx1"/>
                          </a:solidFill>
                          <a:latin typeface="Sakkal Majalla" panose="02000000000000000000" pitchFamily="2" charset="-78"/>
                          <a:cs typeface="Sakkal Majalla" panose="02000000000000000000" pitchFamily="2" charset="-78"/>
                        </a:rPr>
                        <a:t>رقصة الفلامنجو الاسبانية .</a:t>
                      </a:r>
                      <a:endParaRPr lang="ar-AE" sz="1200" b="1" baseline="0" dirty="0">
                        <a:solidFill>
                          <a:schemeClr val="tx1"/>
                        </a:solidFill>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baseline="0"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دليل للمعلم</a:t>
                      </a:r>
                    </a:p>
                    <a:p>
                      <a:pPr algn="ctr" rtl="1"/>
                      <a:endParaRPr lang="ar-AE" sz="14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544929">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إعطاء ولي الامر بعض التمارين الخاصة </a:t>
                      </a:r>
                      <a:r>
                        <a:rPr lang="ar-EG" sz="1200" b="1" baseline="0" dirty="0">
                          <a:latin typeface="Sakkal Majalla" panose="02000000000000000000" pitchFamily="2" charset="-78"/>
                          <a:cs typeface="Sakkal Majalla" panose="02000000000000000000" pitchFamily="2" charset="-78"/>
                        </a:rPr>
                        <a:t>بالتوزن </a:t>
                      </a:r>
                      <a:r>
                        <a:rPr lang="ar-AE" sz="1200" b="1" baseline="0" dirty="0">
                          <a:latin typeface="Sakkal Majalla" panose="02000000000000000000" pitchFamily="2" charset="-78"/>
                          <a:cs typeface="Sakkal Majalla" panose="02000000000000000000" pitchFamily="2" charset="-78"/>
                        </a:rPr>
                        <a:t>المناسبة للجسم مثل الوقوف على قدم واحدة ( اليمين )  بالتناوب مع القدم ( اليسار ) ) </a:t>
                      </a:r>
                      <a:r>
                        <a:rPr lang="ar-EG" sz="1200" b="1" baseline="0" dirty="0">
                          <a:latin typeface="Sakkal Majalla" panose="02000000000000000000" pitchFamily="2" charset="-78"/>
                          <a:cs typeface="Sakkal Majalla" panose="02000000000000000000" pitchFamily="2" charset="-78"/>
                        </a:rPr>
                        <a:t>او الوقف على اطراف الاصابع .</a:t>
                      </a:r>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الواجب المنزلي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1"/>
                  </a:ext>
                </a:extLst>
              </a:tr>
              <a:tr h="1816429">
                <a:tc>
                  <a:txBody>
                    <a:bodyPr/>
                    <a:lstStyle/>
                    <a:p>
                      <a:pPr algn="r" rtl="1"/>
                      <a:r>
                        <a:rPr lang="ar-AE" sz="1200" b="1" baseline="0" dirty="0">
                          <a:latin typeface="Sakkal Majalla" panose="02000000000000000000" pitchFamily="2" charset="-78"/>
                          <a:cs typeface="Sakkal Majalla" panose="02000000000000000000" pitchFamily="2" charset="-78"/>
                        </a:rPr>
                        <a:t>مجموعة تدريبات على الأيباد تتضمن:</a:t>
                      </a:r>
                    </a:p>
                    <a:p>
                      <a:pPr marL="0" marR="0" lvl="0" indent="0" algn="r" defTabSz="914400" rtl="1" eaLnBrk="1" fontAlgn="auto" latinLnBrk="0" hangingPunct="1">
                        <a:lnSpc>
                          <a:spcPct val="100000"/>
                        </a:lnSpc>
                        <a:spcBef>
                          <a:spcPts val="0"/>
                        </a:spcBef>
                        <a:spcAft>
                          <a:spcPts val="0"/>
                        </a:spcAft>
                        <a:buClrTx/>
                        <a:buSzTx/>
                        <a:buFontTx/>
                        <a:buNone/>
                        <a:tabLst/>
                        <a:defRPr/>
                      </a:pPr>
                      <a:r>
                        <a:rPr lang="ar-SA" sz="1200" b="1" baseline="0" dirty="0">
                          <a:latin typeface="Sakkal Majalla" panose="02000000000000000000" pitchFamily="2" charset="-78"/>
                          <a:cs typeface="Sakkal Majalla" panose="02000000000000000000" pitchFamily="2" charset="-78"/>
                        </a:rPr>
                        <a:t>1</a:t>
                      </a:r>
                      <a:r>
                        <a:rPr lang="ar-AE" sz="1200" b="1" baseline="0" dirty="0">
                          <a:latin typeface="Sakkal Majalla" panose="02000000000000000000" pitchFamily="2" charset="-78"/>
                          <a:cs typeface="Sakkal Majalla" panose="02000000000000000000" pitchFamily="2" charset="-78"/>
                        </a:rPr>
                        <a:t>- تقليد بعض التمارين من خلال برامج علاجية يتم مشاهدتها على مقاطع فيديو لمواقع صحية وسليمة</a:t>
                      </a: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endParaRPr lang="en-US" sz="1200" b="1" baseline="0" dirty="0">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a:t>
                      </a:r>
                      <a:endParaRPr lang="ar-SA" sz="1200" b="1" dirty="0">
                        <a:latin typeface="Sakkal Majalla" panose="02000000000000000000" pitchFamily="2" charset="-78"/>
                        <a:cs typeface="Sakkal Majalla" panose="02000000000000000000" pitchFamily="2" charset="-78"/>
                      </a:endParaRPr>
                    </a:p>
                  </a:txBody>
                  <a:tcP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baseline="0" dirty="0">
                          <a:latin typeface="Sakkal Majalla" panose="02000000000000000000" pitchFamily="2" charset="-78"/>
                          <a:cs typeface="Sakkal Majalla" panose="02000000000000000000" pitchFamily="2" charset="-78"/>
                        </a:rPr>
                        <a:t>تمارين الكترونية</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77830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baseline="0" dirty="0">
                          <a:latin typeface="Sakkal Majalla" panose="02000000000000000000" pitchFamily="2" charset="-78"/>
                          <a:cs typeface="Sakkal Majalla" panose="02000000000000000000" pitchFamily="2" charset="-78"/>
                        </a:rPr>
                        <a:t> جيد: </a:t>
                      </a:r>
                      <a:r>
                        <a:rPr lang="ar-SA" sz="1200" b="1" baseline="0" dirty="0">
                          <a:latin typeface="Sakkal Majalla" panose="02000000000000000000" pitchFamily="2" charset="-78"/>
                          <a:cs typeface="Sakkal Majalla" panose="02000000000000000000" pitchFamily="2" charset="-78"/>
                        </a:rPr>
                        <a:t>ان يتمكن الطالب </a:t>
                      </a:r>
                      <a:r>
                        <a:rPr lang="ar-AE" sz="1200" b="1" baseline="0" dirty="0">
                          <a:latin typeface="Sakkal Majalla" panose="02000000000000000000" pitchFamily="2" charset="-78"/>
                          <a:cs typeface="Sakkal Majalla" panose="02000000000000000000" pitchFamily="2" charset="-78"/>
                        </a:rPr>
                        <a:t>من </a:t>
                      </a:r>
                      <a:r>
                        <a:rPr lang="ar-EG" sz="1200" b="1" baseline="0" dirty="0">
                          <a:latin typeface="Sakkal Majalla" panose="02000000000000000000" pitchFamily="2" charset="-78"/>
                          <a:cs typeface="Sakkal Majalla" panose="02000000000000000000" pitchFamily="2" charset="-78"/>
                        </a:rPr>
                        <a:t>الوقوف على قدم واحدة  مع التبديل للقدم الاخرى لمدة عشرة ثوانى   متوسط </a:t>
                      </a:r>
                      <a:r>
                        <a:rPr lang="ar-AE" sz="1200" b="1" baseline="0" dirty="0">
                          <a:latin typeface="Sakkal Majalla" panose="02000000000000000000" pitchFamily="2" charset="-78"/>
                          <a:cs typeface="Sakkal Majalla" panose="02000000000000000000" pitchFamily="2" charset="-78"/>
                        </a:rPr>
                        <a:t>ت</a:t>
                      </a:r>
                      <a:r>
                        <a:rPr lang="ar-AE" sz="1200" b="1" u="none" baseline="0" dirty="0">
                          <a:solidFill>
                            <a:schemeClr val="tx1"/>
                          </a:solidFill>
                          <a:latin typeface="Sakkal Majalla" panose="02000000000000000000" pitchFamily="2" charset="-78"/>
                          <a:cs typeface="Sakkal Majalla" panose="02000000000000000000" pitchFamily="2" charset="-78"/>
                        </a:rPr>
                        <a:t>يتمكن </a:t>
                      </a:r>
                      <a:r>
                        <a:rPr lang="ar-EG" sz="1200" b="1" u="none" baseline="0" dirty="0">
                          <a:solidFill>
                            <a:schemeClr val="tx1"/>
                          </a:solidFill>
                          <a:latin typeface="Sakkal Majalla" panose="02000000000000000000" pitchFamily="2" charset="-78"/>
                          <a:cs typeface="Sakkal Majalla" panose="02000000000000000000" pitchFamily="2" charset="-78"/>
                        </a:rPr>
                        <a:t>الطالب </a:t>
                      </a:r>
                      <a:r>
                        <a:rPr lang="ar-AE" sz="1200" b="1" u="none" baseline="0" dirty="0">
                          <a:solidFill>
                            <a:schemeClr val="tx1"/>
                          </a:solidFill>
                          <a:latin typeface="Sakkal Majalla" panose="02000000000000000000" pitchFamily="2" charset="-78"/>
                          <a:cs typeface="Sakkal Majalla" panose="02000000000000000000" pitchFamily="2" charset="-78"/>
                        </a:rPr>
                        <a:t> الوقوف على قدم واحدة مع التبديل للقدم الأخرى</a:t>
                      </a:r>
                      <a:r>
                        <a:rPr lang="ar-EG" sz="1200" b="1" u="none" baseline="0" dirty="0">
                          <a:solidFill>
                            <a:schemeClr val="tx1"/>
                          </a:solidFill>
                          <a:latin typeface="Sakkal Majalla" panose="02000000000000000000" pitchFamily="2" charset="-78"/>
                          <a:cs typeface="Sakkal Majalla" panose="02000000000000000000" pitchFamily="2" charset="-78"/>
                        </a:rPr>
                        <a:t> لمدة ستة ثوانى  فعيف :</a:t>
                      </a:r>
                      <a:r>
                        <a:rPr lang="ar-AE" sz="1200" b="1" u="none" baseline="0" dirty="0">
                          <a:solidFill>
                            <a:schemeClr val="tx1"/>
                          </a:solidFill>
                          <a:latin typeface="Sakkal Majalla" panose="02000000000000000000" pitchFamily="2" charset="-78"/>
                          <a:cs typeface="Sakkal Majalla" panose="02000000000000000000" pitchFamily="2" charset="-78"/>
                        </a:rPr>
                        <a:t>يتمكن </a:t>
                      </a:r>
                      <a:r>
                        <a:rPr lang="ar-EG" sz="1200" b="1" u="none" baseline="0" dirty="0">
                          <a:solidFill>
                            <a:schemeClr val="tx1"/>
                          </a:solidFill>
                          <a:latin typeface="Sakkal Majalla" panose="02000000000000000000" pitchFamily="2" charset="-78"/>
                          <a:cs typeface="Sakkal Majalla" panose="02000000000000000000" pitchFamily="2" charset="-78"/>
                        </a:rPr>
                        <a:t>الطالب </a:t>
                      </a:r>
                      <a:r>
                        <a:rPr lang="ar-AE" sz="1200" b="1" u="none" baseline="0" dirty="0">
                          <a:solidFill>
                            <a:schemeClr val="tx1"/>
                          </a:solidFill>
                          <a:latin typeface="Sakkal Majalla" panose="02000000000000000000" pitchFamily="2" charset="-78"/>
                          <a:cs typeface="Sakkal Majalla" panose="02000000000000000000" pitchFamily="2" charset="-78"/>
                        </a:rPr>
                        <a:t> الوقوف على قدم واحدة مع التبديل للقدم الأخرى</a:t>
                      </a:r>
                      <a:r>
                        <a:rPr lang="ar-EG" sz="1200" b="1" u="none" baseline="0" dirty="0">
                          <a:solidFill>
                            <a:schemeClr val="tx1"/>
                          </a:solidFill>
                          <a:latin typeface="Sakkal Majalla" panose="02000000000000000000" pitchFamily="2" charset="-78"/>
                          <a:cs typeface="Sakkal Majalla" panose="02000000000000000000" pitchFamily="2" charset="-78"/>
                        </a:rPr>
                        <a:t> بمساندة على الكرسى </a:t>
                      </a:r>
                      <a:endParaRPr lang="en-US" sz="1200" dirty="0"/>
                    </a:p>
                    <a:p>
                      <a:pPr algn="r" rtl="1"/>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التقييم</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4" name="TextBox 3"/>
          <p:cNvSpPr txBox="1"/>
          <p:nvPr/>
        </p:nvSpPr>
        <p:spPr>
          <a:xfrm>
            <a:off x="6536912" y="4822122"/>
            <a:ext cx="2471046" cy="30777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EG" sz="1400" b="1" i="0" u="none" strike="noStrike" kern="1200" cap="none" spc="0" normalizeH="0" baseline="0" noProof="0" dirty="0">
                <a:ln>
                  <a:noFill/>
                </a:ln>
                <a:solidFill>
                  <a:srgbClr val="FF0000"/>
                </a:solidFill>
                <a:effectLst/>
                <a:uLnTx/>
                <a:uFillTx/>
                <a:latin typeface="Arial" panose="020B0604020202020204" pitchFamily="34" charset="0"/>
                <a:cs typeface="Arial" panose="020B0604020202020204" pitchFamily="34" charset="0"/>
              </a:rPr>
              <a:t>تمرين التوزن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ounded Rectangle 4"/>
          <p:cNvSpPr/>
          <p:nvPr/>
        </p:nvSpPr>
        <p:spPr>
          <a:xfrm>
            <a:off x="6397105" y="5310539"/>
            <a:ext cx="3009900"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6" name="Rectangle 5"/>
          <p:cNvSpPr/>
          <p:nvPr/>
        </p:nvSpPr>
        <p:spPr>
          <a:xfrm>
            <a:off x="6738010" y="5339184"/>
            <a:ext cx="2388794" cy="276999"/>
          </a:xfrm>
          <a:prstGeom prst="rect">
            <a:avLst/>
          </a:prstGeom>
        </p:spPr>
        <p:txBody>
          <a:bodyPr wrap="none">
            <a:spAutoFit/>
          </a:bodyPr>
          <a:lstStyle/>
          <a:p>
            <a:pPr lvl="0" algn="r" rtl="1">
              <a:defRPr/>
            </a:pPr>
            <a:r>
              <a:rPr lang="en-US" sz="1200" dirty="0">
                <a:solidFill>
                  <a:schemeClr val="accent1">
                    <a:lumMod val="50000"/>
                  </a:schemeClr>
                </a:solidFill>
                <a:latin typeface="Arial" panose="020B0604020202020204" pitchFamily="34" charset="0"/>
                <a:cs typeface="Arial" panose="020B0604020202020204" pitchFamily="34" charset="0"/>
              </a:rPr>
              <a:t>https://youtu.be/CVRCmkm4_Tk</a:t>
            </a:r>
            <a:endParaRPr lang="ar-SA" sz="1200" dirty="0">
              <a:solidFill>
                <a:schemeClr val="accent1">
                  <a:lumMod val="50000"/>
                </a:schemeClr>
              </a:solidFill>
              <a:latin typeface="Arial" panose="020B0604020202020204" pitchFamily="34" charset="0"/>
            </a:endParaRPr>
          </a:p>
        </p:txBody>
      </p:sp>
      <p:sp>
        <p:nvSpPr>
          <p:cNvPr id="10" name="Date Placeholder 9"/>
          <p:cNvSpPr>
            <a:spLocks noGrp="1"/>
          </p:cNvSpPr>
          <p:nvPr>
            <p:ph type="dt" sz="half" idx="10"/>
          </p:nvPr>
        </p:nvSpPr>
        <p:spPr/>
        <p:txBody>
          <a:bodyPr/>
          <a:lstStyle/>
          <a:p>
            <a:fld id="{DFA59B4A-862E-4296-9049-49655D5CFC94}" type="datetime3">
              <a:rPr lang="en-US" smtClean="0"/>
              <a:t>30 August 2020</a:t>
            </a:fld>
            <a:endParaRPr lang="en-GB"/>
          </a:p>
        </p:txBody>
      </p:sp>
      <p:sp>
        <p:nvSpPr>
          <p:cNvPr id="11" name="Slide Number Placeholder 10"/>
          <p:cNvSpPr>
            <a:spLocks noGrp="1"/>
          </p:cNvSpPr>
          <p:nvPr>
            <p:ph type="sldNum" sz="quarter" idx="12"/>
          </p:nvPr>
        </p:nvSpPr>
        <p:spPr/>
        <p:txBody>
          <a:bodyPr/>
          <a:lstStyle/>
          <a:p>
            <a:fld id="{60F9F505-338F-4A63-8E60-F3E66EC2060F}" type="slidenum">
              <a:rPr lang="en-GB" smtClean="0"/>
              <a:t>12</a:t>
            </a:fld>
            <a:endParaRPr lang="en-GB"/>
          </a:p>
        </p:txBody>
      </p:sp>
      <p:pic>
        <p:nvPicPr>
          <p:cNvPr id="8" name="Picture 4" descr="اختبار الثقة بالنفس في&quot; الوسط المائي&quot;">
            <a:extLst>
              <a:ext uri="{FF2B5EF4-FFF2-40B4-BE49-F238E27FC236}">
                <a16:creationId xmlns:a16="http://schemas.microsoft.com/office/drawing/2014/main" id="{CB50F9C9-8129-47ED-BFC1-CC784EB10B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135" y="4326340"/>
            <a:ext cx="3009900" cy="1376544"/>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9" name="Picture 6" descr="الصورة">
            <a:extLst>
              <a:ext uri="{FF2B5EF4-FFF2-40B4-BE49-F238E27FC236}">
                <a16:creationId xmlns:a16="http://schemas.microsoft.com/office/drawing/2014/main" id="{273805BE-B69D-4019-A21C-65F865179E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194" y="560051"/>
            <a:ext cx="5269127" cy="25712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19" name="TextBox 18">
            <a:extLst>
              <a:ext uri="{FF2B5EF4-FFF2-40B4-BE49-F238E27FC236}">
                <a16:creationId xmlns:a16="http://schemas.microsoft.com/office/drawing/2014/main" id="{05545AB0-8E8A-4090-98AA-C6F6FD4003F3}"/>
              </a:ext>
            </a:extLst>
          </p:cNvPr>
          <p:cNvSpPr txBox="1"/>
          <p:nvPr/>
        </p:nvSpPr>
        <p:spPr>
          <a:xfrm>
            <a:off x="6264322" y="2714356"/>
            <a:ext cx="1637734"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BC2D30D5-1745-436C-A3B8-9DF5CF941D73}"/>
              </a:ext>
            </a:extLst>
          </p:cNvPr>
          <p:cNvSpPr txBox="1"/>
          <p:nvPr/>
        </p:nvSpPr>
        <p:spPr>
          <a:xfrm>
            <a:off x="6070525" y="2743001"/>
            <a:ext cx="1831530" cy="369332"/>
          </a:xfrm>
          <a:prstGeom prst="rect">
            <a:avLst/>
          </a:prstGeom>
          <a:noFill/>
        </p:spPr>
        <p:txBody>
          <a:bodyPr wrap="square" rtlCol="0">
            <a:spAutoFit/>
          </a:bodyPr>
          <a:lstStyle/>
          <a:p>
            <a:r>
              <a:rPr lang="ar-EG" dirty="0">
                <a:solidFill>
                  <a:srgbClr val="FF0000"/>
                </a:solidFill>
              </a:rPr>
              <a:t>رقصة الفلامنجو     </a:t>
            </a:r>
            <a:endParaRPr lang="en-US" dirty="0">
              <a:solidFill>
                <a:srgbClr val="FF0000"/>
              </a:solidFill>
            </a:endParaRPr>
          </a:p>
        </p:txBody>
      </p:sp>
      <p:sp>
        <p:nvSpPr>
          <p:cNvPr id="23" name="Rounded Rectangle 4">
            <a:extLst>
              <a:ext uri="{FF2B5EF4-FFF2-40B4-BE49-F238E27FC236}">
                <a16:creationId xmlns:a16="http://schemas.microsoft.com/office/drawing/2014/main" id="{EA0EC8DD-E354-4D88-8229-1ED9C80BAE51}"/>
              </a:ext>
            </a:extLst>
          </p:cNvPr>
          <p:cNvSpPr/>
          <p:nvPr/>
        </p:nvSpPr>
        <p:spPr>
          <a:xfrm>
            <a:off x="5762800" y="3160229"/>
            <a:ext cx="3009900"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25" name="TextBox 24">
            <a:extLst>
              <a:ext uri="{FF2B5EF4-FFF2-40B4-BE49-F238E27FC236}">
                <a16:creationId xmlns:a16="http://schemas.microsoft.com/office/drawing/2014/main" id="{1181AE2A-1233-46E9-AF6A-008FCDF1E250}"/>
              </a:ext>
            </a:extLst>
          </p:cNvPr>
          <p:cNvSpPr txBox="1"/>
          <p:nvPr/>
        </p:nvSpPr>
        <p:spPr>
          <a:xfrm>
            <a:off x="5927008" y="3168378"/>
            <a:ext cx="2845692" cy="369332"/>
          </a:xfrm>
          <a:prstGeom prst="rect">
            <a:avLst/>
          </a:prstGeom>
          <a:noFill/>
        </p:spPr>
        <p:txBody>
          <a:bodyPr wrap="square">
            <a:spAutoFit/>
          </a:bodyPr>
          <a:lstStyle/>
          <a:p>
            <a:r>
              <a:rPr lang="en-US" sz="1800" b="1" u="none" baseline="0" dirty="0">
                <a:solidFill>
                  <a:schemeClr val="tx1"/>
                </a:solidFill>
                <a:latin typeface="Sakkal Majalla" panose="02000000000000000000" pitchFamily="2" charset="-78"/>
                <a:cs typeface="Sakkal Majalla" panose="02000000000000000000" pitchFamily="2" charset="-78"/>
              </a:rPr>
              <a:t>https://youtu.be/-QfR34lNkkk</a:t>
            </a:r>
            <a:endParaRPr lang="en-US" dirty="0"/>
          </a:p>
        </p:txBody>
      </p:sp>
    </p:spTree>
    <p:extLst>
      <p:ext uri="{BB962C8B-B14F-4D97-AF65-F5344CB8AC3E}">
        <p14:creationId xmlns:p14="http://schemas.microsoft.com/office/powerpoint/2010/main" val="248618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9195BEB-A072-45D8-848D-E8CA744F9022}"/>
              </a:ext>
            </a:extLst>
          </p:cNvPr>
          <p:cNvSpPr>
            <a:spLocks noGrp="1"/>
          </p:cNvSpPr>
          <p:nvPr>
            <p:ph type="title"/>
          </p:nvPr>
        </p:nvSpPr>
        <p:spPr/>
        <p:txBody>
          <a:bodyPr>
            <a:normAutofit fontScale="90000"/>
          </a:bodyPr>
          <a:lstStyle/>
          <a:p>
            <a:pPr algn="ctr" rtl="1"/>
            <a:r>
              <a:rPr lang="ar-AE" sz="1600" b="1" dirty="0">
                <a:latin typeface="Sakkal Majalla" panose="02000000000000000000" pitchFamily="2" charset="-78"/>
                <a:cs typeface="Sakkal Majalla" panose="02000000000000000000" pitchFamily="2" charset="-78"/>
              </a:rPr>
              <a:t> </a:t>
            </a:r>
            <a:r>
              <a:rPr lang="ar-AE" sz="2800" b="1" dirty="0">
                <a:latin typeface="Sakkal Majalla" panose="02000000000000000000" pitchFamily="2" charset="-78"/>
                <a:cs typeface="Sakkal Majalla" panose="02000000000000000000" pitchFamily="2" charset="-78"/>
              </a:rPr>
              <a:t>الوقوف على قدم واحدة مع التبديل للقدم الأخرى</a:t>
            </a:r>
            <a:endParaRPr lang="en-US" sz="2800" b="1" dirty="0">
              <a:latin typeface="Sakkal Majalla" panose="02000000000000000000" pitchFamily="2" charset="-78"/>
              <a:cs typeface="Sakkal Majalla" panose="02000000000000000000" pitchFamily="2" charset="-78"/>
            </a:endParaRPr>
          </a:p>
        </p:txBody>
      </p:sp>
      <p:sp>
        <p:nvSpPr>
          <p:cNvPr id="2" name="Text Placeholder 1">
            <a:extLst>
              <a:ext uri="{FF2B5EF4-FFF2-40B4-BE49-F238E27FC236}">
                <a16:creationId xmlns:a16="http://schemas.microsoft.com/office/drawing/2014/main" id="{6587D558-5792-4FF7-9111-65F4C874C61B}"/>
              </a:ext>
            </a:extLst>
          </p:cNvPr>
          <p:cNvSpPr>
            <a:spLocks noGrp="1"/>
          </p:cNvSpPr>
          <p:nvPr>
            <p:ph type="body" idx="1"/>
          </p:nvPr>
        </p:nvSpPr>
        <p:spPr/>
        <p:txBody>
          <a:bodyPr>
            <a:normAutofit/>
          </a:bodyPr>
          <a:lstStyle/>
          <a:p>
            <a:pPr algn="ctr" rtl="1"/>
            <a:r>
              <a:rPr lang="ar-EG" sz="2800" dirty="0">
                <a:latin typeface="Sakkal Majalla" panose="02000000000000000000" pitchFamily="2" charset="-78"/>
                <a:cs typeface="Sakkal Majalla" panose="02000000000000000000" pitchFamily="2" charset="-78"/>
              </a:rPr>
              <a:t>التوازن </a:t>
            </a:r>
            <a:endParaRPr lang="en-US" sz="2800" dirty="0">
              <a:latin typeface="Sakkal Majalla" panose="02000000000000000000" pitchFamily="2" charset="-78"/>
              <a:cs typeface="Sakkal Majalla" panose="02000000000000000000" pitchFamily="2" charset="-78"/>
            </a:endParaRPr>
          </a:p>
        </p:txBody>
      </p:sp>
      <p:sp>
        <p:nvSpPr>
          <p:cNvPr id="6" name="Text Placeholder 5">
            <a:extLst>
              <a:ext uri="{FF2B5EF4-FFF2-40B4-BE49-F238E27FC236}">
                <a16:creationId xmlns:a16="http://schemas.microsoft.com/office/drawing/2014/main" id="{FE58025A-9737-434D-AE90-0CC9E7990286}"/>
              </a:ext>
            </a:extLst>
          </p:cNvPr>
          <p:cNvSpPr>
            <a:spLocks noGrp="1"/>
          </p:cNvSpPr>
          <p:nvPr>
            <p:ph type="body" sz="quarter" idx="13"/>
          </p:nvPr>
        </p:nvSpPr>
        <p:spPr/>
        <p:txBody>
          <a:bodyPr>
            <a:normAutofit/>
          </a:bodyPr>
          <a:lstStyle/>
          <a:p>
            <a:pPr algn="r" rtl="1"/>
            <a:r>
              <a:rPr lang="ar-AE" sz="1200" b="1" dirty="0">
                <a:latin typeface="Sakkal Majalla" panose="02000000000000000000" pitchFamily="2" charset="-78"/>
                <a:cs typeface="Sakkal Majalla" panose="02000000000000000000" pitchFamily="2" charset="-78"/>
              </a:rPr>
              <a:t>عدد النقاط المهمه </a:t>
            </a:r>
            <a:endParaRPr lang="ar-AE" sz="1200" dirty="0">
              <a:latin typeface="Arial" panose="020B0604020202020204" pitchFamily="34" charset="0"/>
              <a:cs typeface="Arial" panose="020B0604020202020204" pitchFamily="34" charset="0"/>
            </a:endParaRPr>
          </a:p>
          <a:p>
            <a:pPr algn="r" rtl="1"/>
            <a:r>
              <a:rPr lang="ar-EG" sz="1200" dirty="0">
                <a:latin typeface="Arial" panose="020B0604020202020204" pitchFamily="34" charset="0"/>
                <a:cs typeface="Arial" panose="020B0604020202020204" pitchFamily="34" charset="0"/>
              </a:rPr>
              <a:t>مفهوم التوازن</a:t>
            </a:r>
          </a:p>
          <a:p>
            <a:pPr algn="r" rtl="1"/>
            <a:r>
              <a:rPr lang="ar-EG" sz="1200" dirty="0">
                <a:latin typeface="Arial" panose="020B0604020202020204" pitchFamily="34" charset="0"/>
                <a:cs typeface="Arial" panose="020B0604020202020204" pitchFamily="34" charset="0"/>
              </a:rPr>
              <a:t>أهمية التوازن</a:t>
            </a:r>
          </a:p>
          <a:p>
            <a:pPr algn="r" rtl="1"/>
            <a:r>
              <a:rPr lang="ar-EG" sz="1200" dirty="0">
                <a:latin typeface="Arial" panose="020B0604020202020204" pitchFamily="34" charset="0"/>
                <a:cs typeface="Arial" panose="020B0604020202020204" pitchFamily="34" charset="0"/>
              </a:rPr>
              <a:t>أنواع التوازن</a:t>
            </a:r>
          </a:p>
          <a:p>
            <a:pPr algn="r" rtl="1"/>
            <a:r>
              <a:rPr lang="ar-EG" sz="1200" dirty="0">
                <a:latin typeface="Arial" panose="020B0604020202020204" pitchFamily="34" charset="0"/>
                <a:cs typeface="Arial" panose="020B0604020202020204" pitchFamily="34" charset="0"/>
              </a:rPr>
              <a:t>العوامل التى تؤثر على التوازن</a:t>
            </a:r>
          </a:p>
          <a:p>
            <a:pPr algn="r" rtl="1"/>
            <a:r>
              <a:rPr lang="ar-EG" sz="1200" dirty="0">
                <a:latin typeface="Arial" panose="020B0604020202020204" pitchFamily="34" charset="0"/>
                <a:cs typeface="Arial" panose="020B0604020202020204" pitchFamily="34" charset="0"/>
              </a:rPr>
              <a:t>تدريبات التوازن</a:t>
            </a:r>
            <a:endParaRPr lang="ar-AE" sz="1200" dirty="0">
              <a:latin typeface="Arial" panose="020B0604020202020204" pitchFamily="34" charset="0"/>
              <a:cs typeface="Arial" panose="020B0604020202020204" pitchFamily="34" charset="0"/>
            </a:endParaRPr>
          </a:p>
          <a:p>
            <a:pPr algn="r" rtl="1"/>
            <a:endParaRPr lang="ar-AE" sz="1200" dirty="0">
              <a:latin typeface="Arial" panose="020B0604020202020204" pitchFamily="34" charset="0"/>
              <a:cs typeface="Arial" panose="020B0604020202020204" pitchFamily="34" charset="0"/>
            </a:endParaRPr>
          </a:p>
        </p:txBody>
      </p:sp>
      <p:pic>
        <p:nvPicPr>
          <p:cNvPr id="17" name="Picture Placeholder 16">
            <a:extLst>
              <a:ext uri="{FF2B5EF4-FFF2-40B4-BE49-F238E27FC236}">
                <a16:creationId xmlns:a16="http://schemas.microsoft.com/office/drawing/2014/main" id="{C8B885F2-2AC2-46A9-9D9B-71123D1A1F6B}"/>
              </a:ext>
            </a:extLst>
          </p:cNvPr>
          <p:cNvPicPr>
            <a:picLocks noGrp="1" noChangeAspect="1"/>
          </p:cNvPicPr>
          <p:nvPr>
            <p:ph type="pic" sz="quarter" idx="14"/>
          </p:nvPr>
        </p:nvPicPr>
        <p:blipFill>
          <a:blip r:embed="rId2">
            <a:extLst>
              <a:ext uri="{28A0092B-C50C-407E-A947-70E740481C1C}">
                <a14:useLocalDpi xmlns:a14="http://schemas.microsoft.com/office/drawing/2010/main" val="0"/>
              </a:ext>
            </a:extLst>
          </a:blip>
          <a:srcRect/>
          <a:stretch/>
        </p:blipFill>
        <p:spPr>
          <a:xfrm rot="720000">
            <a:off x="6573002" y="524433"/>
            <a:ext cx="4260808" cy="5036335"/>
          </a:xfrm>
        </p:spPr>
      </p:pic>
      <p:sp>
        <p:nvSpPr>
          <p:cNvPr id="4" name="Slide Number Placeholder 3">
            <a:extLst>
              <a:ext uri="{FF2B5EF4-FFF2-40B4-BE49-F238E27FC236}">
                <a16:creationId xmlns:a16="http://schemas.microsoft.com/office/drawing/2014/main" id="{03E8D56A-2615-403F-A09F-BC30DF1EE768}"/>
              </a:ext>
            </a:extLst>
          </p:cNvPr>
          <p:cNvSpPr>
            <a:spLocks noGrp="1"/>
          </p:cNvSpPr>
          <p:nvPr>
            <p:ph type="sldNum" sz="quarter" idx="12"/>
          </p:nvPr>
        </p:nvSpPr>
        <p:spPr/>
        <p:txBody>
          <a:bodyPr/>
          <a:lstStyle/>
          <a:p>
            <a:fld id="{98C0CDE5-970C-4CC4-BF43-0DA127E73E82}" type="slidenum">
              <a:rPr lang="en-US" smtClean="0"/>
              <a:pPr/>
              <a:t>2</a:t>
            </a:fld>
            <a:endParaRPr lang="en-US" dirty="0"/>
          </a:p>
        </p:txBody>
      </p:sp>
      <p:sp>
        <p:nvSpPr>
          <p:cNvPr id="7" name="Date Placeholder 6"/>
          <p:cNvSpPr>
            <a:spLocks noGrp="1"/>
          </p:cNvSpPr>
          <p:nvPr>
            <p:ph type="dt" sz="half" idx="10"/>
          </p:nvPr>
        </p:nvSpPr>
        <p:spPr/>
        <p:txBody>
          <a:bodyPr/>
          <a:lstStyle/>
          <a:p>
            <a:fld id="{5B15B7AE-9453-41D7-AC83-A2E65FBBCAE4}" type="datetime3">
              <a:rPr lang="en-US" noProof="0" smtClean="0"/>
              <a:t>30 August 2020</a:t>
            </a:fld>
            <a:endParaRPr lang="en-US" noProof="0" dirty="0"/>
          </a:p>
        </p:txBody>
      </p:sp>
    </p:spTree>
    <p:extLst>
      <p:ext uri="{BB962C8B-B14F-4D97-AF65-F5344CB8AC3E}">
        <p14:creationId xmlns:p14="http://schemas.microsoft.com/office/powerpoint/2010/main" val="568219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907183437"/>
              </p:ext>
            </p:extLst>
          </p:nvPr>
        </p:nvGraphicFramePr>
        <p:xfrm>
          <a:off x="120314" y="224444"/>
          <a:ext cx="11906451" cy="6416501"/>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3027149">
                  <a:extLst>
                    <a:ext uri="{9D8B030D-6E8A-4147-A177-3AD203B41FA5}">
                      <a16:colId xmlns:a16="http://schemas.microsoft.com/office/drawing/2014/main" val="4078435238"/>
                    </a:ext>
                  </a:extLst>
                </a:gridCol>
                <a:gridCol w="1167168">
                  <a:extLst>
                    <a:ext uri="{9D8B030D-6E8A-4147-A177-3AD203B41FA5}">
                      <a16:colId xmlns:a16="http://schemas.microsoft.com/office/drawing/2014/main" val="20001"/>
                    </a:ext>
                  </a:extLst>
                </a:gridCol>
              </a:tblGrid>
              <a:tr h="4624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المراجعة:أ. عشبه الغفلي /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وفاء بخيت بولس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fontAlgn="ctr"/>
                      <a:r>
                        <a:rPr lang="ar-EG" sz="1200" dirty="0">
                          <a:latin typeface="Sakkal Majalla" panose="02000000000000000000" pitchFamily="2" charset="-78"/>
                          <a:cs typeface="Sakkal Majalla" panose="02000000000000000000" pitchFamily="2" charset="-78"/>
                        </a:rPr>
                        <a:t> الوقوف على قدم واحدة مع التبديل للقدم الأخرى</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a:latin typeface="Sakkal Majalla" panose="02000000000000000000" pitchFamily="2" charset="-78"/>
                          <a:cs typeface="Sakkal Majalla" panose="02000000000000000000" pitchFamily="2" charset="-78"/>
                        </a:rPr>
                        <a:t>الفئة </a:t>
                      </a:r>
                      <a:r>
                        <a:rPr lang="ar-AE" sz="1200" b="1" smtClean="0">
                          <a:latin typeface="Sakkal Majalla" panose="02000000000000000000" pitchFamily="2" charset="-78"/>
                          <a:cs typeface="Sakkal Majalla" panose="02000000000000000000" pitchFamily="2" charset="-78"/>
                        </a:rPr>
                        <a:t>العمرية:10 -11</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solidFill>
                            <a:srgbClr val="FF0000"/>
                          </a:solidFill>
                          <a:latin typeface="Sakkal Majalla" panose="02000000000000000000" pitchFamily="2" charset="-78"/>
                          <a:cs typeface="Sakkal Majalla" panose="02000000000000000000" pitchFamily="2" charset="-78"/>
                        </a:rPr>
                        <a:t>درس </a:t>
                      </a:r>
                      <a:r>
                        <a:rPr lang="ar-EG" sz="1200" b="1" dirty="0">
                          <a:solidFill>
                            <a:srgbClr val="FF0000"/>
                          </a:solidFill>
                          <a:latin typeface="Sakkal Majalla" panose="02000000000000000000" pitchFamily="2" charset="-78"/>
                          <a:cs typeface="Sakkal Majalla" panose="02000000000000000000" pitchFamily="2" charset="-78"/>
                        </a:rPr>
                        <a:t>: </a:t>
                      </a:r>
                      <a:r>
                        <a:rPr lang="ar-EG" sz="1200" dirty="0">
                          <a:solidFill>
                            <a:srgbClr val="FF0000"/>
                          </a:solidFill>
                          <a:latin typeface="Sakkal Majalla" panose="02000000000000000000" pitchFamily="2" charset="-78"/>
                          <a:cs typeface="Sakkal Majalla" panose="02000000000000000000" pitchFamily="2" charset="-78"/>
                        </a:rPr>
                        <a:t> الوقوف على قدم واحدة مع التبديل للقدم الأخرى</a:t>
                      </a:r>
                      <a:endParaRPr lang="ar-EG" sz="1200" b="1" baseline="0" dirty="0">
                        <a:solidFill>
                          <a:srgbClr val="FF0000"/>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EG" sz="1200" b="1" baseline="0" dirty="0">
                          <a:solidFill>
                            <a:srgbClr val="FF0000"/>
                          </a:solidFill>
                          <a:latin typeface="Sakkal Majalla" panose="02000000000000000000" pitchFamily="2" charset="-78"/>
                          <a:cs typeface="Sakkal Majalla" panose="02000000000000000000" pitchFamily="2" charset="-78"/>
                        </a:rPr>
                        <a:t>قصة الطائر الوردى :-</a:t>
                      </a:r>
                      <a:endParaRPr lang="ar-AE" sz="1200" b="1" baseline="0" dirty="0">
                        <a:solidFill>
                          <a:schemeClr val="tx1"/>
                        </a:solidFill>
                        <a:latin typeface="Sakkal Majalla" panose="02000000000000000000" pitchFamily="2" charset="-78"/>
                        <a:cs typeface="Sakkal Majalla" panose="02000000000000000000" pitchFamily="2" charset="-78"/>
                      </a:endParaRPr>
                    </a:p>
                    <a:p>
                      <a:pPr algn="r" rtl="1"/>
                      <a:r>
                        <a:rPr lang="ar-EG" sz="1200" b="0" i="0" kern="1200" dirty="0">
                          <a:solidFill>
                            <a:schemeClr val="tx1"/>
                          </a:solidFill>
                          <a:effectLst/>
                          <a:latin typeface="+mn-lt"/>
                          <a:ea typeface="+mn-ea"/>
                          <a:cs typeface="+mn-cs"/>
                        </a:rPr>
                        <a:t>قررت إدارة مدرستنا إقامةَ رحلةٍ إلى حديقة الحيوانات؛ لِنتعرف عليها وعلى صفاتها عن قرب، فَخرجنا أنا وأصدقائي ومعلّمتي في صباح يومٍ مشرقٍ وقد حزمنا أمتعتنا اللازمة، ثمّ ركبنا الحافلة بهدوء، وانطلقنا في تمام الساعة الثامنة صباحاً وبدأت رحلتنا الجميلة، واستمتعت أنا وأصدقائي بالنظر إلى الجبال، والأشجار الجميلة في الطريق، وقامت معلمتنا بعملِ مسابقةٍ وتوزيع الهدايا علينا إلى أنْ وصلنا إلى حديقة الحيوانات.</a:t>
                      </a:r>
                      <a:r>
                        <a:rPr lang="ar-EG" sz="1200" dirty="0"/>
                        <a:t/>
                      </a:r>
                      <a:br>
                        <a:rPr lang="ar-EG" sz="1200" dirty="0"/>
                      </a:br>
                      <a:r>
                        <a:rPr lang="ar-EG" sz="1200" b="0" i="0" kern="1200" dirty="0">
                          <a:solidFill>
                            <a:schemeClr val="tx1"/>
                          </a:solidFill>
                          <a:effectLst/>
                          <a:latin typeface="+mn-lt"/>
                          <a:ea typeface="+mn-ea"/>
                          <a:cs typeface="+mn-cs"/>
                        </a:rPr>
                        <a:t>وصلنا إلى الحديقة ودخلناها بانتظام، لقد كانت جميلة ونظيفة، مليئة بأقفاص الحيوانات المختلفة، والأشجار الخضراء، فيما خُصص جزء منها لألعاب الأطفال، مشينا في مجموعات مستمتعين بمنظر الحيوانات النشيطة في الأقفاص، فشاهدنا بدايةً ببغاء أبيض جميلاً يتناول اللب، ثمّ شاهدنا أسداً فاجأنا بزئيره المُرتفع الذي ملأ الحديقة عند اقترابنا من صغاره، كما رأينا القرود الطريفة أثناء تنقلها بين جذوع الأشجار، والفهد الأسود الذي يعدُّ أسرع حيوانات العالم، والكثير من الطيور: كالنعامة، والبط، والبجع، فأندهشت وقلت لخليفة أنظر ياخليفة هناك طائر وردى بساق واحدة فقالة خليفة كيف هذا ثم سألنا المعلمة ما هذا الطائر الوردى ذات الساق الواحدة فأجابت المعلمة أنها  طيور الفلامنجو لونها وشكلها المميز، ويعود سبب امتلاكها هذه الألوان الزاهية، الوردية ، لأنها تتغذى الفلامنجو عادة على القشريات والطحالب الصغيرة، كما أنّ طيور الفلامنجو تعيش معًا في مجموعات قرب البرك والبحيرات، وتقوم ببناء أعشاشها على سطح الماء من الطين، تمتلك طيور الفلامنجو منقارًا طويلًا يساعدها على الإمساك بفريستها وهي داخل الماء، حيث تمسك بالفريسة مع ما يحيطها من الماء والطين،وسال خليفة وهل تأكل الطين ايضاً مع الطعام فقالت المعلمة لا فهناك  مرشحات صغيرة خاصة في فكها تتخلص من الماء والطين حتى تتناول الغذاء وحده، كما تتصف الفلامنجو بالرقبة المنحنية والطوية، كما تمتلك قدمان نحيلتان وطويلتان جدًا، </a:t>
                      </a:r>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Sakkal Majalla" panose="02000000000000000000" pitchFamily="2" charset="-78"/>
                        <a:cs typeface="Sakkal Majalla" panose="02000000000000000000" pitchFamily="2" charset="-78"/>
                      </a:endParaRPr>
                    </a:p>
                    <a:p>
                      <a:pPr algn="ctr" rtl="1"/>
                      <a:r>
                        <a:rPr lang="ar-AE" sz="1600" b="1" dirty="0">
                          <a:latin typeface="Sakkal Majalla" panose="02000000000000000000" pitchFamily="2" charset="-78"/>
                          <a:cs typeface="Sakkal Majalla" panose="02000000000000000000" pitchFamily="2" charset="-78"/>
                        </a:rPr>
                        <a:t>كتاب</a:t>
                      </a:r>
                      <a:r>
                        <a:rPr lang="ar-AE" sz="16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fld id="{F81D01CF-05FC-40DD-9306-5E37CEF60A8F}" type="datetime3">
              <a:rPr lang="en-US" smtClean="0"/>
              <a:t>30 August 2020</a:t>
            </a:fld>
            <a:endParaRPr lang="en-GB"/>
          </a:p>
        </p:txBody>
      </p:sp>
      <p:sp>
        <p:nvSpPr>
          <p:cNvPr id="15" name="Slide Number Placeholder 14"/>
          <p:cNvSpPr>
            <a:spLocks noGrp="1"/>
          </p:cNvSpPr>
          <p:nvPr>
            <p:ph type="sldNum" sz="quarter" idx="12"/>
          </p:nvPr>
        </p:nvSpPr>
        <p:spPr/>
        <p:txBody>
          <a:bodyPr/>
          <a:lstStyle/>
          <a:p>
            <a:fld id="{60F9F505-338F-4A63-8E60-F3E66EC2060F}" type="slidenum">
              <a:rPr lang="en-GB" smtClean="0"/>
              <a:t>3</a:t>
            </a:fld>
            <a:endParaRPr lang="en-GB"/>
          </a:p>
        </p:txBody>
      </p:sp>
      <p:pic>
        <p:nvPicPr>
          <p:cNvPr id="4" name="Picture 6" descr="تفسير حلم رؤية النمر الاسود والابيض يهاجم ويفترس في المنام">
            <a:extLst>
              <a:ext uri="{FF2B5EF4-FFF2-40B4-BE49-F238E27FC236}">
                <a16:creationId xmlns:a16="http://schemas.microsoft.com/office/drawing/2014/main" id="{EBD8ECA0-6A0D-4313-A862-E0CDB9F15A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5236" y="3642302"/>
            <a:ext cx="2762250" cy="27172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6" name="Picture 8" descr="بالفيديو.. نعامة تشل حركة المرور | مبتدا">
            <a:extLst>
              <a:ext uri="{FF2B5EF4-FFF2-40B4-BE49-F238E27FC236}">
                <a16:creationId xmlns:a16="http://schemas.microsoft.com/office/drawing/2014/main" id="{AF4A7378-FFA6-4875-8640-F77CCDB5B7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8749" y="3645478"/>
            <a:ext cx="2762250" cy="27140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7" name="Picture 6">
            <a:extLst>
              <a:ext uri="{FF2B5EF4-FFF2-40B4-BE49-F238E27FC236}">
                <a16:creationId xmlns:a16="http://schemas.microsoft.com/office/drawing/2014/main" id="{A7F3C2DF-7FF3-4196-BD50-B3FFBFBD0C6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85579" y="3642302"/>
            <a:ext cx="2114265" cy="27108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9" name="Picture 4" descr="الحقيقة المروعة التي لا تعرفها عن البط">
            <a:extLst>
              <a:ext uri="{FF2B5EF4-FFF2-40B4-BE49-F238E27FC236}">
                <a16:creationId xmlns:a16="http://schemas.microsoft.com/office/drawing/2014/main" id="{F9AD9D6C-9420-422A-8E7B-350766E823A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75021" y="3642302"/>
            <a:ext cx="2459295" cy="27108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87381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569265475"/>
              </p:ext>
            </p:extLst>
          </p:nvPr>
        </p:nvGraphicFramePr>
        <p:xfrm>
          <a:off x="120314" y="224444"/>
          <a:ext cx="11906451" cy="6425738"/>
        </p:xfrm>
        <a:graphic>
          <a:graphicData uri="http://schemas.openxmlformats.org/drawingml/2006/table">
            <a:tbl>
              <a:tblPr firstRow="1" bandRow="1">
                <a:tableStyleId>{5940675A-B579-460E-94D1-54222C63F5DA}</a:tableStyleId>
              </a:tblPr>
              <a:tblGrid>
                <a:gridCol w="4298430">
                  <a:extLst>
                    <a:ext uri="{9D8B030D-6E8A-4147-A177-3AD203B41FA5}">
                      <a16:colId xmlns:a16="http://schemas.microsoft.com/office/drawing/2014/main" val="20000"/>
                    </a:ext>
                  </a:extLst>
                </a:gridCol>
                <a:gridCol w="3413704">
                  <a:extLst>
                    <a:ext uri="{9D8B030D-6E8A-4147-A177-3AD203B41FA5}">
                      <a16:colId xmlns:a16="http://schemas.microsoft.com/office/drawing/2014/main" val="2032493190"/>
                    </a:ext>
                  </a:extLst>
                </a:gridCol>
                <a:gridCol w="3027149">
                  <a:extLst>
                    <a:ext uri="{9D8B030D-6E8A-4147-A177-3AD203B41FA5}">
                      <a16:colId xmlns:a16="http://schemas.microsoft.com/office/drawing/2014/main" val="4078435238"/>
                    </a:ext>
                  </a:extLst>
                </a:gridCol>
                <a:gridCol w="1167168">
                  <a:extLst>
                    <a:ext uri="{9D8B030D-6E8A-4147-A177-3AD203B41FA5}">
                      <a16:colId xmlns:a16="http://schemas.microsoft.com/office/drawing/2014/main" val="20001"/>
                    </a:ext>
                  </a:extLst>
                </a:gridCol>
              </a:tblGrid>
              <a:tr h="462492">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المراجعة:أ. عشبه الغفلي / أ. جمعه شعيب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الإعداد </a:t>
                      </a:r>
                      <a:r>
                        <a:rPr lang="ar-EG" sz="1200" b="1" dirty="0">
                          <a:latin typeface="Sakkal Majalla" panose="02000000000000000000" pitchFamily="2" charset="-78"/>
                          <a:cs typeface="Sakkal Majalla" panose="02000000000000000000" pitchFamily="2" charset="-78"/>
                        </a:rPr>
                        <a:t> وفاء بخيت بولس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1" fontAlgn="ctr"/>
                      <a:r>
                        <a:rPr lang="ar-EG" sz="1200" dirty="0">
                          <a:latin typeface="Sakkal Majalla" panose="02000000000000000000" pitchFamily="2" charset="-78"/>
                          <a:cs typeface="Sakkal Majalla" panose="02000000000000000000" pitchFamily="2" charset="-78"/>
                        </a:rPr>
                        <a:t> الوقوف على قدم واحدة مع التبديل للقدم الأخرى</a:t>
                      </a:r>
                      <a:endParaRPr lang="ar-AE" sz="1200" b="1" i="0" u="none" strike="noStrike" dirty="0">
                        <a:solidFill>
                          <a:srgbClr val="000000"/>
                        </a:solidFill>
                        <a:effectLst/>
                        <a:latin typeface="Sakkal Majalla" panose="02000000000000000000" pitchFamily="2" charset="-78"/>
                        <a:cs typeface="Sakkal Majalla" panose="02000000000000000000" pitchFamily="2" charset="-78"/>
                      </a:endParaRPr>
                    </a:p>
                  </a:txBody>
                  <a:tcPr marL="9525" marR="9525" marT="9525" marB="0"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85406">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الفئة العمرية:</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مستوى الشدة: متوسطة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dirty="0">
                          <a:latin typeface="Sakkal Majalla" panose="02000000000000000000" pitchFamily="2" charset="-78"/>
                          <a:cs typeface="Sakkal Majalla" panose="02000000000000000000" pitchFamily="2" charset="-78"/>
                        </a:rPr>
                        <a:t>فئة الإعاقة : الاعاقة الذهنية</a:t>
                      </a:r>
                      <a:r>
                        <a:rPr lang="en-US" sz="1200" b="1" baseline="0" dirty="0">
                          <a:latin typeface="Sakkal Majalla" panose="02000000000000000000" pitchFamily="2" charset="-78"/>
                          <a:cs typeface="Sakkal Majalla" panose="02000000000000000000" pitchFamily="2" charset="-78"/>
                        </a:rPr>
                        <a:t> </a:t>
                      </a:r>
                      <a:endParaRPr lang="en-US"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بيانات 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12628275"/>
                  </a:ext>
                </a:extLst>
              </a:tr>
              <a:tr h="5568603">
                <a:tc gridSpan="3">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endParaRPr lang="ar-EG" sz="1200" b="1" baseline="0" dirty="0">
                        <a:solidFill>
                          <a:srgbClr val="FF0000"/>
                        </a:solidFill>
                        <a:latin typeface="Sakkal Majalla" panose="02000000000000000000" pitchFamily="2" charset="-78"/>
                        <a:cs typeface="Sakkal Majalla" panose="02000000000000000000" pitchFamily="2" charset="-78"/>
                      </a:endParaRPr>
                    </a:p>
                    <a:p>
                      <a:pPr marL="0" marR="0" lvl="0" indent="0" algn="r" defTabSz="914400" rtl="1" eaLnBrk="1" fontAlgn="auto" latinLnBrk="0" hangingPunct="1">
                        <a:lnSpc>
                          <a:spcPct val="100000"/>
                        </a:lnSpc>
                        <a:spcBef>
                          <a:spcPts val="0"/>
                        </a:spcBef>
                        <a:spcAft>
                          <a:spcPts val="0"/>
                        </a:spcAft>
                        <a:buClrTx/>
                        <a:buSzTx/>
                        <a:buFontTx/>
                        <a:buNone/>
                        <a:tabLst/>
                        <a:defRPr/>
                      </a:pPr>
                      <a:r>
                        <a:rPr lang="ar-EG" sz="1200" b="1" baseline="0" dirty="0">
                          <a:solidFill>
                            <a:srgbClr val="FF0000"/>
                          </a:solidFill>
                          <a:latin typeface="Sakkal Majalla" panose="02000000000000000000" pitchFamily="2" charset="-78"/>
                          <a:cs typeface="Sakkal Majalla" panose="02000000000000000000" pitchFamily="2" charset="-78"/>
                        </a:rPr>
                        <a:t>قصة الطائر الوردى :- الجزء الثانى :</a:t>
                      </a:r>
                    </a:p>
                    <a:p>
                      <a:pPr marL="0" marR="0" lvl="0" indent="0" algn="r" defTabSz="914400" rtl="1" eaLnBrk="1" fontAlgn="auto" latinLnBrk="0" hangingPunct="1">
                        <a:lnSpc>
                          <a:spcPct val="100000"/>
                        </a:lnSpc>
                        <a:spcBef>
                          <a:spcPts val="0"/>
                        </a:spcBef>
                        <a:spcAft>
                          <a:spcPts val="0"/>
                        </a:spcAft>
                        <a:buClrTx/>
                        <a:buSzTx/>
                        <a:buFontTx/>
                        <a:buNone/>
                        <a:tabLst/>
                        <a:defRPr/>
                      </a:pPr>
                      <a:r>
                        <a:rPr lang="ar-EG" sz="1200" b="0" i="0" kern="1200" dirty="0">
                          <a:solidFill>
                            <a:schemeClr val="tx1"/>
                          </a:solidFill>
                          <a:effectLst/>
                          <a:latin typeface="+mn-lt"/>
                          <a:ea typeface="+mn-ea"/>
                          <a:cs typeface="+mn-cs"/>
                        </a:rPr>
                        <a:t>سأل خليفة</a:t>
                      </a:r>
                    </a:p>
                    <a:p>
                      <a:pPr algn="r" rtl="1"/>
                      <a:r>
                        <a:rPr lang="ar-EG" sz="1200" b="0" i="0" kern="1200" dirty="0">
                          <a:solidFill>
                            <a:schemeClr val="tx1"/>
                          </a:solidFill>
                          <a:effectLst/>
                          <a:latin typeface="+mn-lt"/>
                          <a:ea typeface="+mn-ea"/>
                          <a:cs typeface="+mn-cs"/>
                        </a:rPr>
                        <a:t> لماذ يقف الفلامنجو على قدم واحدة، فقالت المعلمة قد يكون السبب في تدفئة الجسم، لكن  الباحيثين لاحظوا  أنّها تتصرف هكذلك في الطقس الحار أيضًا، وقد يكون السبب هو حاجة الفلامنجو لتجفيف قدمه أو يقوم بذلك لمجرد أنّ وقوفه هكذا يريحه، فإنّ أقدام الفلامنجو الطويلة تساعدها على الركض لمسافة طويلة فوق سطح المياه ثم القفز والطيران، ياله من طائر عجيب .ثم سألت فاطمة هل تستطيع تفعل مثله وتقف على قدمة واحد ؟ فضحكنا جميعنا واكملنا السيرا وشاهدنا بعد ذلك لفيل، والجمل، وأنواعاً مختلفةً من الكلاب، والقطط، والدببة،</a:t>
                      </a:r>
                      <a:r>
                        <a:rPr lang="ar-EG" sz="1200" dirty="0"/>
                        <a:t/>
                      </a:r>
                      <a:br>
                        <a:rPr lang="ar-EG" sz="1200" dirty="0"/>
                      </a:br>
                      <a:r>
                        <a:rPr lang="ar-EG" sz="1200" b="0" i="0" kern="1200" dirty="0">
                          <a:solidFill>
                            <a:schemeClr val="tx1"/>
                          </a:solidFill>
                          <a:effectLst/>
                          <a:latin typeface="+mn-lt"/>
                          <a:ea typeface="+mn-ea"/>
                          <a:cs typeface="+mn-cs"/>
                        </a:rPr>
                        <a:t>تناولنا طعام الغداء، وتوجهنا لنلهو قليلاً بالألعاب إلى أن أخبرتنا المعلمة بوجود عرضٌ جميلٌ سيُقام في الحديقة، توجهنا إلى باحة كبيرة دخلت إليها مجموعة من القرود التي تلعب بالكرات وتقود دراجات هوائية صغيرة لقد كان عرضاً ممتعاً لم أر مثله من قبل، أمّا بعد انتهاء العرض فطلبت منّا معلمتنا تجهيز أنفسنا للعودة إلى المنزل؛ حيث اصطففنا وصعدنا إلى الحافلة فرحين بما رأينا؛ وأنا أخطط أن أكتب ذكريات هذا اليوم في دفتر مذكراتي فقد كانت رحلةً رائعةً حقاً!</a:t>
                      </a:r>
                      <a:r>
                        <a:rPr lang="ar-EG" sz="1200" dirty="0"/>
                        <a:t/>
                      </a:r>
                      <a:br>
                        <a:rPr lang="ar-EG" sz="1200" dirty="0"/>
                      </a:br>
                      <a:endParaRPr lang="ar-EG" sz="1200" dirty="0"/>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EG" sz="1200" b="1" baseline="0" dirty="0">
                        <a:latin typeface="Sakkal Majalla" panose="02000000000000000000" pitchFamily="2" charset="-78"/>
                        <a:cs typeface="Sakkal Majalla" panose="02000000000000000000" pitchFamily="2" charset="-78"/>
                      </a:endParaRPr>
                    </a:p>
                    <a:p>
                      <a:pPr algn="r" rtl="1"/>
                      <a:endParaRPr lang="ar-AE" sz="1200" b="1"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a:txBody>
                    <a:bodyPr/>
                    <a:lstStyle/>
                    <a:p>
                      <a:pPr algn="ctr" rtl="1"/>
                      <a:endParaRPr lang="ar-AE" sz="1600" b="1" dirty="0">
                        <a:latin typeface="Sakkal Majalla" panose="02000000000000000000" pitchFamily="2" charset="-78"/>
                        <a:cs typeface="Sakkal Majalla" panose="02000000000000000000" pitchFamily="2" charset="-78"/>
                      </a:endParaRPr>
                    </a:p>
                    <a:p>
                      <a:pPr algn="ctr" rtl="1"/>
                      <a:r>
                        <a:rPr lang="ar-AE" sz="1600" b="1" dirty="0">
                          <a:latin typeface="Sakkal Majalla" panose="02000000000000000000" pitchFamily="2" charset="-78"/>
                          <a:cs typeface="Sakkal Majalla" panose="02000000000000000000" pitchFamily="2" charset="-78"/>
                        </a:rPr>
                        <a:t>كتاب</a:t>
                      </a:r>
                      <a:r>
                        <a:rPr lang="ar-AE" sz="1600" b="1" baseline="0" dirty="0">
                          <a:latin typeface="Sakkal Majalla" panose="02000000000000000000" pitchFamily="2" charset="-78"/>
                          <a:cs typeface="Sakkal Majalla" panose="02000000000000000000" pitchFamily="2" charset="-78"/>
                        </a:rPr>
                        <a:t> الطالب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sp>
        <p:nvSpPr>
          <p:cNvPr id="9" name="Date Placeholder 8"/>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1D01CF-05FC-40DD-9306-5E37CEF60A8F}" type="datetime3">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30 August 2020</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15" name="Slide Number Placeholder 1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9F505-338F-4A63-8E60-F3E66EC2060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6" name="Picture 2" descr="سر هذا الطائر الذى ينام واقفا على ساق واحدة - دار المعارف">
            <a:extLst>
              <a:ext uri="{FF2B5EF4-FFF2-40B4-BE49-F238E27FC236}">
                <a16:creationId xmlns:a16="http://schemas.microsoft.com/office/drawing/2014/main" id="{0B587C05-62DD-47BF-BE9F-8200D9BA37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15" y="2762726"/>
            <a:ext cx="3028950" cy="33722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3" name="Picture 2" descr="طائر الفلامنجو أو النحام Flamingo">
            <a:extLst>
              <a:ext uri="{FF2B5EF4-FFF2-40B4-BE49-F238E27FC236}">
                <a16:creationId xmlns:a16="http://schemas.microsoft.com/office/drawing/2014/main" id="{FD6F85F2-2D13-4213-8556-CB0F3BC5587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0805" y="2762726"/>
            <a:ext cx="2612734" cy="337220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7" name="Picture 2" descr="Funny Monkey babies - Playing like Little imps! - YouTube">
            <a:extLst>
              <a:ext uri="{FF2B5EF4-FFF2-40B4-BE49-F238E27FC236}">
                <a16:creationId xmlns:a16="http://schemas.microsoft.com/office/drawing/2014/main" id="{0375FBBA-C524-4AB8-966A-039CA9173CB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18079" y="2773472"/>
            <a:ext cx="2612734" cy="14763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18" name="Picture 2" descr="معلومات عن الفيل - موضوع">
            <a:extLst>
              <a:ext uri="{FF2B5EF4-FFF2-40B4-BE49-F238E27FC236}">
                <a16:creationId xmlns:a16="http://schemas.microsoft.com/office/drawing/2014/main" id="{7720EEEB-3304-4553-9CD4-62700191CB5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51770" y="4448829"/>
            <a:ext cx="2612735" cy="16636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0" name="Picture 2" descr="معلومات عن قطط هملايا - سطور">
            <a:extLst>
              <a:ext uri="{FF2B5EF4-FFF2-40B4-BE49-F238E27FC236}">
                <a16:creationId xmlns:a16="http://schemas.microsoft.com/office/drawing/2014/main" id="{A8A2F5CB-57A9-40A2-97C7-E223548EB85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975353" y="2773473"/>
            <a:ext cx="1769162" cy="14763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21" name="Picture 4" descr="أنواع الكلاب وفوائدها - رقيم">
            <a:extLst>
              <a:ext uri="{FF2B5EF4-FFF2-40B4-BE49-F238E27FC236}">
                <a16:creationId xmlns:a16="http://schemas.microsoft.com/office/drawing/2014/main" id="{F9AE41D8-EA40-46B6-BFB3-A8FED4202D1F}"/>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975353" y="4471266"/>
            <a:ext cx="1769162" cy="16636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454589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167147617"/>
              </p:ext>
            </p:extLst>
          </p:nvPr>
        </p:nvGraphicFramePr>
        <p:xfrm>
          <a:off x="-48904" y="136525"/>
          <a:ext cx="11943226" cy="6477802"/>
        </p:xfrm>
        <a:graphic>
          <a:graphicData uri="http://schemas.openxmlformats.org/drawingml/2006/table">
            <a:tbl>
              <a:tblPr firstRow="1" bandRow="1">
                <a:tableStyleId>{5940675A-B579-460E-94D1-54222C63F5DA}</a:tableStyleId>
              </a:tblPr>
              <a:tblGrid>
                <a:gridCol w="10756808">
                  <a:extLst>
                    <a:ext uri="{9D8B030D-6E8A-4147-A177-3AD203B41FA5}">
                      <a16:colId xmlns:a16="http://schemas.microsoft.com/office/drawing/2014/main" val="20000"/>
                    </a:ext>
                  </a:extLst>
                </a:gridCol>
                <a:gridCol w="1186418">
                  <a:extLst>
                    <a:ext uri="{9D8B030D-6E8A-4147-A177-3AD203B41FA5}">
                      <a16:colId xmlns:a16="http://schemas.microsoft.com/office/drawing/2014/main" val="20001"/>
                    </a:ext>
                  </a:extLst>
                </a:gridCol>
              </a:tblGrid>
              <a:tr h="528764">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ar-AE" sz="1200" b="1" i="0" u="none" strike="noStrike" dirty="0">
                          <a:solidFill>
                            <a:srgbClr val="000000"/>
                          </a:solidFill>
                          <a:effectLst/>
                          <a:latin typeface="Sakkal Majalla" panose="02000000000000000000" pitchFamily="2" charset="-78"/>
                          <a:cs typeface="Sakkal Majalla" panose="02000000000000000000" pitchFamily="2" charset="-78"/>
                        </a:rPr>
                        <a:t> الوقوف على قدم واحدة مع التبديل للقدم الأخرى</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AE" sz="1400" b="1" dirty="0">
                          <a:latin typeface="Sakkal Majalla" panose="02000000000000000000" pitchFamily="2" charset="-78"/>
                          <a:cs typeface="Sakkal Majalla" panose="02000000000000000000" pitchFamily="2" charset="-78"/>
                        </a:rPr>
                        <a:t>الهدف</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0"/>
                  </a:ext>
                </a:extLst>
              </a:tr>
              <a:tr h="478810">
                <a:tc>
                  <a:txBody>
                    <a:bodyPr/>
                    <a:lstStyle/>
                    <a:p>
                      <a:pPr algn="r" rtl="1"/>
                      <a:r>
                        <a:rPr lang="ar-SA" sz="1200" b="1" dirty="0">
                          <a:latin typeface="Sakkal Majalla" panose="02000000000000000000" pitchFamily="2" charset="-78"/>
                          <a:cs typeface="Sakkal Majalla" panose="02000000000000000000" pitchFamily="2" charset="-78"/>
                        </a:rPr>
                        <a:t>انشطه</a:t>
                      </a:r>
                      <a:r>
                        <a:rPr lang="ar-SA" sz="1200" b="1" baseline="0" dirty="0">
                          <a:latin typeface="Sakkal Majalla" panose="02000000000000000000" pitchFamily="2" charset="-78"/>
                          <a:cs typeface="Sakkal Majalla" panose="02000000000000000000" pitchFamily="2" charset="-78"/>
                        </a:rPr>
                        <a:t> مهارية</a:t>
                      </a:r>
                      <a:endParaRPr lang="ar-AE" sz="12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r>
                        <a:rPr lang="ar-AE" sz="1400" b="1" dirty="0">
                          <a:latin typeface="Sakkal Majalla" panose="02000000000000000000" pitchFamily="2" charset="-78"/>
                          <a:cs typeface="Sakkal Majalla" panose="02000000000000000000" pitchFamily="2" charset="-78"/>
                        </a:rPr>
                        <a:t>المكونات </a:t>
                      </a:r>
                      <a:endParaRPr lang="en-US" sz="1400" b="1"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5470228">
                <a:tc>
                  <a:txBody>
                    <a:bodyPr/>
                    <a:lstStyle/>
                    <a:p>
                      <a:pPr marL="0" indent="0" algn="r" rtl="1">
                        <a:buFont typeface="Arial" panose="020B0604020202020204" pitchFamily="34" charset="0"/>
                        <a:buNone/>
                      </a:pPr>
                      <a:r>
                        <a:rPr lang="ar-SA" sz="1200" b="1" u="sng" baseline="0" dirty="0">
                          <a:solidFill>
                            <a:srgbClr val="FF0000"/>
                          </a:solidFill>
                          <a:latin typeface="Sakkal Majalla" panose="02000000000000000000" pitchFamily="2" charset="-78"/>
                          <a:cs typeface="Sakkal Majalla" panose="02000000000000000000" pitchFamily="2" charset="-78"/>
                        </a:rPr>
                        <a:t>الانشطه الصفية</a:t>
                      </a:r>
                      <a:endParaRPr lang="ar-EG" sz="1200" b="1" u="sng" baseline="0" dirty="0">
                        <a:solidFill>
                          <a:srgbClr val="FF0000"/>
                        </a:solidFill>
                        <a:latin typeface="Sakkal Majalla" panose="02000000000000000000" pitchFamily="2" charset="-78"/>
                        <a:cs typeface="Sakkal Majalla" panose="02000000000000000000" pitchFamily="2" charset="-78"/>
                      </a:endParaRPr>
                    </a:p>
                    <a:p>
                      <a:pPr algn="r"/>
                      <a:r>
                        <a:rPr lang="ar-EG" sz="1200" b="1" i="0" kern="1200" dirty="0">
                          <a:solidFill>
                            <a:schemeClr val="tx1"/>
                          </a:solidFill>
                          <a:effectLst/>
                          <a:latin typeface="+mn-lt"/>
                          <a:ea typeface="+mn-ea"/>
                          <a:cs typeface="+mn-cs"/>
                        </a:rPr>
                        <a:t>استرتيجات التعليم </a:t>
                      </a:r>
                    </a:p>
                    <a:p>
                      <a:pPr algn="r"/>
                      <a:r>
                        <a:rPr lang="ar-EG" sz="1200" b="1" i="0" kern="1200" dirty="0">
                          <a:solidFill>
                            <a:srgbClr val="FF0000"/>
                          </a:solidFill>
                          <a:effectLst/>
                          <a:latin typeface="Sakkal Majalla" panose="02000000000000000000" pitchFamily="2" charset="-78"/>
                          <a:ea typeface="+mn-ea"/>
                          <a:cs typeface="Sakkal Majalla" panose="02000000000000000000" pitchFamily="2" charset="-78"/>
                        </a:rPr>
                        <a:t>التوازن: </a:t>
                      </a: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هو القدرة على الاحتفاظ بثبات الجسم عند أداء أوضاع  معين مثل (الوقوف على قدم واحدة)</a:t>
                      </a:r>
                      <a:endParaRPr lang="ar-SA" sz="1200" b="1" baseline="0" dirty="0">
                        <a:latin typeface="Sakkal Majalla" panose="02000000000000000000" pitchFamily="2" charset="-78"/>
                        <a:cs typeface="Sakkal Majalla" panose="02000000000000000000" pitchFamily="2" charset="-78"/>
                      </a:endParaRPr>
                    </a:p>
                    <a:p>
                      <a:pPr algn="r"/>
                      <a:r>
                        <a:rPr lang="ar-EG" sz="1200" b="1" i="0" kern="1200" dirty="0">
                          <a:solidFill>
                            <a:srgbClr val="FF0000"/>
                          </a:solidFill>
                          <a:effectLst/>
                          <a:latin typeface="Sakkal Majalla" panose="02000000000000000000" pitchFamily="2" charset="-78"/>
                          <a:ea typeface="+mn-ea"/>
                          <a:cs typeface="Sakkal Majalla" panose="02000000000000000000" pitchFamily="2" charset="-78"/>
                        </a:rPr>
                        <a:t>أهمية التوازن : </a:t>
                      </a:r>
                      <a:r>
                        <a:rPr lang="ar-EG" sz="1200" b="0" i="0" kern="1200" dirty="0">
                          <a:solidFill>
                            <a:srgbClr val="FF0000"/>
                          </a:solidFill>
                          <a:effectLst/>
                          <a:latin typeface="Sakkal Majalla" panose="02000000000000000000" pitchFamily="2" charset="-78"/>
                          <a:ea typeface="+mn-ea"/>
                          <a:cs typeface="Sakkal Majalla" panose="02000000000000000000" pitchFamily="2" charset="-78"/>
                        </a:rPr>
                        <a:t> </a:t>
                      </a: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التوازن هام جداً في العديد من الأنشطة اليومية.</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تمثل العامل الأساسي في الكثير من  الحركات الكبرى والصغيرى لها تأثير واضح في الحياة اليومية .</a:t>
                      </a:r>
                      <a:br>
                        <a:rPr lang="ar-EG" sz="1200" b="0" i="0" kern="1200" dirty="0">
                          <a:solidFill>
                            <a:schemeClr val="tx1"/>
                          </a:solidFill>
                          <a:effectLst/>
                          <a:latin typeface="Sakkal Majalla" panose="02000000000000000000" pitchFamily="2" charset="-78"/>
                          <a:ea typeface="+mn-ea"/>
                          <a:cs typeface="Sakkal Majalla" panose="02000000000000000000" pitchFamily="2" charset="-78"/>
                        </a:rPr>
                      </a:br>
                      <a:r>
                        <a:rPr lang="ar-EG" sz="1200" b="1" i="0" kern="1200" dirty="0">
                          <a:solidFill>
                            <a:srgbClr val="FF0000"/>
                          </a:solidFill>
                          <a:effectLst/>
                          <a:latin typeface="Sakkal Majalla" panose="02000000000000000000" pitchFamily="2" charset="-78"/>
                          <a:ea typeface="+mn-ea"/>
                          <a:cs typeface="Sakkal Majalla" panose="02000000000000000000" pitchFamily="2" charset="-78"/>
                        </a:rPr>
                        <a:t>أنواع التوازن:</a:t>
                      </a:r>
                    </a:p>
                    <a:p>
                      <a:pPr algn="r"/>
                      <a:r>
                        <a:rPr lang="ar-EG" sz="1200" b="1" i="0" kern="1200" dirty="0">
                          <a:solidFill>
                            <a:srgbClr val="FF0000"/>
                          </a:solidFill>
                          <a:effectLst/>
                          <a:latin typeface="Sakkal Majalla" panose="02000000000000000000" pitchFamily="2" charset="-78"/>
                          <a:ea typeface="+mn-ea"/>
                          <a:cs typeface="Sakkal Majalla" panose="02000000000000000000" pitchFamily="2" charset="-78"/>
                        </a:rPr>
                        <a:t>التوازن الثابت:</a:t>
                      </a:r>
                      <a:r>
                        <a:rPr lang="ar-EG" sz="1200" b="0" i="0" kern="1200" dirty="0">
                          <a:solidFill>
                            <a:srgbClr val="FF0000"/>
                          </a:solidFill>
                          <a:effectLst/>
                          <a:latin typeface="Sakkal Majalla" panose="02000000000000000000" pitchFamily="2" charset="-78"/>
                          <a:ea typeface="+mn-ea"/>
                          <a:cs typeface="Sakkal Majalla" panose="02000000000000000000" pitchFamily="2" charset="-78"/>
                        </a:rPr>
                        <a:t> </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ويعني القدرة التي تسمح بالبقاء في وضع ثابت،- الوقوف على قدم - أو القدرة على الاحتفاظ بثبات الجسم دون سقوط أو اهتزاز</a:t>
                      </a:r>
                    </a:p>
                    <a:p>
                      <a:pPr algn="r"/>
                      <a:r>
                        <a:rPr lang="ar-EG" sz="1200" b="1" i="0" kern="1200" dirty="0">
                          <a:solidFill>
                            <a:srgbClr val="FF0000"/>
                          </a:solidFill>
                          <a:effectLst/>
                          <a:latin typeface="Sakkal Majalla" panose="02000000000000000000" pitchFamily="2" charset="-78"/>
                          <a:ea typeface="+mn-ea"/>
                          <a:cs typeface="Sakkal Majalla" panose="02000000000000000000" pitchFamily="2" charset="-78"/>
                        </a:rPr>
                        <a:t>التوازن الديناميكي:</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 القدرة على الاحتفاظ بالتوازن أثناء أداء حركي مثل المشي على عارضة مرتفعة.</a:t>
                      </a:r>
                      <a:endParaRPr lang="ar-EG" sz="1200" b="1" i="0" kern="1200" dirty="0">
                        <a:solidFill>
                          <a:srgbClr val="FF0000"/>
                        </a:solidFill>
                        <a:effectLst/>
                        <a:latin typeface="Sakkal Majalla" panose="02000000000000000000" pitchFamily="2" charset="-78"/>
                        <a:ea typeface="+mn-ea"/>
                        <a:cs typeface="Sakkal Majalla" panose="02000000000000000000" pitchFamily="2" charset="-78"/>
                      </a:endParaRPr>
                    </a:p>
                    <a:p>
                      <a:pPr algn="r"/>
                      <a:r>
                        <a:rPr lang="ar-EG" sz="1200" b="1" i="0" kern="1200" dirty="0">
                          <a:solidFill>
                            <a:srgbClr val="FF0000"/>
                          </a:solidFill>
                          <a:effectLst/>
                          <a:latin typeface="Sakkal Majalla" panose="02000000000000000000" pitchFamily="2" charset="-78"/>
                          <a:ea typeface="+mn-ea"/>
                          <a:cs typeface="Sakkal Majalla" panose="02000000000000000000" pitchFamily="2" charset="-78"/>
                        </a:rPr>
                        <a:t>العوامل التي تؤثر على التوازن:</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الوراثة.</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القوة العضلية.</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القدرات العقلية.</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الإدراك الحسي.</a:t>
                      </a:r>
                    </a:p>
                    <a:p>
                      <a:pPr algn="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مركز الثقل وقاعدة الارتكاز.</a:t>
                      </a:r>
                      <a:endParaRPr lang="ar-SA" sz="1200" b="1" baseline="0" dirty="0">
                        <a:latin typeface="Sakkal Majalla" panose="02000000000000000000" pitchFamily="2" charset="-78"/>
                        <a:cs typeface="Sakkal Majalla" panose="02000000000000000000" pitchFamily="2" charset="-78"/>
                      </a:endParaRPr>
                    </a:p>
                    <a:p>
                      <a:pPr algn="r"/>
                      <a:r>
                        <a:rPr lang="ar-EG" sz="1200" b="1" i="0" kern="1200" dirty="0">
                          <a:solidFill>
                            <a:srgbClr val="FF0000"/>
                          </a:solidFill>
                          <a:effectLst/>
                          <a:latin typeface="Sakkal Majalla" panose="02000000000000000000" pitchFamily="2" charset="-78"/>
                          <a:ea typeface="+mn-ea"/>
                          <a:cs typeface="Sakkal Majalla" panose="02000000000000000000" pitchFamily="2" charset="-78"/>
                        </a:rPr>
                        <a:t>تدريبات التوازن:</a:t>
                      </a:r>
                    </a:p>
                    <a:p>
                      <a:pPr algn="r"/>
                      <a:r>
                        <a:rPr lang="ar-EG" sz="1200" b="1" i="0" kern="1200" dirty="0">
                          <a:solidFill>
                            <a:schemeClr val="tx1"/>
                          </a:solidFill>
                          <a:effectLst/>
                          <a:latin typeface="Sakkal Majalla" panose="02000000000000000000" pitchFamily="2" charset="-78"/>
                          <a:ea typeface="+mn-ea"/>
                          <a:cs typeface="Sakkal Majalla" panose="02000000000000000000" pitchFamily="2" charset="-78"/>
                        </a:rPr>
                        <a:t>وقوف: </a:t>
                      </a: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الثبات على قدم واحدة ومرجحة القدم الأخرى أماماً وخلفاً.</a:t>
                      </a:r>
                    </a:p>
                    <a:p>
                      <a:pPr algn="r"/>
                      <a:r>
                        <a:rPr lang="ar-EG" sz="1200" b="1" i="0" kern="1200" dirty="0">
                          <a:solidFill>
                            <a:schemeClr val="tx1"/>
                          </a:solidFill>
                          <a:effectLst/>
                          <a:latin typeface="Sakkal Majalla" panose="02000000000000000000" pitchFamily="2" charset="-78"/>
                          <a:ea typeface="+mn-ea"/>
                          <a:cs typeface="Sakkal Majalla" panose="02000000000000000000" pitchFamily="2" charset="-78"/>
                        </a:rPr>
                        <a:t>وقوف:</a:t>
                      </a:r>
                      <a:r>
                        <a:rPr lang="ar-EG" sz="1200" b="0" i="0" kern="1200" dirty="0">
                          <a:solidFill>
                            <a:schemeClr val="tx1"/>
                          </a:solidFill>
                          <a:effectLst/>
                          <a:latin typeface="Sakkal Majalla" panose="02000000000000000000" pitchFamily="2" charset="-78"/>
                          <a:ea typeface="+mn-ea"/>
                          <a:cs typeface="Sakkal Majalla" panose="02000000000000000000" pitchFamily="2" charset="-78"/>
                        </a:rPr>
                        <a:t> عمل ميزان أمامي.</a:t>
                      </a:r>
                    </a:p>
                    <a:p>
                      <a:pPr algn="r" rtl="1"/>
                      <a:endParaRPr lang="ar-AE" sz="1200" b="1" baseline="0" dirty="0">
                        <a:latin typeface="Sakkal Majalla" panose="02000000000000000000" pitchFamily="2" charset="-78"/>
                        <a:cs typeface="Sakkal Majalla" panose="02000000000000000000" pitchFamily="2" charset="-78"/>
                      </a:endParaRPr>
                    </a:p>
                    <a:p>
                      <a:pPr algn="r"/>
                      <a:r>
                        <a:rPr lang="ar-EG" sz="1200" b="0" i="0" kern="1200" dirty="0">
                          <a:solidFill>
                            <a:srgbClr val="FF0000"/>
                          </a:solidFill>
                          <a:effectLst/>
                          <a:latin typeface="+mn-lt"/>
                          <a:ea typeface="+mn-ea"/>
                          <a:cs typeface="+mn-cs"/>
                        </a:rPr>
                        <a:t>ملاحظة هامة: لو الطفل لديه صعوبة فى اداء التمرين يمكن استخدام كراسى كما موضح .</a:t>
                      </a:r>
                    </a:p>
                    <a:p>
                      <a:pPr algn="r" rtl="1"/>
                      <a:endParaRPr lang="ar-EG" sz="1600" b="1" u="none" baseline="0" dirty="0">
                        <a:latin typeface="Sakkal Majalla" panose="02000000000000000000" pitchFamily="2" charset="-78"/>
                        <a:cs typeface="Sakkal Majalla" panose="02000000000000000000" pitchFamily="2" charset="-78"/>
                      </a:endParaRPr>
                    </a:p>
                    <a:p>
                      <a:pPr algn="r" rtl="1"/>
                      <a:endParaRPr lang="ar-EG" sz="1600" b="1" u="none" baseline="0" dirty="0">
                        <a:latin typeface="Sakkal Majalla" panose="02000000000000000000" pitchFamily="2" charset="-78"/>
                        <a:cs typeface="Sakkal Majalla" panose="02000000000000000000" pitchFamily="2" charset="-78"/>
                      </a:endParaRPr>
                    </a:p>
                    <a:p>
                      <a:pPr algn="r" rtl="1"/>
                      <a:endParaRPr lang="ar-EG" sz="1600" b="1" u="none" baseline="0" dirty="0">
                        <a:latin typeface="Sakkal Majalla" panose="02000000000000000000" pitchFamily="2" charset="-78"/>
                        <a:cs typeface="Sakkal Majalla" panose="02000000000000000000" pitchFamily="2" charset="-78"/>
                      </a:endParaRPr>
                    </a:p>
                    <a:p>
                      <a:pPr algn="r" rtl="1"/>
                      <a:endParaRPr lang="ar-SA" sz="1600" b="1" u="none" baseline="0" dirty="0">
                        <a:latin typeface="Sakkal Majalla" panose="02000000000000000000" pitchFamily="2" charset="-78"/>
                        <a:cs typeface="Sakkal Majalla" panose="02000000000000000000" pitchFamily="2" charset="-78"/>
                      </a:endParaRP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tc>
                  <a:txBody>
                    <a:bodyPr/>
                    <a:lstStyle/>
                    <a:p>
                      <a:pPr algn="ctr" rtl="1"/>
                      <a:endParaRPr lang="ar-AE" sz="1400" b="1" dirty="0">
                        <a:latin typeface="Sakkal Majalla" panose="02000000000000000000" pitchFamily="2" charset="-78"/>
                        <a:cs typeface="Sakkal Majalla" panose="02000000000000000000" pitchFamily="2" charset="-78"/>
                      </a:endParaRPr>
                    </a:p>
                    <a:p>
                      <a:pPr algn="ctr" rtl="1"/>
                      <a:r>
                        <a:rPr lang="ar-AE" sz="1400" b="1" baseline="0" dirty="0">
                          <a:latin typeface="Sakkal Majalla" panose="02000000000000000000" pitchFamily="2" charset="-78"/>
                          <a:cs typeface="Sakkal Majalla" panose="02000000000000000000" pitchFamily="2" charset="-78"/>
                        </a:rPr>
                        <a:t> </a:t>
                      </a:r>
                    </a:p>
                  </a:txBody>
                  <a:tcPr anchor="ctr">
                    <a:lnL w="12700" cap="flat" cmpd="sng" algn="ctr">
                      <a:solidFill>
                        <a:schemeClr val="accent4">
                          <a:lumMod val="75000"/>
                        </a:schemeClr>
                      </a:solidFill>
                      <a:prstDash val="solid"/>
                      <a:round/>
                      <a:headEnd type="none" w="med" len="med"/>
                      <a:tailEnd type="none" w="med" len="med"/>
                    </a:lnL>
                    <a:lnR w="12700" cap="flat" cmpd="sng" algn="ctr">
                      <a:solidFill>
                        <a:schemeClr val="accent4">
                          <a:lumMod val="75000"/>
                        </a:schemeClr>
                      </a:solidFill>
                      <a:prstDash val="solid"/>
                      <a:round/>
                      <a:headEnd type="none" w="med" len="med"/>
                      <a:tailEnd type="none" w="med" len="med"/>
                    </a:lnR>
                    <a:lnT w="12700" cap="flat" cmpd="sng" algn="ctr">
                      <a:solidFill>
                        <a:schemeClr val="accent4">
                          <a:lumMod val="75000"/>
                        </a:schemeClr>
                      </a:solidFill>
                      <a:prstDash val="solid"/>
                      <a:round/>
                      <a:headEnd type="none" w="med" len="med"/>
                      <a:tailEnd type="none" w="med" len="med"/>
                    </a:lnT>
                    <a:lnB w="12700" cap="flat" cmpd="sng" algn="ctr">
                      <a:solidFill>
                        <a:schemeClr val="accent4">
                          <a:lumMod val="75000"/>
                        </a:schemeClr>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5" name="TextBox 4"/>
          <p:cNvSpPr txBox="1"/>
          <p:nvPr/>
        </p:nvSpPr>
        <p:spPr>
          <a:xfrm>
            <a:off x="5403032" y="5448503"/>
            <a:ext cx="1410120" cy="30777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EG" sz="1400" b="1" dirty="0">
                <a:solidFill>
                  <a:srgbClr val="FF0000"/>
                </a:solidFill>
                <a:latin typeface="Arial" panose="020B0604020202020204" pitchFamily="34" charset="0"/>
                <a:cs typeface="Arial" panose="020B0604020202020204" pitchFamily="34" charset="0"/>
              </a:rPr>
              <a:t>تمرين التوازن </a:t>
            </a:r>
          </a:p>
        </p:txBody>
      </p:sp>
      <p:sp>
        <p:nvSpPr>
          <p:cNvPr id="2" name="Rounded Rectangle 1"/>
          <p:cNvSpPr/>
          <p:nvPr/>
        </p:nvSpPr>
        <p:spPr>
          <a:xfrm>
            <a:off x="4855416" y="5938310"/>
            <a:ext cx="2935178" cy="543066"/>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6" name="TextBox 5"/>
          <p:cNvSpPr txBox="1"/>
          <p:nvPr/>
        </p:nvSpPr>
        <p:spPr>
          <a:xfrm>
            <a:off x="5105310" y="6048573"/>
            <a:ext cx="2525838" cy="307777"/>
          </a:xfrm>
          <a:prstGeom prst="rect">
            <a:avLst/>
          </a:prstGeom>
          <a:solidFill>
            <a:schemeClr val="accent4">
              <a:lumMod val="20000"/>
              <a:lumOff val="8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https://youtu.be/zvGgCGJa0iQ</a:t>
            </a:r>
          </a:p>
        </p:txBody>
      </p:sp>
      <p:sp>
        <p:nvSpPr>
          <p:cNvPr id="18" name="Date Placeholder 17"/>
          <p:cNvSpPr>
            <a:spLocks noGrp="1"/>
          </p:cNvSpPr>
          <p:nvPr>
            <p:ph type="dt" sz="half" idx="10"/>
          </p:nvPr>
        </p:nvSpPr>
        <p:spPr/>
        <p:txBody>
          <a:bodyPr/>
          <a:lstStyle/>
          <a:p>
            <a:fld id="{8CADBA5E-4532-4792-A258-A0D67C635858}" type="datetime3">
              <a:rPr lang="en-US" smtClean="0"/>
              <a:t>30 August 2020</a:t>
            </a:fld>
            <a:endParaRPr lang="en-GB"/>
          </a:p>
        </p:txBody>
      </p:sp>
      <p:sp>
        <p:nvSpPr>
          <p:cNvPr id="19" name="Slide Number Placeholder 18"/>
          <p:cNvSpPr>
            <a:spLocks noGrp="1"/>
          </p:cNvSpPr>
          <p:nvPr>
            <p:ph type="sldNum" sz="quarter" idx="12"/>
          </p:nvPr>
        </p:nvSpPr>
        <p:spPr/>
        <p:txBody>
          <a:bodyPr/>
          <a:lstStyle/>
          <a:p>
            <a:fld id="{60F9F505-338F-4A63-8E60-F3E66EC2060F}" type="slidenum">
              <a:rPr lang="en-GB" smtClean="0"/>
              <a:t>5</a:t>
            </a:fld>
            <a:endParaRPr lang="en-GB"/>
          </a:p>
        </p:txBody>
      </p:sp>
      <p:pic>
        <p:nvPicPr>
          <p:cNvPr id="7" name="Picture 6" descr="ماذا يخبر الوقوف على قدم واحدة عن صحتنا؟ - مجلة هي">
            <a:extLst>
              <a:ext uri="{FF2B5EF4-FFF2-40B4-BE49-F238E27FC236}">
                <a16:creationId xmlns:a16="http://schemas.microsoft.com/office/drawing/2014/main" id="{78E180C6-D56A-4FEF-B11C-2C130C58A4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492" y="1365008"/>
            <a:ext cx="3507472" cy="230998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8" name="Picture 8" descr="اختبر صحتك من خلال الوقوف على رجل واحدة">
            <a:extLst>
              <a:ext uri="{FF2B5EF4-FFF2-40B4-BE49-F238E27FC236}">
                <a16:creationId xmlns:a16="http://schemas.microsoft.com/office/drawing/2014/main" id="{CC9B30F9-F714-4C6A-99AC-4D71DBE1DB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491" y="3795185"/>
            <a:ext cx="3507473" cy="21431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64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824307" y="5391735"/>
            <a:ext cx="4786293" cy="832104"/>
          </a:xfrm>
        </p:spPr>
        <p:txBody>
          <a:bodyPr>
            <a:normAutofit/>
          </a:bodyPr>
          <a:lstStyle/>
          <a:p>
            <a:pPr algn="ctr"/>
            <a:r>
              <a:rPr lang="ar-AE" dirty="0">
                <a:latin typeface="Sakkal Majalla" panose="02000000000000000000" pitchFamily="2" charset="-78"/>
                <a:cs typeface="Sakkal Majalla" panose="02000000000000000000" pitchFamily="2" charset="-78"/>
              </a:rPr>
              <a:t> </a:t>
            </a:r>
            <a:r>
              <a:rPr lang="ar-EG" dirty="0">
                <a:latin typeface="Sakkal Majalla" panose="02000000000000000000" pitchFamily="2" charset="-78"/>
                <a:cs typeface="Sakkal Majalla" panose="02000000000000000000" pitchFamily="2" charset="-78"/>
              </a:rPr>
              <a:t> </a:t>
            </a:r>
            <a:r>
              <a:rPr lang="ar-EG" b="0" i="0" cap="all" dirty="0">
                <a:effectLst/>
                <a:latin typeface="calibri" panose="020F0502020204030204" pitchFamily="34" charset="0"/>
              </a:rPr>
              <a:t>1 - </a:t>
            </a:r>
            <a:r>
              <a:rPr lang="ar-EG" b="0" i="0" dirty="0">
                <a:effectLst/>
                <a:latin typeface="calibri" panose="020F0502020204030204" pitchFamily="34" charset="0"/>
              </a:rPr>
              <a:t>نقف مع ضم القدمين معًا. نضع أصابع اليدين على ظهر مقعد لحفظ التوازن، إذا كنا في حاجة إلى ذلك.</a:t>
            </a:r>
            <a:endParaRPr lang="en-US"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Rounded Rectangle 8"/>
          <p:cNvSpPr/>
          <p:nvPr/>
        </p:nvSpPr>
        <p:spPr>
          <a:xfrm>
            <a:off x="4254107" y="3501298"/>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10" name="Rectangle 9"/>
          <p:cNvSpPr/>
          <p:nvPr/>
        </p:nvSpPr>
        <p:spPr>
          <a:xfrm>
            <a:off x="4429711" y="3523252"/>
            <a:ext cx="3425489" cy="276999"/>
          </a:xfrm>
          <a:prstGeom prst="rect">
            <a:avLst/>
          </a:prstGeom>
        </p:spPr>
        <p:txBody>
          <a:bodyPr wrap="none">
            <a:spAutoFit/>
          </a:bodyPr>
          <a:lstStyle/>
          <a:p>
            <a:pPr lvl="0" algn="r" rtl="1">
              <a:defRPr/>
            </a:pPr>
            <a:r>
              <a:rPr lang="en-US" sz="1200" dirty="0">
                <a:solidFill>
                  <a:schemeClr val="accent1">
                    <a:lumMod val="50000"/>
                  </a:schemeClr>
                </a:solidFill>
                <a:latin typeface="Arial" panose="020B0604020202020204" pitchFamily="34" charset="0"/>
                <a:cs typeface="Arial" panose="020B0604020202020204" pitchFamily="34" charset="0"/>
              </a:rPr>
              <a:t>https://www.youtube.com/watch?v=t5-8yQytLe8</a:t>
            </a:r>
            <a:endParaRPr lang="ar-SA" sz="1200" dirty="0">
              <a:solidFill>
                <a:schemeClr val="accent1">
                  <a:lumMod val="50000"/>
                </a:schemeClr>
              </a:solidFill>
              <a:latin typeface="Arial" panose="020B0604020202020204" pitchFamily="34" charset="0"/>
            </a:endParaRPr>
          </a:p>
        </p:txBody>
      </p:sp>
      <p:pic>
        <p:nvPicPr>
          <p:cNvPr id="2050" name="Picture 2" descr="تمرين الوقوف مع الساق المستقيمة وثني الركبة : الخطوة 1">
            <a:extLst>
              <a:ext uri="{FF2B5EF4-FFF2-40B4-BE49-F238E27FC236}">
                <a16:creationId xmlns:a16="http://schemas.microsoft.com/office/drawing/2014/main" id="{A5AB0BE2-4992-4A9E-B586-653E6E4BDEB2}"/>
              </a:ext>
            </a:extLst>
          </p:cNvPr>
          <p:cNvPicPr>
            <a:picLocks noGrp="1" noChangeAspect="1" noChangeArrowheads="1"/>
          </p:cNvPicPr>
          <p:nvPr>
            <p:ph type="media" sz="quarter" idx="13"/>
          </p:nvPr>
        </p:nvPicPr>
        <p:blipFill>
          <a:blip r:embed="rId2">
            <a:extLst>
              <a:ext uri="{28A0092B-C50C-407E-A947-70E740481C1C}">
                <a14:useLocalDpi xmlns:a14="http://schemas.microsoft.com/office/drawing/2010/main" val="0"/>
              </a:ext>
            </a:extLst>
          </a:blip>
          <a:srcRect/>
          <a:stretch>
            <a:fillRect/>
          </a:stretch>
        </p:blipFill>
        <p:spPr bwMode="auto">
          <a:xfrm>
            <a:off x="3824306" y="1429748"/>
            <a:ext cx="4685739" cy="344250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11" name="Title 1">
            <a:extLst>
              <a:ext uri="{FF2B5EF4-FFF2-40B4-BE49-F238E27FC236}">
                <a16:creationId xmlns:a16="http://schemas.microsoft.com/office/drawing/2014/main" id="{F19705BD-D035-4221-839D-6321AB095BBE}"/>
              </a:ext>
            </a:extLst>
          </p:cNvPr>
          <p:cNvSpPr txBox="1">
            <a:spLocks/>
          </p:cNvSpPr>
          <p:nvPr/>
        </p:nvSpPr>
        <p:spPr>
          <a:xfrm flipH="1">
            <a:off x="4804012" y="341195"/>
            <a:ext cx="3051188" cy="832104"/>
          </a:xfrm>
          <a:prstGeom prst="rect">
            <a:avLst/>
          </a:prstGeom>
          <a:gradFill>
            <a:gsLst>
              <a:gs pos="0">
                <a:schemeClr val="tx2"/>
              </a:gs>
              <a:gs pos="100000">
                <a:schemeClr val="tx1"/>
              </a:gs>
            </a:gsLst>
            <a:lin ang="10800000" scaled="1"/>
          </a:gradFill>
        </p:spPr>
        <p:txBody>
          <a:bodyPr vert="horz" lIns="144000" tIns="45720" rIns="91440" bIns="45720" rtlCol="0" anchor="ctr" anchorCtr="0">
            <a:normAutofit/>
          </a:bodyPr>
          <a:lstStyle>
            <a:lvl1pPr algn="l" defTabSz="914400" rtl="0" eaLnBrk="1" latinLnBrk="0" hangingPunct="1">
              <a:lnSpc>
                <a:spcPct val="90000"/>
              </a:lnSpc>
              <a:spcBef>
                <a:spcPct val="0"/>
              </a:spcBef>
              <a:buNone/>
              <a:defRPr sz="2000" b="1" kern="1200">
                <a:solidFill>
                  <a:schemeClr val="bg1"/>
                </a:solidFill>
                <a:latin typeface="+mn-lt"/>
                <a:ea typeface="+mj-ea"/>
                <a:cs typeface="+mj-cs"/>
              </a:defRPr>
            </a:lvl1pPr>
          </a:lstStyle>
          <a:p>
            <a:pPr algn="ctr"/>
            <a:r>
              <a:rPr lang="ar-EG" b="0" cap="all" dirty="0">
                <a:latin typeface="calibri" panose="020F0502020204030204" pitchFamily="34" charset="0"/>
              </a:rPr>
              <a:t>خطوات تقديم الهدف </a:t>
            </a:r>
            <a:endParaRPr lang="en-US"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076038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718097" y="5255257"/>
            <a:ext cx="4685739" cy="832104"/>
          </a:xfrm>
        </p:spPr>
        <p:txBody>
          <a:bodyPr>
            <a:normAutofit/>
          </a:bodyPr>
          <a:lstStyle/>
          <a:p>
            <a:pPr algn="ctr"/>
            <a:r>
              <a:rPr lang="ar-EG" dirty="0">
                <a:latin typeface="Sakkal Majalla" panose="02000000000000000000" pitchFamily="2" charset="-78"/>
                <a:cs typeface="Sakkal Majalla" panose="02000000000000000000" pitchFamily="2" charset="-78"/>
              </a:rPr>
              <a:t>- </a:t>
            </a:r>
            <a:r>
              <a:rPr lang="ar-EG" b="0" i="0" dirty="0">
                <a:effectLst/>
                <a:latin typeface="calibri" panose="020F0502020204030204" pitchFamily="34" charset="0"/>
              </a:rPr>
              <a:t>رفع كلا الكعبين.</a:t>
            </a:r>
            <a:r>
              <a:rPr lang="en-US" b="0" i="0" dirty="0">
                <a:effectLst/>
                <a:latin typeface="calibri" panose="020F0502020204030204" pitchFamily="34" charset="0"/>
              </a:rPr>
              <a:t>2</a:t>
            </a:r>
            <a:endParaRPr lang="en-US"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Rounded Rectangle 8"/>
          <p:cNvSpPr/>
          <p:nvPr/>
        </p:nvSpPr>
        <p:spPr>
          <a:xfrm>
            <a:off x="4254107" y="3501298"/>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10" name="Rectangle 9"/>
          <p:cNvSpPr/>
          <p:nvPr/>
        </p:nvSpPr>
        <p:spPr>
          <a:xfrm>
            <a:off x="4429711" y="3523252"/>
            <a:ext cx="3425489" cy="276999"/>
          </a:xfrm>
          <a:prstGeom prst="rect">
            <a:avLst/>
          </a:prstGeom>
        </p:spPr>
        <p:txBody>
          <a:bodyPr wrap="none">
            <a:spAutoFit/>
          </a:bodyPr>
          <a:lstStyle/>
          <a:p>
            <a:pPr lvl="0" algn="r" rtl="1">
              <a:defRPr/>
            </a:pPr>
            <a:r>
              <a:rPr lang="en-US" sz="1200" dirty="0">
                <a:solidFill>
                  <a:schemeClr val="accent1">
                    <a:lumMod val="50000"/>
                  </a:schemeClr>
                </a:solidFill>
                <a:latin typeface="Arial" panose="020B0604020202020204" pitchFamily="34" charset="0"/>
                <a:cs typeface="Arial" panose="020B0604020202020204" pitchFamily="34" charset="0"/>
              </a:rPr>
              <a:t>https://www.youtube.com/watch?v=t5-8yQytLe8</a:t>
            </a:r>
            <a:endParaRPr lang="ar-SA" sz="1200" dirty="0">
              <a:solidFill>
                <a:schemeClr val="accent1">
                  <a:lumMod val="50000"/>
                </a:schemeClr>
              </a:solidFill>
              <a:latin typeface="Arial" panose="020B0604020202020204" pitchFamily="34" charset="0"/>
            </a:endParaRPr>
          </a:p>
        </p:txBody>
      </p:sp>
      <p:pic>
        <p:nvPicPr>
          <p:cNvPr id="1026" name="Picture 2" descr="تمرين الوقوف مع الساق المستقيمة وثني الركبة : الخطوة 2">
            <a:extLst>
              <a:ext uri="{FF2B5EF4-FFF2-40B4-BE49-F238E27FC236}">
                <a16:creationId xmlns:a16="http://schemas.microsoft.com/office/drawing/2014/main" id="{763774CF-9BF6-4FA7-BE3D-DB1FDBEAE9C6}"/>
              </a:ext>
            </a:extLst>
          </p:cNvPr>
          <p:cNvPicPr>
            <a:picLocks noGrp="1" noChangeAspect="1" noChangeArrowheads="1"/>
          </p:cNvPicPr>
          <p:nvPr>
            <p:ph type="media" sz="quarter" idx="13"/>
          </p:nvPr>
        </p:nvPicPr>
        <p:blipFill>
          <a:blip r:embed="rId2">
            <a:extLst>
              <a:ext uri="{28A0092B-C50C-407E-A947-70E740481C1C}">
                <a14:useLocalDpi xmlns:a14="http://schemas.microsoft.com/office/drawing/2010/main" val="0"/>
              </a:ext>
            </a:extLst>
          </a:blip>
          <a:srcRect/>
          <a:stretch>
            <a:fillRect/>
          </a:stretch>
        </p:blipFill>
        <p:spPr bwMode="auto">
          <a:xfrm>
            <a:off x="3733342" y="538162"/>
            <a:ext cx="4522762" cy="3810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تمرين الوقوف مع الساق المستقيمة وثني الركبة : الخطوة 2">
            <a:extLst>
              <a:ext uri="{FF2B5EF4-FFF2-40B4-BE49-F238E27FC236}">
                <a16:creationId xmlns:a16="http://schemas.microsoft.com/office/drawing/2014/main" id="{F44D0CA3-76B0-4850-A39B-BCA568BCD5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1074" y="1059949"/>
            <a:ext cx="4522762" cy="3810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1496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860143" y="4882368"/>
            <a:ext cx="4905456" cy="715485"/>
          </a:xfrm>
        </p:spPr>
        <p:txBody>
          <a:bodyPr>
            <a:normAutofit/>
          </a:bodyPr>
          <a:lstStyle/>
          <a:p>
            <a:pPr algn="ctr"/>
            <a:r>
              <a:rPr lang="ar-EG" b="0" i="0" dirty="0">
                <a:effectLst/>
                <a:latin typeface="calibri" panose="020F0502020204030204" pitchFamily="34" charset="0"/>
              </a:rPr>
              <a:t>نخفض كلا الكعبين. نكرر التمرين 12 مرة.</a:t>
            </a:r>
            <a:r>
              <a:rPr lang="en-US" b="0" i="0" dirty="0">
                <a:effectLst/>
                <a:latin typeface="calibri" panose="020F0502020204030204" pitchFamily="34" charset="0"/>
              </a:rPr>
              <a:t> - 3</a:t>
            </a:r>
            <a:endParaRPr lang="en-US"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Rounded Rectangle 8"/>
          <p:cNvSpPr/>
          <p:nvPr/>
        </p:nvSpPr>
        <p:spPr>
          <a:xfrm>
            <a:off x="4254107" y="3501298"/>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10" name="Rectangle 9"/>
          <p:cNvSpPr/>
          <p:nvPr/>
        </p:nvSpPr>
        <p:spPr>
          <a:xfrm>
            <a:off x="4429711" y="3523252"/>
            <a:ext cx="3425489" cy="276999"/>
          </a:xfrm>
          <a:prstGeom prst="rect">
            <a:avLst/>
          </a:prstGeom>
        </p:spPr>
        <p:txBody>
          <a:bodyPr wrap="none">
            <a:spAutoFit/>
          </a:bodyPr>
          <a:lstStyle/>
          <a:p>
            <a:pPr lvl="0" algn="r" rtl="1">
              <a:defRPr/>
            </a:pPr>
            <a:r>
              <a:rPr lang="en-US" sz="1200" dirty="0">
                <a:solidFill>
                  <a:schemeClr val="accent1">
                    <a:lumMod val="50000"/>
                  </a:schemeClr>
                </a:solidFill>
                <a:latin typeface="Arial" panose="020B0604020202020204" pitchFamily="34" charset="0"/>
                <a:cs typeface="Arial" panose="020B0604020202020204" pitchFamily="34" charset="0"/>
              </a:rPr>
              <a:t>https://www.youtube.com/watch?v=t5-8yQytLe8</a:t>
            </a:r>
            <a:endParaRPr lang="ar-SA" sz="1200" dirty="0">
              <a:solidFill>
                <a:schemeClr val="accent1">
                  <a:lumMod val="50000"/>
                </a:schemeClr>
              </a:solidFill>
              <a:latin typeface="Arial" panose="020B0604020202020204" pitchFamily="34" charset="0"/>
            </a:endParaRPr>
          </a:p>
        </p:txBody>
      </p:sp>
      <p:pic>
        <p:nvPicPr>
          <p:cNvPr id="2050" name="Picture 2" descr="تمرين الوقوف مع الساق المستقيمة وثني الركبة : الخطوة 3">
            <a:extLst>
              <a:ext uri="{FF2B5EF4-FFF2-40B4-BE49-F238E27FC236}">
                <a16:creationId xmlns:a16="http://schemas.microsoft.com/office/drawing/2014/main" id="{AB998A92-AD34-4124-96F1-B1FD53B0FF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3134" y="914400"/>
            <a:ext cx="4905455" cy="346653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80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5AB00-1C5C-4EB0-B93F-C03AB7A9BC6F}"/>
              </a:ext>
            </a:extLst>
          </p:cNvPr>
          <p:cNvSpPr>
            <a:spLocks noGrp="1"/>
          </p:cNvSpPr>
          <p:nvPr>
            <p:ph type="title"/>
          </p:nvPr>
        </p:nvSpPr>
        <p:spPr>
          <a:xfrm>
            <a:off x="3824306" y="5391735"/>
            <a:ext cx="5346197" cy="832104"/>
          </a:xfrm>
        </p:spPr>
        <p:txBody>
          <a:bodyPr>
            <a:normAutofit/>
          </a:bodyPr>
          <a:lstStyle/>
          <a:p>
            <a:pPr algn="ctr"/>
            <a:r>
              <a:rPr lang="ar-EG" b="0" i="0" dirty="0">
                <a:effectLst/>
                <a:latin typeface="calibri" panose="020F0502020204030204" pitchFamily="34" charset="0"/>
              </a:rPr>
              <a:t>نكرر الحركة، ونرفع الكعب بينما نقف على ساق واحدة فقط.</a:t>
            </a:r>
            <a:r>
              <a:rPr lang="en-US" b="0" i="0" dirty="0">
                <a:effectLst/>
                <a:latin typeface="calibri" panose="020F0502020204030204" pitchFamily="34" charset="0"/>
              </a:rPr>
              <a:t> -4</a:t>
            </a:r>
            <a:endParaRPr lang="en-US" dirty="0">
              <a:latin typeface="Sakkal Majalla" panose="02000000000000000000" pitchFamily="2" charset="-78"/>
              <a:cs typeface="Sakkal Majalla" panose="02000000000000000000" pitchFamily="2" charset="-78"/>
            </a:endParaRPr>
          </a:p>
        </p:txBody>
      </p:sp>
      <p:sp>
        <p:nvSpPr>
          <p:cNvPr id="4" name="Slide Number Placeholder 3">
            <a:extLst>
              <a:ext uri="{FF2B5EF4-FFF2-40B4-BE49-F238E27FC236}">
                <a16:creationId xmlns:a16="http://schemas.microsoft.com/office/drawing/2014/main" id="{1D6158BA-8D0B-4C52-9952-51D361C7F3E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C0CDE5-970C-4CC4-BF43-0DA127E73E82}"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Rounded Rectangle 8"/>
          <p:cNvSpPr/>
          <p:nvPr/>
        </p:nvSpPr>
        <p:spPr>
          <a:xfrm>
            <a:off x="4254107" y="3501298"/>
            <a:ext cx="3826141" cy="334287"/>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dirty="0"/>
          </a:p>
        </p:txBody>
      </p:sp>
      <p:sp>
        <p:nvSpPr>
          <p:cNvPr id="10" name="Rectangle 9"/>
          <p:cNvSpPr/>
          <p:nvPr/>
        </p:nvSpPr>
        <p:spPr>
          <a:xfrm>
            <a:off x="4429711" y="3523252"/>
            <a:ext cx="3425489" cy="276999"/>
          </a:xfrm>
          <a:prstGeom prst="rect">
            <a:avLst/>
          </a:prstGeom>
        </p:spPr>
        <p:txBody>
          <a:bodyPr wrap="none">
            <a:spAutoFit/>
          </a:bodyPr>
          <a:lstStyle/>
          <a:p>
            <a:pPr lvl="0" algn="r" rtl="1">
              <a:defRPr/>
            </a:pPr>
            <a:r>
              <a:rPr lang="en-US" sz="1200" dirty="0">
                <a:solidFill>
                  <a:schemeClr val="accent1">
                    <a:lumMod val="50000"/>
                  </a:schemeClr>
                </a:solidFill>
                <a:latin typeface="Arial" panose="020B0604020202020204" pitchFamily="34" charset="0"/>
                <a:cs typeface="Arial" panose="020B0604020202020204" pitchFamily="34" charset="0"/>
              </a:rPr>
              <a:t>https://www.youtube.com/watch?v=t5-8yQytLe8</a:t>
            </a:r>
            <a:endParaRPr lang="ar-SA" sz="1200" dirty="0">
              <a:solidFill>
                <a:schemeClr val="accent1">
                  <a:lumMod val="50000"/>
                </a:schemeClr>
              </a:solidFill>
              <a:latin typeface="Arial" panose="020B0604020202020204" pitchFamily="34" charset="0"/>
            </a:endParaRPr>
          </a:p>
        </p:txBody>
      </p:sp>
      <p:pic>
        <p:nvPicPr>
          <p:cNvPr id="3074" name="Picture 2" descr="تمرين الوقوف مع الساق المستقيمة وثني الركبة : الخطوة 4">
            <a:extLst>
              <a:ext uri="{FF2B5EF4-FFF2-40B4-BE49-F238E27FC236}">
                <a16:creationId xmlns:a16="http://schemas.microsoft.com/office/drawing/2014/main" id="{99FB4B4F-B3F7-457A-80C8-19331AA2C8BF}"/>
              </a:ext>
            </a:extLst>
          </p:cNvPr>
          <p:cNvPicPr>
            <a:picLocks noGrp="1" noChangeAspect="1" noChangeArrowheads="1"/>
          </p:cNvPicPr>
          <p:nvPr>
            <p:ph type="media" sz="quarter" idx="13"/>
          </p:nvPr>
        </p:nvPicPr>
        <p:blipFill>
          <a:blip r:embed="rId2">
            <a:extLst>
              <a:ext uri="{28A0092B-C50C-407E-A947-70E740481C1C}">
                <a14:useLocalDpi xmlns:a14="http://schemas.microsoft.com/office/drawing/2010/main" val="0"/>
              </a:ext>
            </a:extLst>
          </a:blip>
          <a:srcRect/>
          <a:stretch>
            <a:fillRect/>
          </a:stretch>
        </p:blipFill>
        <p:spPr bwMode="auto">
          <a:xfrm>
            <a:off x="3824307" y="1233488"/>
            <a:ext cx="5346196" cy="3810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2150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F0A00B7A297B40A126585C06040BF9" ma:contentTypeVersion="13" ma:contentTypeDescription="Create a new document." ma:contentTypeScope="" ma:versionID="e211a196983eb4ca7a51c67aa200c8b9">
  <xsd:schema xmlns:xsd="http://www.w3.org/2001/XMLSchema" xmlns:xs="http://www.w3.org/2001/XMLSchema" xmlns:p="http://schemas.microsoft.com/office/2006/metadata/properties" xmlns:ns3="0860e916-1933-4f54-bf75-902e7a9d18bb" xmlns:ns4="c1803469-1359-4921-b8b2-4aa11e6de6e4" targetNamespace="http://schemas.microsoft.com/office/2006/metadata/properties" ma:root="true" ma:fieldsID="fbe2735384649c69160ac846166d8c23" ns3:_="" ns4:_="">
    <xsd:import namespace="0860e916-1933-4f54-bf75-902e7a9d18bb"/>
    <xsd:import namespace="c1803469-1359-4921-b8b2-4aa11e6de6e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60e916-1933-4f54-bf75-902e7a9d18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1803469-1359-4921-b8b2-4aa11e6de6e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E79A6E-C66F-474D-AEC3-AC8B4C5AC1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60e916-1933-4f54-bf75-902e7a9d18bb"/>
    <ds:schemaRef ds:uri="c1803469-1359-4921-b8b2-4aa11e6de6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EED42B-3B47-45C2-9F50-0B4533C0F1E3}">
  <ds:schemaRefs>
    <ds:schemaRef ds:uri="http://schemas.openxmlformats.org/package/2006/metadata/core-properties"/>
    <ds:schemaRef ds:uri="http://purl.org/dc/elements/1.1/"/>
    <ds:schemaRef ds:uri="http://schemas.microsoft.com/office/infopath/2007/PartnerControls"/>
    <ds:schemaRef ds:uri="c1803469-1359-4921-b8b2-4aa11e6de6e4"/>
    <ds:schemaRef ds:uri="http://purl.org/dc/terms/"/>
    <ds:schemaRef ds:uri="0860e916-1933-4f54-bf75-902e7a9d18bb"/>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B1D1AD35-AF57-4B32-8A96-2853E34EF9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895</TotalTime>
  <Words>1187</Words>
  <Application>Microsoft Office PowerPoint</Application>
  <PresentationFormat>Widescreen</PresentationFormat>
  <Paragraphs>162</Paragraphs>
  <Slides>12</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Calibri</vt:lpstr>
      <vt:lpstr>Calibri</vt:lpstr>
      <vt:lpstr>Calibri Light</vt:lpstr>
      <vt:lpstr>Franklin Gothic Book</vt:lpstr>
      <vt:lpstr>Sakkal Majalla</vt:lpstr>
      <vt:lpstr>Times New Roman</vt:lpstr>
      <vt:lpstr>Office Theme</vt:lpstr>
      <vt:lpstr>1_Office Theme</vt:lpstr>
      <vt:lpstr>المجال :المجال الحركي الهدف :-  الوقوف على قدم واحدة مع التبديل للقدم الأخرى</vt:lpstr>
      <vt:lpstr> الوقوف على قدم واحدة مع التبديل للقدم الأخرى</vt:lpstr>
      <vt:lpstr>PowerPoint Presentation</vt:lpstr>
      <vt:lpstr>PowerPoint Presentation</vt:lpstr>
      <vt:lpstr>PowerPoint Presentation</vt:lpstr>
      <vt:lpstr>  1 - نقف مع ضم القدمين معًا. نضع أصابع اليدين على ظهر مقعد لحفظ التوازن، إذا كنا في حاجة إلى ذلك.</vt:lpstr>
      <vt:lpstr>- رفع كلا الكعبين.2</vt:lpstr>
      <vt:lpstr>نخفض كلا الكعبين. نكرر التمرين 12 مرة. - 3</vt:lpstr>
      <vt:lpstr>نكرر الحركة، ونرفع الكعب بينما نقف على ساق واحدة فقط. -4</vt:lpstr>
      <vt:lpstr> 5- نكرر الحركة، ونرفع الكعبين هذه المرة مع ضم القدمين معًا وثني الركبتين</vt:lpstr>
      <vt:lpstr>6- نكرر الحركة، ونرفع الكعب بينما نحفظ التوازن على ساق واحدة مثنية. نكرر ترتيب الحركات على الساق الأخرى.</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العنوان الرئيسي للهدف</dc:title>
  <dc:creator>NADYAH NASSER ALKAABI</dc:creator>
  <cp:lastModifiedBy>JUMAH SHUAIB MUSTAFA</cp:lastModifiedBy>
  <cp:revision>72</cp:revision>
  <dcterms:created xsi:type="dcterms:W3CDTF">2020-07-26T19:33:45Z</dcterms:created>
  <dcterms:modified xsi:type="dcterms:W3CDTF">2020-08-30T05:03:05Z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0x01010020F0A00B7A297B40A126585C06040BF9</vt:lpwstr>
  </property>
</Properties>
</file>