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 id="2147483660" r:id="rId5"/>
  </p:sldMasterIdLst>
  <p:notesMasterIdLst>
    <p:notesMasterId r:id="rId17"/>
  </p:notesMasterIdLst>
  <p:sldIdLst>
    <p:sldId id="267" r:id="rId6"/>
    <p:sldId id="256" r:id="rId7"/>
    <p:sldId id="268" r:id="rId8"/>
    <p:sldId id="281" r:id="rId9"/>
    <p:sldId id="275" r:id="rId10"/>
    <p:sldId id="280" r:id="rId11"/>
    <p:sldId id="279" r:id="rId12"/>
    <p:sldId id="278" r:id="rId13"/>
    <p:sldId id="259" r:id="rId14"/>
    <p:sldId id="269" r:id="rId15"/>
    <p:sldId id="270"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5" d="100"/>
          <a:sy n="115" d="100"/>
        </p:scale>
        <p:origin x="432" y="108"/>
      </p:cViewPr>
      <p:guideLst/>
    </p:cSldViewPr>
  </p:slideViewPr>
  <p:notesTextViewPr>
    <p:cViewPr>
      <p:scale>
        <a:sx n="1" d="1"/>
        <a:sy n="1" d="1"/>
      </p:scale>
      <p:origin x="0" y="0"/>
    </p:cViewPr>
  </p:notesTextViewPr>
  <p:notesViewPr>
    <p:cSldViewPr snapToGrid="0">
      <p:cViewPr varScale="1">
        <p:scale>
          <a:sx n="50" d="100"/>
          <a:sy n="50" d="100"/>
        </p:scale>
        <p:origin x="2640" y="2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11284D9-1D4B-468A-A010-F649C632A758}" type="datetimeFigureOut">
              <a:rPr lang="en-US" smtClean="0"/>
              <a:t>9/6/2020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B27DD44-B744-42AC-B498-54EF3C6033B8}" type="slidenum">
              <a:rPr lang="en-US" smtClean="0"/>
              <a:t>‹#›</a:t>
            </a:fld>
            <a:endParaRPr lang="en-US"/>
          </a:p>
        </p:txBody>
      </p:sp>
    </p:spTree>
    <p:extLst>
      <p:ext uri="{BB962C8B-B14F-4D97-AF65-F5344CB8AC3E}">
        <p14:creationId xmlns:p14="http://schemas.microsoft.com/office/powerpoint/2010/main" val="31383032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00C8F7-8467-3041-A730-392BF4A7A9E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3046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00C8F7-8467-3041-A730-392BF4A7A9E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614459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00C8F7-8467-3041-A730-392BF4A7A9E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186018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00C8F7-8467-3041-A730-392BF4A7A9E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146600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00C8F7-8467-3041-A730-392BF4A7A9E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507360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00C8F7-8467-3041-A730-392BF4A7A9E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227178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20F5DDA-372B-43CF-86FE-C9B6645BBCC7}" type="datetime3">
              <a:rPr lang="en-US" smtClean="0"/>
              <a:t>6 September 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8533420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252F16D-244F-47C2-842A-9317BC736D29}" type="datetime3">
              <a:rPr lang="en-US" smtClean="0"/>
              <a:t>6 September 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2034888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D1A787B-4AB8-4174-BC68-AD1479FF75F2}" type="datetime3">
              <a:rPr lang="en-US" smtClean="0"/>
              <a:t>6 September 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1279668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Slide with Image">
    <p:spTree>
      <p:nvGrpSpPr>
        <p:cNvPr id="1" name=""/>
        <p:cNvGrpSpPr/>
        <p:nvPr/>
      </p:nvGrpSpPr>
      <p:grpSpPr>
        <a:xfrm>
          <a:off x="0" y="0"/>
          <a:ext cx="0" cy="0"/>
          <a:chOff x="0" y="0"/>
          <a:chExt cx="0" cy="0"/>
        </a:xfrm>
      </p:grpSpPr>
      <p:grpSp>
        <p:nvGrpSpPr>
          <p:cNvPr id="25" name="Graphic 23">
            <a:extLst>
              <a:ext uri="{FF2B5EF4-FFF2-40B4-BE49-F238E27FC236}">
                <a16:creationId xmlns:a16="http://schemas.microsoft.com/office/drawing/2014/main" id="{47C3B2E9-ECBE-41AD-AEEB-38E82FC382A0}"/>
              </a:ext>
            </a:extLst>
          </p:cNvPr>
          <p:cNvGrpSpPr/>
          <p:nvPr/>
        </p:nvGrpSpPr>
        <p:grpSpPr>
          <a:xfrm>
            <a:off x="-12700" y="-12700"/>
            <a:ext cx="12212320" cy="6882130"/>
            <a:chOff x="-12700" y="-12700"/>
            <a:chExt cx="12212320" cy="6882130"/>
          </a:xfrm>
        </p:grpSpPr>
        <p:sp>
          <p:nvSpPr>
            <p:cNvPr id="38" name="Freeform: Shape 37">
              <a:extLst>
                <a:ext uri="{FF2B5EF4-FFF2-40B4-BE49-F238E27FC236}">
                  <a16:creationId xmlns:a16="http://schemas.microsoft.com/office/drawing/2014/main" id="{FD75D72D-60C9-4FC2-B3B6-BBC407A1E87C}"/>
                </a:ext>
              </a:extLst>
            </p:cNvPr>
            <p:cNvSpPr/>
            <p:nvPr/>
          </p:nvSpPr>
          <p:spPr>
            <a:xfrm>
              <a:off x="6134100" y="2558390"/>
              <a:ext cx="6057900" cy="2717800"/>
            </a:xfrm>
            <a:custGeom>
              <a:avLst/>
              <a:gdLst>
                <a:gd name="connsiteX0" fmla="*/ 12700 w 6057900"/>
                <a:gd name="connsiteY0" fmla="*/ 1852320 h 2717800"/>
                <a:gd name="connsiteX1" fmla="*/ 6055360 w 6057900"/>
                <a:gd name="connsiteY1" fmla="*/ 2705760 h 2717800"/>
                <a:gd name="connsiteX2" fmla="*/ 6055360 w 6057900"/>
                <a:gd name="connsiteY2" fmla="*/ 664870 h 2717800"/>
                <a:gd name="connsiteX3" fmla="*/ 486410 w 6057900"/>
                <a:gd name="connsiteY3" fmla="*/ 33680 h 2717800"/>
                <a:gd name="connsiteX4" fmla="*/ 12700 w 6057900"/>
                <a:gd name="connsiteY4" fmla="*/ 1852320 h 2717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7900" h="2717800">
                  <a:moveTo>
                    <a:pt x="12700" y="1852320"/>
                  </a:moveTo>
                  <a:cubicBezTo>
                    <a:pt x="12700" y="1852320"/>
                    <a:pt x="1485900" y="1508150"/>
                    <a:pt x="6055360" y="2705760"/>
                  </a:cubicBezTo>
                  <a:lnTo>
                    <a:pt x="6055360" y="664870"/>
                  </a:lnTo>
                  <a:cubicBezTo>
                    <a:pt x="2434590" y="-165710"/>
                    <a:pt x="486410" y="33680"/>
                    <a:pt x="486410" y="33680"/>
                  </a:cubicBezTo>
                  <a:lnTo>
                    <a:pt x="12700" y="1852320"/>
                  </a:lnTo>
                  <a:close/>
                </a:path>
              </a:pathLst>
            </a:custGeom>
            <a:gradFill>
              <a:gsLst>
                <a:gs pos="0">
                  <a:schemeClr val="accent2">
                    <a:alpha val="5000"/>
                  </a:schemeClr>
                </a:gs>
                <a:gs pos="100000">
                  <a:schemeClr val="accent1">
                    <a:alpha val="40000"/>
                  </a:schemeClr>
                </a:gs>
              </a:gsLst>
              <a:lin ang="1080000" scaled="0"/>
            </a:gradFill>
            <a:ln w="12700" cap="flat">
              <a:noFill/>
              <a:prstDash val="solid"/>
              <a:miter/>
            </a:ln>
          </p:spPr>
          <p:txBody>
            <a:bodyPr rtlCol="0" anchor="ctr"/>
            <a:lstStyle/>
            <a:p>
              <a:endParaRPr lang="en-US" noProof="0" dirty="0"/>
            </a:p>
          </p:txBody>
        </p:sp>
        <p:sp>
          <p:nvSpPr>
            <p:cNvPr id="40" name="Freeform: Shape 39">
              <a:extLst>
                <a:ext uri="{FF2B5EF4-FFF2-40B4-BE49-F238E27FC236}">
                  <a16:creationId xmlns:a16="http://schemas.microsoft.com/office/drawing/2014/main" id="{6DDD47AF-7D6B-4DDA-844C-9F41D60507B7}"/>
                </a:ext>
              </a:extLst>
            </p:cNvPr>
            <p:cNvSpPr/>
            <p:nvPr/>
          </p:nvSpPr>
          <p:spPr>
            <a:xfrm>
              <a:off x="5767070" y="5688330"/>
              <a:ext cx="1130300" cy="1181100"/>
            </a:xfrm>
            <a:custGeom>
              <a:avLst/>
              <a:gdLst>
                <a:gd name="connsiteX0" fmla="*/ 1127760 w 1130300"/>
                <a:gd name="connsiteY0" fmla="*/ 12700 h 1181100"/>
                <a:gd name="connsiteX1" fmla="*/ 1127760 w 1130300"/>
                <a:gd name="connsiteY1" fmla="*/ 12700 h 1181100"/>
                <a:gd name="connsiteX2" fmla="*/ 547370 w 1130300"/>
                <a:gd name="connsiteY2" fmla="*/ 491490 h 1181100"/>
                <a:gd name="connsiteX3" fmla="*/ 12700 w 1130300"/>
                <a:gd name="connsiteY3" fmla="*/ 1169670 h 1181100"/>
                <a:gd name="connsiteX4" fmla="*/ 435610 w 1130300"/>
                <a:gd name="connsiteY4" fmla="*/ 1169670 h 1181100"/>
                <a:gd name="connsiteX5" fmla="*/ 835660 w 1130300"/>
                <a:gd name="connsiteY5" fmla="*/ 670560 h 1181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30300" h="1181100">
                  <a:moveTo>
                    <a:pt x="1127760" y="12700"/>
                  </a:moveTo>
                  <a:lnTo>
                    <a:pt x="1127760" y="12700"/>
                  </a:lnTo>
                  <a:lnTo>
                    <a:pt x="547370" y="491490"/>
                  </a:lnTo>
                  <a:lnTo>
                    <a:pt x="12700" y="1169670"/>
                  </a:lnTo>
                  <a:lnTo>
                    <a:pt x="435610" y="1169670"/>
                  </a:lnTo>
                  <a:lnTo>
                    <a:pt x="835660" y="670560"/>
                  </a:lnTo>
                  <a:close/>
                </a:path>
              </a:pathLst>
            </a:custGeom>
            <a:gradFill>
              <a:gsLst>
                <a:gs pos="100000">
                  <a:schemeClr val="accent3">
                    <a:alpha val="20000"/>
                  </a:schemeClr>
                </a:gs>
                <a:gs pos="0">
                  <a:schemeClr val="accent3">
                    <a:alpha val="5000"/>
                  </a:schemeClr>
                </a:gs>
              </a:gsLst>
              <a:lin ang="7440000" scaled="0"/>
            </a:gradFill>
            <a:ln w="12700" cap="flat">
              <a:noFill/>
              <a:prstDash val="solid"/>
              <a:miter/>
            </a:ln>
          </p:spPr>
          <p:txBody>
            <a:bodyPr rtlCol="0" anchor="ctr"/>
            <a:lstStyle/>
            <a:p>
              <a:endParaRPr lang="en-US" noProof="0" dirty="0"/>
            </a:p>
          </p:txBody>
        </p:sp>
        <p:sp>
          <p:nvSpPr>
            <p:cNvPr id="41" name="Freeform: Shape 40">
              <a:extLst>
                <a:ext uri="{FF2B5EF4-FFF2-40B4-BE49-F238E27FC236}">
                  <a16:creationId xmlns:a16="http://schemas.microsoft.com/office/drawing/2014/main" id="{AB869A0C-2A0A-4F44-91DF-7D2812AC06CB}"/>
                </a:ext>
              </a:extLst>
            </p:cNvPr>
            <p:cNvSpPr/>
            <p:nvPr/>
          </p:nvSpPr>
          <p:spPr>
            <a:xfrm>
              <a:off x="-12700" y="492760"/>
              <a:ext cx="2692400" cy="762000"/>
            </a:xfrm>
            <a:custGeom>
              <a:avLst/>
              <a:gdLst>
                <a:gd name="connsiteX0" fmla="*/ 12700 w 2692400"/>
                <a:gd name="connsiteY0" fmla="*/ 429260 h 762000"/>
                <a:gd name="connsiteX1" fmla="*/ 12700 w 2692400"/>
                <a:gd name="connsiteY1" fmla="*/ 759460 h 762000"/>
                <a:gd name="connsiteX2" fmla="*/ 2044700 w 2692400"/>
                <a:gd name="connsiteY2" fmla="*/ 334010 h 762000"/>
                <a:gd name="connsiteX3" fmla="*/ 2689860 w 2692400"/>
                <a:gd name="connsiteY3" fmla="*/ 12700 h 762000"/>
                <a:gd name="connsiteX4" fmla="*/ 2689860 w 2692400"/>
                <a:gd name="connsiteY4" fmla="*/ 12700 h 762000"/>
                <a:gd name="connsiteX5" fmla="*/ 1936750 w 2692400"/>
                <a:gd name="connsiteY5" fmla="*/ 12700 h 76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92400" h="762000">
                  <a:moveTo>
                    <a:pt x="12700" y="429260"/>
                  </a:moveTo>
                  <a:lnTo>
                    <a:pt x="12700" y="759460"/>
                  </a:lnTo>
                  <a:lnTo>
                    <a:pt x="2044700" y="334010"/>
                  </a:lnTo>
                  <a:lnTo>
                    <a:pt x="2689860" y="12700"/>
                  </a:lnTo>
                  <a:lnTo>
                    <a:pt x="2689860" y="12700"/>
                  </a:lnTo>
                  <a:lnTo>
                    <a:pt x="1936750" y="12700"/>
                  </a:lnTo>
                  <a:close/>
                </a:path>
              </a:pathLst>
            </a:custGeom>
            <a:gradFill>
              <a:gsLst>
                <a:gs pos="100000">
                  <a:schemeClr val="tx2">
                    <a:alpha val="20000"/>
                  </a:schemeClr>
                </a:gs>
                <a:gs pos="0">
                  <a:schemeClr val="tx2">
                    <a:alpha val="5000"/>
                  </a:schemeClr>
                </a:gs>
              </a:gsLst>
              <a:lin ang="9840000" scaled="0"/>
            </a:gradFill>
            <a:ln w="12700" cap="flat">
              <a:noFill/>
              <a:prstDash val="solid"/>
              <a:miter/>
            </a:ln>
          </p:spPr>
          <p:txBody>
            <a:bodyPr rtlCol="0" anchor="ctr"/>
            <a:lstStyle/>
            <a:p>
              <a:endParaRPr lang="en-US" noProof="0" dirty="0"/>
            </a:p>
          </p:txBody>
        </p:sp>
        <p:sp>
          <p:nvSpPr>
            <p:cNvPr id="36" name="Freeform: Shape 35">
              <a:extLst>
                <a:ext uri="{FF2B5EF4-FFF2-40B4-BE49-F238E27FC236}">
                  <a16:creationId xmlns:a16="http://schemas.microsoft.com/office/drawing/2014/main" id="{863DDEEC-D329-48E8-AB64-F011639C386A}"/>
                </a:ext>
              </a:extLst>
            </p:cNvPr>
            <p:cNvSpPr/>
            <p:nvPr/>
          </p:nvSpPr>
          <p:spPr>
            <a:xfrm>
              <a:off x="7642860" y="-12700"/>
              <a:ext cx="1282700" cy="1231900"/>
            </a:xfrm>
            <a:custGeom>
              <a:avLst/>
              <a:gdLst>
                <a:gd name="connsiteX0" fmla="*/ 12700 w 1282700"/>
                <a:gd name="connsiteY0" fmla="*/ 1226820 h 1231900"/>
                <a:gd name="connsiteX1" fmla="*/ 613410 w 1282700"/>
                <a:gd name="connsiteY1" fmla="*/ 773430 h 1231900"/>
                <a:gd name="connsiteX2" fmla="*/ 1270000 w 1282700"/>
                <a:gd name="connsiteY2" fmla="*/ 12700 h 1231900"/>
                <a:gd name="connsiteX3" fmla="*/ 831850 w 1282700"/>
                <a:gd name="connsiteY3" fmla="*/ 12700 h 1231900"/>
                <a:gd name="connsiteX4" fmla="*/ 334010 w 1282700"/>
                <a:gd name="connsiteY4" fmla="*/ 581660 h 12319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82700" h="1231900">
                  <a:moveTo>
                    <a:pt x="12700" y="1226820"/>
                  </a:moveTo>
                  <a:lnTo>
                    <a:pt x="613410" y="773430"/>
                  </a:lnTo>
                  <a:lnTo>
                    <a:pt x="1270000" y="12700"/>
                  </a:lnTo>
                  <a:lnTo>
                    <a:pt x="831850" y="12700"/>
                  </a:lnTo>
                  <a:lnTo>
                    <a:pt x="334010" y="581660"/>
                  </a:lnTo>
                  <a:close/>
                </a:path>
              </a:pathLst>
            </a:custGeom>
            <a:gradFill>
              <a:gsLst>
                <a:gs pos="100000">
                  <a:schemeClr val="bg2">
                    <a:alpha val="20000"/>
                  </a:schemeClr>
                </a:gs>
                <a:gs pos="0">
                  <a:schemeClr val="bg2">
                    <a:alpha val="5000"/>
                  </a:schemeClr>
                </a:gs>
              </a:gsLst>
              <a:lin ang="3120000" scaled="0"/>
            </a:gradFill>
            <a:ln w="12700" cap="flat">
              <a:noFill/>
              <a:prstDash val="solid"/>
              <a:miter/>
            </a:ln>
          </p:spPr>
          <p:txBody>
            <a:bodyPr rtlCol="0" anchor="ctr"/>
            <a:lstStyle/>
            <a:p>
              <a:endParaRPr lang="en-US" noProof="0" dirty="0"/>
            </a:p>
          </p:txBody>
        </p:sp>
        <p:sp>
          <p:nvSpPr>
            <p:cNvPr id="37" name="Freeform: Shape 36">
              <a:extLst>
                <a:ext uri="{FF2B5EF4-FFF2-40B4-BE49-F238E27FC236}">
                  <a16:creationId xmlns:a16="http://schemas.microsoft.com/office/drawing/2014/main" id="{B7B80AAE-AECF-4ED8-AF96-F4934E33F6FD}"/>
                </a:ext>
              </a:extLst>
            </p:cNvPr>
            <p:cNvSpPr/>
            <p:nvPr/>
          </p:nvSpPr>
          <p:spPr>
            <a:xfrm>
              <a:off x="8820150" y="-12700"/>
              <a:ext cx="2349500" cy="1943100"/>
            </a:xfrm>
            <a:custGeom>
              <a:avLst/>
              <a:gdLst>
                <a:gd name="connsiteX0" fmla="*/ 12700 w 2349500"/>
                <a:gd name="connsiteY0" fmla="*/ 1560830 h 1943100"/>
                <a:gd name="connsiteX1" fmla="*/ 1536700 w 2349500"/>
                <a:gd name="connsiteY1" fmla="*/ 1941830 h 1943100"/>
                <a:gd name="connsiteX2" fmla="*/ 2346960 w 2349500"/>
                <a:gd name="connsiteY2" fmla="*/ 68580 h 1943100"/>
                <a:gd name="connsiteX3" fmla="*/ 1965960 w 2349500"/>
                <a:gd name="connsiteY3" fmla="*/ 12700 h 1943100"/>
                <a:gd name="connsiteX4" fmla="*/ 939800 w 2349500"/>
                <a:gd name="connsiteY4" fmla="*/ 12700 h 1943100"/>
                <a:gd name="connsiteX5" fmla="*/ 12700 w 2349500"/>
                <a:gd name="connsiteY5" fmla="*/ 1560830 h 1943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49500" h="1943100">
                  <a:moveTo>
                    <a:pt x="12700" y="1560830"/>
                  </a:moveTo>
                  <a:cubicBezTo>
                    <a:pt x="12700" y="1560830"/>
                    <a:pt x="1094740" y="1871980"/>
                    <a:pt x="1536700" y="1941830"/>
                  </a:cubicBezTo>
                  <a:cubicBezTo>
                    <a:pt x="2020570" y="1625600"/>
                    <a:pt x="2346960" y="68580"/>
                    <a:pt x="2346960" y="68580"/>
                  </a:cubicBezTo>
                  <a:cubicBezTo>
                    <a:pt x="2346960" y="68580"/>
                    <a:pt x="2222500" y="40640"/>
                    <a:pt x="1965960" y="12700"/>
                  </a:cubicBezTo>
                  <a:lnTo>
                    <a:pt x="939800" y="12700"/>
                  </a:lnTo>
                  <a:cubicBezTo>
                    <a:pt x="664210" y="1154430"/>
                    <a:pt x="12700" y="1560830"/>
                    <a:pt x="12700" y="1560830"/>
                  </a:cubicBezTo>
                  <a:close/>
                </a:path>
              </a:pathLst>
            </a:custGeom>
            <a:gradFill>
              <a:gsLst>
                <a:gs pos="0">
                  <a:schemeClr val="accent3">
                    <a:alpha val="40000"/>
                  </a:schemeClr>
                </a:gs>
                <a:gs pos="100000">
                  <a:schemeClr val="accent3">
                    <a:alpha val="5000"/>
                  </a:schemeClr>
                </a:gs>
              </a:gsLst>
              <a:lin ang="5940000" scaled="0"/>
            </a:gradFill>
            <a:ln w="12700" cap="flat">
              <a:noFill/>
              <a:prstDash val="solid"/>
              <a:miter/>
            </a:ln>
          </p:spPr>
          <p:txBody>
            <a:bodyPr rtlCol="0" anchor="ctr"/>
            <a:lstStyle/>
            <a:p>
              <a:endParaRPr lang="en-US" noProof="0" dirty="0"/>
            </a:p>
          </p:txBody>
        </p:sp>
        <p:sp>
          <p:nvSpPr>
            <p:cNvPr id="39" name="Freeform: Shape 38">
              <a:extLst>
                <a:ext uri="{FF2B5EF4-FFF2-40B4-BE49-F238E27FC236}">
                  <a16:creationId xmlns:a16="http://schemas.microsoft.com/office/drawing/2014/main" id="{DC335455-9900-4BAE-AB3E-1CA284A4BA15}"/>
                </a:ext>
              </a:extLst>
            </p:cNvPr>
            <p:cNvSpPr/>
            <p:nvPr/>
          </p:nvSpPr>
          <p:spPr>
            <a:xfrm>
              <a:off x="7265670" y="5240886"/>
              <a:ext cx="4927600" cy="1193800"/>
            </a:xfrm>
            <a:custGeom>
              <a:avLst/>
              <a:gdLst>
                <a:gd name="connsiteX0" fmla="*/ 204470 w 4927600"/>
                <a:gd name="connsiteY0" fmla="*/ 13105 h 1193800"/>
                <a:gd name="connsiteX1" fmla="*/ 12700 w 4927600"/>
                <a:gd name="connsiteY1" fmla="*/ 786535 h 1193800"/>
                <a:gd name="connsiteX2" fmla="*/ 4923790 w 4927600"/>
                <a:gd name="connsiteY2" fmla="*/ 1181505 h 1193800"/>
                <a:gd name="connsiteX3" fmla="*/ 4923790 w 4927600"/>
                <a:gd name="connsiteY3" fmla="*/ 366164 h 1193800"/>
                <a:gd name="connsiteX4" fmla="*/ 204470 w 4927600"/>
                <a:gd name="connsiteY4" fmla="*/ 13105 h 1193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27600" h="1193800">
                  <a:moveTo>
                    <a:pt x="204470" y="13105"/>
                  </a:moveTo>
                  <a:lnTo>
                    <a:pt x="12700" y="786535"/>
                  </a:lnTo>
                  <a:cubicBezTo>
                    <a:pt x="12700" y="786535"/>
                    <a:pt x="2622550" y="715414"/>
                    <a:pt x="4923790" y="1181505"/>
                  </a:cubicBezTo>
                  <a:lnTo>
                    <a:pt x="4923790" y="366164"/>
                  </a:lnTo>
                  <a:cubicBezTo>
                    <a:pt x="2410461" y="-13565"/>
                    <a:pt x="204470" y="13105"/>
                    <a:pt x="204470" y="13105"/>
                  </a:cubicBezTo>
                  <a:close/>
                </a:path>
              </a:pathLst>
            </a:custGeom>
            <a:gradFill>
              <a:gsLst>
                <a:gs pos="100000">
                  <a:schemeClr val="tx2">
                    <a:alpha val="40000"/>
                  </a:schemeClr>
                </a:gs>
                <a:gs pos="0">
                  <a:schemeClr val="tx2">
                    <a:alpha val="5000"/>
                  </a:schemeClr>
                </a:gs>
              </a:gsLst>
              <a:lin ang="900000" scaled="0"/>
            </a:gradFill>
            <a:ln w="12700" cap="flat">
              <a:noFill/>
              <a:prstDash val="solid"/>
              <a:miter/>
            </a:ln>
          </p:spPr>
          <p:txBody>
            <a:bodyPr rtlCol="0" anchor="ctr"/>
            <a:lstStyle/>
            <a:p>
              <a:endParaRPr lang="en-US" noProof="0" dirty="0"/>
            </a:p>
          </p:txBody>
        </p:sp>
        <p:sp>
          <p:nvSpPr>
            <p:cNvPr id="26" name="Freeform: Shape 25">
              <a:extLst>
                <a:ext uri="{FF2B5EF4-FFF2-40B4-BE49-F238E27FC236}">
                  <a16:creationId xmlns:a16="http://schemas.microsoft.com/office/drawing/2014/main" id="{7997994A-3EFC-4653-B5D9-345ADEF9A1E8}"/>
                </a:ext>
              </a:extLst>
            </p:cNvPr>
            <p:cNvSpPr/>
            <p:nvPr/>
          </p:nvSpPr>
          <p:spPr>
            <a:xfrm>
              <a:off x="0" y="4398010"/>
              <a:ext cx="6605059" cy="2459990"/>
            </a:xfrm>
            <a:custGeom>
              <a:avLst/>
              <a:gdLst>
                <a:gd name="connsiteX0" fmla="*/ 6399530 w 6616700"/>
                <a:gd name="connsiteY0" fmla="*/ 12700 h 2476500"/>
                <a:gd name="connsiteX1" fmla="*/ 12700 w 6616700"/>
                <a:gd name="connsiteY1" fmla="*/ 1666240 h 2476500"/>
                <a:gd name="connsiteX2" fmla="*/ 12700 w 6616700"/>
                <a:gd name="connsiteY2" fmla="*/ 2472690 h 2476500"/>
                <a:gd name="connsiteX3" fmla="*/ 1996440 w 6616700"/>
                <a:gd name="connsiteY3" fmla="*/ 2472690 h 2476500"/>
                <a:gd name="connsiteX4" fmla="*/ 6606540 w 6616700"/>
                <a:gd name="connsiteY4" fmla="*/ 1192530 h 2476500"/>
                <a:gd name="connsiteX5" fmla="*/ 6399530 w 6616700"/>
                <a:gd name="connsiteY5" fmla="*/ 12700 h 2476500"/>
                <a:gd name="connsiteX0" fmla="*/ 6386830 w 6605059"/>
                <a:gd name="connsiteY0" fmla="*/ 0 h 2459990"/>
                <a:gd name="connsiteX1" fmla="*/ 0 w 6605059"/>
                <a:gd name="connsiteY1" fmla="*/ 1653540 h 2459990"/>
                <a:gd name="connsiteX2" fmla="*/ 0 w 6605059"/>
                <a:gd name="connsiteY2" fmla="*/ 2459990 h 2459990"/>
                <a:gd name="connsiteX3" fmla="*/ 1983740 w 6605059"/>
                <a:gd name="connsiteY3" fmla="*/ 2459990 h 2459990"/>
                <a:gd name="connsiteX4" fmla="*/ 6605059 w 6605059"/>
                <a:gd name="connsiteY4" fmla="*/ 1157391 h 2459990"/>
                <a:gd name="connsiteX5" fmla="*/ 6386830 w 6605059"/>
                <a:gd name="connsiteY5" fmla="*/ 0 h 2459990"/>
                <a:gd name="connsiteX0" fmla="*/ 6386830 w 6605059"/>
                <a:gd name="connsiteY0" fmla="*/ 0 h 2459990"/>
                <a:gd name="connsiteX1" fmla="*/ 0 w 6605059"/>
                <a:gd name="connsiteY1" fmla="*/ 1653540 h 2459990"/>
                <a:gd name="connsiteX2" fmla="*/ 0 w 6605059"/>
                <a:gd name="connsiteY2" fmla="*/ 2459990 h 2459990"/>
                <a:gd name="connsiteX3" fmla="*/ 1983740 w 6605059"/>
                <a:gd name="connsiteY3" fmla="*/ 2459990 h 2459990"/>
                <a:gd name="connsiteX4" fmla="*/ 6605059 w 6605059"/>
                <a:gd name="connsiteY4" fmla="*/ 1148976 h 2459990"/>
                <a:gd name="connsiteX5" fmla="*/ 6386830 w 6605059"/>
                <a:gd name="connsiteY5" fmla="*/ 0 h 24599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605059" h="2459990">
                  <a:moveTo>
                    <a:pt x="6386830" y="0"/>
                  </a:moveTo>
                  <a:cubicBezTo>
                    <a:pt x="2965450" y="420370"/>
                    <a:pt x="524510" y="1424940"/>
                    <a:pt x="0" y="1653540"/>
                  </a:cubicBezTo>
                  <a:lnTo>
                    <a:pt x="0" y="2459990"/>
                  </a:lnTo>
                  <a:lnTo>
                    <a:pt x="1983740" y="2459990"/>
                  </a:lnTo>
                  <a:cubicBezTo>
                    <a:pt x="3195320" y="2000250"/>
                    <a:pt x="4846109" y="1442346"/>
                    <a:pt x="6605059" y="1148976"/>
                  </a:cubicBezTo>
                  <a:cubicBezTo>
                    <a:pt x="6526319" y="682886"/>
                    <a:pt x="6478270" y="457200"/>
                    <a:pt x="6386830" y="0"/>
                  </a:cubicBezTo>
                  <a:close/>
                </a:path>
              </a:pathLst>
            </a:custGeom>
            <a:gradFill>
              <a:gsLst>
                <a:gs pos="100000">
                  <a:schemeClr val="bg2">
                    <a:alpha val="40000"/>
                  </a:schemeClr>
                </a:gs>
                <a:gs pos="0">
                  <a:schemeClr val="accent5">
                    <a:alpha val="5000"/>
                  </a:schemeClr>
                </a:gs>
              </a:gsLst>
              <a:lin ang="540000" scaled="0"/>
            </a:gradFill>
            <a:ln w="12700" cap="flat">
              <a:noFill/>
              <a:prstDash val="solid"/>
              <a:miter/>
            </a:ln>
          </p:spPr>
          <p:txBody>
            <a:bodyPr rtlCol="0" anchor="ctr"/>
            <a:lstStyle/>
            <a:p>
              <a:endParaRPr lang="en-US" noProof="0" dirty="0"/>
            </a:p>
          </p:txBody>
        </p:sp>
        <p:sp>
          <p:nvSpPr>
            <p:cNvPr id="27" name="Freeform: Shape 26">
              <a:extLst>
                <a:ext uri="{FF2B5EF4-FFF2-40B4-BE49-F238E27FC236}">
                  <a16:creationId xmlns:a16="http://schemas.microsoft.com/office/drawing/2014/main" id="{F2CC930F-B5EF-486A-A896-75D6B8DDAD09}"/>
                </a:ext>
              </a:extLst>
            </p:cNvPr>
            <p:cNvSpPr/>
            <p:nvPr/>
          </p:nvSpPr>
          <p:spPr>
            <a:xfrm>
              <a:off x="-12700" y="741680"/>
              <a:ext cx="6629400" cy="5981700"/>
            </a:xfrm>
            <a:custGeom>
              <a:avLst/>
              <a:gdLst>
                <a:gd name="connsiteX0" fmla="*/ 5783580 w 6629400"/>
                <a:gd name="connsiteY0" fmla="*/ 12700 h 5981700"/>
                <a:gd name="connsiteX1" fmla="*/ 12700 w 6629400"/>
                <a:gd name="connsiteY1" fmla="*/ 1029970 h 5981700"/>
                <a:gd name="connsiteX2" fmla="*/ 12700 w 6629400"/>
                <a:gd name="connsiteY2" fmla="*/ 5971540 h 5981700"/>
                <a:gd name="connsiteX3" fmla="*/ 6620510 w 6629400"/>
                <a:gd name="connsiteY3" fmla="*/ 4806950 h 5981700"/>
              </a:gdLst>
              <a:ahLst/>
              <a:cxnLst>
                <a:cxn ang="0">
                  <a:pos x="connsiteX0" y="connsiteY0"/>
                </a:cxn>
                <a:cxn ang="0">
                  <a:pos x="connsiteX1" y="connsiteY1"/>
                </a:cxn>
                <a:cxn ang="0">
                  <a:pos x="connsiteX2" y="connsiteY2"/>
                </a:cxn>
                <a:cxn ang="0">
                  <a:pos x="connsiteX3" y="connsiteY3"/>
                </a:cxn>
              </a:cxnLst>
              <a:rect l="l" t="t" r="r" b="b"/>
              <a:pathLst>
                <a:path w="6629400" h="5981700">
                  <a:moveTo>
                    <a:pt x="5783580" y="12700"/>
                  </a:moveTo>
                  <a:lnTo>
                    <a:pt x="12700" y="1029970"/>
                  </a:lnTo>
                  <a:lnTo>
                    <a:pt x="12700" y="5971540"/>
                  </a:lnTo>
                  <a:lnTo>
                    <a:pt x="6620510" y="4806950"/>
                  </a:lnTo>
                  <a:close/>
                </a:path>
              </a:pathLst>
            </a:custGeom>
            <a:gradFill flip="none" rotWithShape="1">
              <a:gsLst>
                <a:gs pos="0">
                  <a:schemeClr val="bg2"/>
                </a:gs>
                <a:gs pos="100000">
                  <a:schemeClr val="accent5"/>
                </a:gs>
              </a:gsLst>
              <a:lin ang="2700000" scaled="0"/>
              <a:tileRect/>
            </a:gradFill>
            <a:ln w="12700" cap="flat">
              <a:noFill/>
              <a:prstDash val="solid"/>
              <a:miter/>
            </a:ln>
          </p:spPr>
          <p:txBody>
            <a:bodyPr rtlCol="0" anchor="ctr"/>
            <a:lstStyle/>
            <a:p>
              <a:endParaRPr lang="en-US" noProof="0" dirty="0"/>
            </a:p>
          </p:txBody>
        </p:sp>
        <p:sp>
          <p:nvSpPr>
            <p:cNvPr id="28" name="Freeform: Shape 27">
              <a:extLst>
                <a:ext uri="{FF2B5EF4-FFF2-40B4-BE49-F238E27FC236}">
                  <a16:creationId xmlns:a16="http://schemas.microsoft.com/office/drawing/2014/main" id="{791B94BC-A2EC-4D50-B423-764E53B13BE7}"/>
                </a:ext>
              </a:extLst>
            </p:cNvPr>
            <p:cNvSpPr/>
            <p:nvPr/>
          </p:nvSpPr>
          <p:spPr>
            <a:xfrm>
              <a:off x="7533640" y="-12700"/>
              <a:ext cx="1676400" cy="1549400"/>
            </a:xfrm>
            <a:custGeom>
              <a:avLst/>
              <a:gdLst>
                <a:gd name="connsiteX0" fmla="*/ 1123950 w 1676400"/>
                <a:gd name="connsiteY0" fmla="*/ 12700 h 1549400"/>
                <a:gd name="connsiteX1" fmla="*/ 12700 w 1676400"/>
                <a:gd name="connsiteY1" fmla="*/ 1268730 h 1549400"/>
                <a:gd name="connsiteX2" fmla="*/ 320040 w 1676400"/>
                <a:gd name="connsiteY2" fmla="*/ 1541780 h 1549400"/>
                <a:gd name="connsiteX3" fmla="*/ 1672590 w 1676400"/>
                <a:gd name="connsiteY3" fmla="*/ 12700 h 1549400"/>
              </a:gdLst>
              <a:ahLst/>
              <a:cxnLst>
                <a:cxn ang="0">
                  <a:pos x="connsiteX0" y="connsiteY0"/>
                </a:cxn>
                <a:cxn ang="0">
                  <a:pos x="connsiteX1" y="connsiteY1"/>
                </a:cxn>
                <a:cxn ang="0">
                  <a:pos x="connsiteX2" y="connsiteY2"/>
                </a:cxn>
                <a:cxn ang="0">
                  <a:pos x="connsiteX3" y="connsiteY3"/>
                </a:cxn>
              </a:cxnLst>
              <a:rect l="l" t="t" r="r" b="b"/>
              <a:pathLst>
                <a:path w="1676400" h="1549400">
                  <a:moveTo>
                    <a:pt x="1123950" y="12700"/>
                  </a:moveTo>
                  <a:lnTo>
                    <a:pt x="12700" y="1268730"/>
                  </a:lnTo>
                  <a:lnTo>
                    <a:pt x="320040" y="1541780"/>
                  </a:lnTo>
                  <a:lnTo>
                    <a:pt x="1672590" y="12700"/>
                  </a:lnTo>
                  <a:close/>
                </a:path>
              </a:pathLst>
            </a:custGeom>
            <a:blipFill>
              <a:blip r:embed="rId2"/>
              <a:srcRect/>
              <a:stretch>
                <a:fillRect l="8684" t="-98206" r="-65455" b="7644"/>
              </a:stretch>
            </a:blipFill>
            <a:ln w="12700" cap="flat">
              <a:noFill/>
              <a:prstDash val="solid"/>
              <a:miter/>
            </a:ln>
          </p:spPr>
          <p:txBody>
            <a:bodyPr rtlCol="0" anchor="ctr"/>
            <a:lstStyle/>
            <a:p>
              <a:endParaRPr lang="en-US" noProof="0" dirty="0"/>
            </a:p>
          </p:txBody>
        </p:sp>
        <p:sp>
          <p:nvSpPr>
            <p:cNvPr id="29" name="Freeform: Shape 28">
              <a:extLst>
                <a:ext uri="{FF2B5EF4-FFF2-40B4-BE49-F238E27FC236}">
                  <a16:creationId xmlns:a16="http://schemas.microsoft.com/office/drawing/2014/main" id="{5D578B85-2A30-4840-8B68-DDDE2A2DF6B6}"/>
                </a:ext>
              </a:extLst>
            </p:cNvPr>
            <p:cNvSpPr/>
            <p:nvPr/>
          </p:nvSpPr>
          <p:spPr>
            <a:xfrm>
              <a:off x="-12700" y="431800"/>
              <a:ext cx="2921000" cy="1041400"/>
            </a:xfrm>
            <a:custGeom>
              <a:avLst/>
              <a:gdLst>
                <a:gd name="connsiteX0" fmla="*/ 12700 w 2921000"/>
                <a:gd name="connsiteY0" fmla="*/ 1031240 h 1041400"/>
                <a:gd name="connsiteX1" fmla="*/ 2912110 w 2921000"/>
                <a:gd name="connsiteY1" fmla="*/ 415290 h 1041400"/>
                <a:gd name="connsiteX2" fmla="*/ 2827020 w 2921000"/>
                <a:gd name="connsiteY2" fmla="*/ 12700 h 1041400"/>
                <a:gd name="connsiteX3" fmla="*/ 12700 w 2921000"/>
                <a:gd name="connsiteY3" fmla="*/ 610870 h 1041400"/>
              </a:gdLst>
              <a:ahLst/>
              <a:cxnLst>
                <a:cxn ang="0">
                  <a:pos x="connsiteX0" y="connsiteY0"/>
                </a:cxn>
                <a:cxn ang="0">
                  <a:pos x="connsiteX1" y="connsiteY1"/>
                </a:cxn>
                <a:cxn ang="0">
                  <a:pos x="connsiteX2" y="connsiteY2"/>
                </a:cxn>
                <a:cxn ang="0">
                  <a:pos x="connsiteX3" y="connsiteY3"/>
                </a:cxn>
              </a:cxnLst>
              <a:rect l="l" t="t" r="r" b="b"/>
              <a:pathLst>
                <a:path w="2921000" h="1041400">
                  <a:moveTo>
                    <a:pt x="12700" y="1031240"/>
                  </a:moveTo>
                  <a:lnTo>
                    <a:pt x="2912110" y="415290"/>
                  </a:lnTo>
                  <a:lnTo>
                    <a:pt x="2827020" y="12700"/>
                  </a:lnTo>
                  <a:lnTo>
                    <a:pt x="12700" y="610870"/>
                  </a:lnTo>
                  <a:close/>
                </a:path>
              </a:pathLst>
            </a:custGeom>
            <a:blipFill>
              <a:blip r:embed="rId3"/>
              <a:srcRect/>
              <a:stretch>
                <a:fillRect l="-32063" t="15838" r="1073" b="-15838"/>
              </a:stretch>
            </a:blipFill>
            <a:ln w="12700" cap="flat">
              <a:noFill/>
              <a:prstDash val="solid"/>
              <a:miter/>
            </a:ln>
          </p:spPr>
          <p:txBody>
            <a:bodyPr rtlCol="0" anchor="ctr"/>
            <a:lstStyle/>
            <a:p>
              <a:endParaRPr lang="en-US" noProof="0" dirty="0"/>
            </a:p>
          </p:txBody>
        </p:sp>
        <p:sp>
          <p:nvSpPr>
            <p:cNvPr id="30" name="Freeform: Shape 29">
              <a:extLst>
                <a:ext uri="{FF2B5EF4-FFF2-40B4-BE49-F238E27FC236}">
                  <a16:creationId xmlns:a16="http://schemas.microsoft.com/office/drawing/2014/main" id="{9E87D68E-7B06-4D4A-BAE3-650770DBFBE6}"/>
                </a:ext>
              </a:extLst>
            </p:cNvPr>
            <p:cNvSpPr/>
            <p:nvPr/>
          </p:nvSpPr>
          <p:spPr>
            <a:xfrm>
              <a:off x="5916930" y="5568950"/>
              <a:ext cx="1358900" cy="1295400"/>
            </a:xfrm>
            <a:custGeom>
              <a:avLst/>
              <a:gdLst>
                <a:gd name="connsiteX0" fmla="*/ 12700 w 1358900"/>
                <a:gd name="connsiteY0" fmla="*/ 1289050 h 1295400"/>
                <a:gd name="connsiteX1" fmla="*/ 538480 w 1358900"/>
                <a:gd name="connsiteY1" fmla="*/ 1289050 h 1295400"/>
                <a:gd name="connsiteX2" fmla="*/ 1350010 w 1358900"/>
                <a:gd name="connsiteY2" fmla="*/ 269240 h 1295400"/>
                <a:gd name="connsiteX3" fmla="*/ 1028700 w 1358900"/>
                <a:gd name="connsiteY3" fmla="*/ 12700 h 1295400"/>
              </a:gdLst>
              <a:ahLst/>
              <a:cxnLst>
                <a:cxn ang="0">
                  <a:pos x="connsiteX0" y="connsiteY0"/>
                </a:cxn>
                <a:cxn ang="0">
                  <a:pos x="connsiteX1" y="connsiteY1"/>
                </a:cxn>
                <a:cxn ang="0">
                  <a:pos x="connsiteX2" y="connsiteY2"/>
                </a:cxn>
                <a:cxn ang="0">
                  <a:pos x="connsiteX3" y="connsiteY3"/>
                </a:cxn>
              </a:cxnLst>
              <a:rect l="l" t="t" r="r" b="b"/>
              <a:pathLst>
                <a:path w="1358900" h="1295400">
                  <a:moveTo>
                    <a:pt x="12700" y="1289050"/>
                  </a:moveTo>
                  <a:lnTo>
                    <a:pt x="538480" y="1289050"/>
                  </a:lnTo>
                  <a:lnTo>
                    <a:pt x="1350010" y="269240"/>
                  </a:lnTo>
                  <a:lnTo>
                    <a:pt x="1028700" y="12700"/>
                  </a:lnTo>
                  <a:close/>
                </a:path>
              </a:pathLst>
            </a:custGeom>
            <a:blipFill>
              <a:blip r:embed="rId4"/>
              <a:srcRect/>
              <a:stretch>
                <a:fillRect l="-121206" t="11183" r="13010" b="-182361"/>
              </a:stretch>
            </a:blipFill>
            <a:ln w="12700" cap="flat">
              <a:noFill/>
              <a:prstDash val="solid"/>
              <a:miter/>
            </a:ln>
          </p:spPr>
          <p:txBody>
            <a:bodyPr rtlCol="0" anchor="ctr"/>
            <a:lstStyle/>
            <a:p>
              <a:endParaRPr lang="en-US" noProof="0" dirty="0"/>
            </a:p>
          </p:txBody>
        </p:sp>
        <p:sp>
          <p:nvSpPr>
            <p:cNvPr id="31" name="Freeform: Shape 30">
              <a:extLst>
                <a:ext uri="{FF2B5EF4-FFF2-40B4-BE49-F238E27FC236}">
                  <a16:creationId xmlns:a16="http://schemas.microsoft.com/office/drawing/2014/main" id="{70744E0D-4320-4203-ABA0-DC9D0B329E16}"/>
                </a:ext>
              </a:extLst>
            </p:cNvPr>
            <p:cNvSpPr/>
            <p:nvPr/>
          </p:nvSpPr>
          <p:spPr>
            <a:xfrm>
              <a:off x="7754620" y="4657090"/>
              <a:ext cx="4445000" cy="1765300"/>
            </a:xfrm>
            <a:custGeom>
              <a:avLst/>
              <a:gdLst>
                <a:gd name="connsiteX0" fmla="*/ 187961 w 4445000"/>
                <a:gd name="connsiteY0" fmla="*/ 12700 h 1765300"/>
                <a:gd name="connsiteX1" fmla="*/ 12700 w 4445000"/>
                <a:gd name="connsiteY1" fmla="*/ 859790 h 1765300"/>
                <a:gd name="connsiteX2" fmla="*/ 4434840 w 4445000"/>
                <a:gd name="connsiteY2" fmla="*/ 1753870 h 1765300"/>
                <a:gd name="connsiteX3" fmla="*/ 4434840 w 4445000"/>
                <a:gd name="connsiteY3" fmla="*/ 871220 h 1765300"/>
              </a:gdLst>
              <a:ahLst/>
              <a:cxnLst>
                <a:cxn ang="0">
                  <a:pos x="connsiteX0" y="connsiteY0"/>
                </a:cxn>
                <a:cxn ang="0">
                  <a:pos x="connsiteX1" y="connsiteY1"/>
                </a:cxn>
                <a:cxn ang="0">
                  <a:pos x="connsiteX2" y="connsiteY2"/>
                </a:cxn>
                <a:cxn ang="0">
                  <a:pos x="connsiteX3" y="connsiteY3"/>
                </a:cxn>
              </a:cxnLst>
              <a:rect l="l" t="t" r="r" b="b"/>
              <a:pathLst>
                <a:path w="4445000" h="1765300">
                  <a:moveTo>
                    <a:pt x="187961" y="12700"/>
                  </a:moveTo>
                  <a:lnTo>
                    <a:pt x="12700" y="859790"/>
                  </a:lnTo>
                  <a:lnTo>
                    <a:pt x="4434840" y="1753870"/>
                  </a:lnTo>
                  <a:lnTo>
                    <a:pt x="4434840" y="871220"/>
                  </a:lnTo>
                  <a:close/>
                </a:path>
              </a:pathLst>
            </a:custGeom>
            <a:gradFill>
              <a:gsLst>
                <a:gs pos="100000">
                  <a:schemeClr val="tx1"/>
                </a:gs>
                <a:gs pos="0">
                  <a:schemeClr val="tx2"/>
                </a:gs>
              </a:gsLst>
              <a:lin ang="900000" scaled="0"/>
            </a:gradFill>
            <a:ln w="12700" cap="flat">
              <a:noFill/>
              <a:prstDash val="solid"/>
              <a:miter/>
            </a:ln>
          </p:spPr>
          <p:txBody>
            <a:bodyPr rtlCol="0" anchor="ctr"/>
            <a:lstStyle/>
            <a:p>
              <a:endParaRPr lang="en-US" noProof="0" dirty="0"/>
            </a:p>
          </p:txBody>
        </p:sp>
        <p:sp>
          <p:nvSpPr>
            <p:cNvPr id="32" name="Freeform: Shape 31">
              <a:extLst>
                <a:ext uri="{FF2B5EF4-FFF2-40B4-BE49-F238E27FC236}">
                  <a16:creationId xmlns:a16="http://schemas.microsoft.com/office/drawing/2014/main" id="{388CFBA9-D870-41CC-A059-97970304A115}"/>
                </a:ext>
              </a:extLst>
            </p:cNvPr>
            <p:cNvSpPr/>
            <p:nvPr/>
          </p:nvSpPr>
          <p:spPr>
            <a:xfrm>
              <a:off x="6718300" y="1951990"/>
              <a:ext cx="5473700" cy="3289300"/>
            </a:xfrm>
            <a:custGeom>
              <a:avLst/>
              <a:gdLst>
                <a:gd name="connsiteX0" fmla="*/ 5471160 w 5473700"/>
                <a:gd name="connsiteY0" fmla="*/ 1239520 h 3289300"/>
                <a:gd name="connsiteX1" fmla="*/ 513080 w 5473700"/>
                <a:gd name="connsiteY1" fmla="*/ 12700 h 3289300"/>
                <a:gd name="connsiteX2" fmla="*/ 12700 w 5473700"/>
                <a:gd name="connsiteY2" fmla="*/ 1934210 h 3289300"/>
                <a:gd name="connsiteX3" fmla="*/ 5471160 w 5473700"/>
                <a:gd name="connsiteY3" fmla="*/ 3285490 h 3289300"/>
              </a:gdLst>
              <a:ahLst/>
              <a:cxnLst>
                <a:cxn ang="0">
                  <a:pos x="connsiteX0" y="connsiteY0"/>
                </a:cxn>
                <a:cxn ang="0">
                  <a:pos x="connsiteX1" y="connsiteY1"/>
                </a:cxn>
                <a:cxn ang="0">
                  <a:pos x="connsiteX2" y="connsiteY2"/>
                </a:cxn>
                <a:cxn ang="0">
                  <a:pos x="connsiteX3" y="connsiteY3"/>
                </a:cxn>
              </a:cxnLst>
              <a:rect l="l" t="t" r="r" b="b"/>
              <a:pathLst>
                <a:path w="5473700" h="3289300">
                  <a:moveTo>
                    <a:pt x="5471160" y="1239520"/>
                  </a:moveTo>
                  <a:lnTo>
                    <a:pt x="513080" y="12700"/>
                  </a:lnTo>
                  <a:lnTo>
                    <a:pt x="12700" y="1934210"/>
                  </a:lnTo>
                  <a:lnTo>
                    <a:pt x="5471160" y="3285490"/>
                  </a:lnTo>
                  <a:close/>
                </a:path>
              </a:pathLst>
            </a:custGeom>
            <a:gradFill>
              <a:gsLst>
                <a:gs pos="100000">
                  <a:schemeClr val="accent2"/>
                </a:gs>
                <a:gs pos="0">
                  <a:schemeClr val="accent1"/>
                </a:gs>
              </a:gsLst>
              <a:lin ang="10440000" scaled="0"/>
            </a:gradFill>
            <a:ln w="12700" cap="flat">
              <a:noFill/>
              <a:prstDash val="solid"/>
              <a:miter/>
            </a:ln>
          </p:spPr>
          <p:txBody>
            <a:bodyPr rtlCol="0" anchor="ctr"/>
            <a:lstStyle/>
            <a:p>
              <a:endParaRPr lang="en-US" noProof="0" dirty="0"/>
            </a:p>
          </p:txBody>
        </p:sp>
        <p:sp>
          <p:nvSpPr>
            <p:cNvPr id="33" name="Freeform: Shape 32">
              <a:extLst>
                <a:ext uri="{FF2B5EF4-FFF2-40B4-BE49-F238E27FC236}">
                  <a16:creationId xmlns:a16="http://schemas.microsoft.com/office/drawing/2014/main" id="{6A242F88-3014-41DD-BA5C-BEE53C5FBC5C}"/>
                </a:ext>
              </a:extLst>
            </p:cNvPr>
            <p:cNvSpPr/>
            <p:nvPr/>
          </p:nvSpPr>
          <p:spPr>
            <a:xfrm>
              <a:off x="-12700" y="1065530"/>
              <a:ext cx="6286500" cy="5397500"/>
            </a:xfrm>
            <a:custGeom>
              <a:avLst/>
              <a:gdLst>
                <a:gd name="connsiteX0" fmla="*/ 12700 w 6286500"/>
                <a:gd name="connsiteY0" fmla="*/ 1008380 h 5397500"/>
                <a:gd name="connsiteX1" fmla="*/ 12700 w 6286500"/>
                <a:gd name="connsiteY1" fmla="*/ 1046480 h 5397500"/>
                <a:gd name="connsiteX2" fmla="*/ 5509260 w 6286500"/>
                <a:gd name="connsiteY2" fmla="*/ 57150 h 5397500"/>
                <a:gd name="connsiteX3" fmla="*/ 6238240 w 6286500"/>
                <a:gd name="connsiteY3" fmla="*/ 4236720 h 5397500"/>
                <a:gd name="connsiteX4" fmla="*/ 12700 w 6286500"/>
                <a:gd name="connsiteY4" fmla="*/ 5356860 h 5397500"/>
                <a:gd name="connsiteX5" fmla="*/ 12700 w 6286500"/>
                <a:gd name="connsiteY5" fmla="*/ 5394960 h 5397500"/>
                <a:gd name="connsiteX6" fmla="*/ 6263640 w 6286500"/>
                <a:gd name="connsiteY6" fmla="*/ 4271010 h 5397500"/>
                <a:gd name="connsiteX7" fmla="*/ 6282690 w 6286500"/>
                <a:gd name="connsiteY7" fmla="*/ 4267200 h 5397500"/>
                <a:gd name="connsiteX8" fmla="*/ 5541010 w 6286500"/>
                <a:gd name="connsiteY8" fmla="*/ 12700 h 5397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286500" h="5397500">
                  <a:moveTo>
                    <a:pt x="12700" y="1008380"/>
                  </a:moveTo>
                  <a:lnTo>
                    <a:pt x="12700" y="1046480"/>
                  </a:lnTo>
                  <a:lnTo>
                    <a:pt x="5509260" y="57150"/>
                  </a:lnTo>
                  <a:lnTo>
                    <a:pt x="6238240" y="4236720"/>
                  </a:lnTo>
                  <a:lnTo>
                    <a:pt x="12700" y="5356860"/>
                  </a:lnTo>
                  <a:lnTo>
                    <a:pt x="12700" y="5394960"/>
                  </a:lnTo>
                  <a:lnTo>
                    <a:pt x="6263640" y="4271010"/>
                  </a:lnTo>
                  <a:lnTo>
                    <a:pt x="6282690" y="4267200"/>
                  </a:lnTo>
                  <a:lnTo>
                    <a:pt x="5541010" y="12700"/>
                  </a:lnTo>
                  <a:close/>
                </a:path>
              </a:pathLst>
            </a:custGeom>
            <a:solidFill>
              <a:schemeClr val="bg1"/>
            </a:solidFill>
            <a:ln w="12700" cap="flat">
              <a:noFill/>
              <a:prstDash val="solid"/>
              <a:miter/>
            </a:ln>
          </p:spPr>
          <p:txBody>
            <a:bodyPr rtlCol="0" anchor="ctr"/>
            <a:lstStyle/>
            <a:p>
              <a:endParaRPr lang="en-US" noProof="0" dirty="0"/>
            </a:p>
          </p:txBody>
        </p:sp>
        <p:sp>
          <p:nvSpPr>
            <p:cNvPr id="35" name="Freeform: Shape 34">
              <a:extLst>
                <a:ext uri="{FF2B5EF4-FFF2-40B4-BE49-F238E27FC236}">
                  <a16:creationId xmlns:a16="http://schemas.microsoft.com/office/drawing/2014/main" id="{0253D3E1-4DA1-48D6-AC1F-7C97914E3B63}"/>
                </a:ext>
              </a:extLst>
            </p:cNvPr>
            <p:cNvSpPr/>
            <p:nvPr/>
          </p:nvSpPr>
          <p:spPr>
            <a:xfrm>
              <a:off x="9467850" y="-12700"/>
              <a:ext cx="1727200" cy="1714500"/>
            </a:xfrm>
            <a:custGeom>
              <a:avLst/>
              <a:gdLst>
                <a:gd name="connsiteX0" fmla="*/ 1355090 w 1727200"/>
                <a:gd name="connsiteY0" fmla="*/ 1706880 h 1714500"/>
                <a:gd name="connsiteX1" fmla="*/ 1719580 w 1727200"/>
                <a:gd name="connsiteY1" fmla="*/ 12700 h 1714500"/>
                <a:gd name="connsiteX2" fmla="*/ 314960 w 1727200"/>
                <a:gd name="connsiteY2" fmla="*/ 12700 h 1714500"/>
                <a:gd name="connsiteX3" fmla="*/ 12700 w 1727200"/>
                <a:gd name="connsiteY3" fmla="*/ 1413510 h 1714500"/>
              </a:gdLst>
              <a:ahLst/>
              <a:cxnLst>
                <a:cxn ang="0">
                  <a:pos x="connsiteX0" y="connsiteY0"/>
                </a:cxn>
                <a:cxn ang="0">
                  <a:pos x="connsiteX1" y="connsiteY1"/>
                </a:cxn>
                <a:cxn ang="0">
                  <a:pos x="connsiteX2" y="connsiteY2"/>
                </a:cxn>
                <a:cxn ang="0">
                  <a:pos x="connsiteX3" y="connsiteY3"/>
                </a:cxn>
              </a:cxnLst>
              <a:rect l="l" t="t" r="r" b="b"/>
              <a:pathLst>
                <a:path w="1727200" h="1714500">
                  <a:moveTo>
                    <a:pt x="1355090" y="1706880"/>
                  </a:moveTo>
                  <a:lnTo>
                    <a:pt x="1719580" y="12700"/>
                  </a:lnTo>
                  <a:lnTo>
                    <a:pt x="314960" y="12700"/>
                  </a:lnTo>
                  <a:lnTo>
                    <a:pt x="12700" y="1413510"/>
                  </a:lnTo>
                  <a:close/>
                </a:path>
              </a:pathLst>
            </a:custGeom>
            <a:gradFill>
              <a:gsLst>
                <a:gs pos="100000">
                  <a:schemeClr val="accent3"/>
                </a:gs>
                <a:gs pos="0">
                  <a:schemeClr val="accent6"/>
                </a:gs>
              </a:gsLst>
              <a:lin ang="5940000" scaled="0"/>
            </a:gradFill>
            <a:ln w="12700" cap="flat">
              <a:noFill/>
              <a:prstDash val="solid"/>
              <a:miter/>
            </a:ln>
          </p:spPr>
          <p:txBody>
            <a:bodyPr rtlCol="0" anchor="ctr"/>
            <a:lstStyle/>
            <a:p>
              <a:endParaRPr lang="en-US" noProof="0" dirty="0"/>
            </a:p>
          </p:txBody>
        </p:sp>
      </p:grpSp>
      <p:sp>
        <p:nvSpPr>
          <p:cNvPr id="3" name="Subtitle 2">
            <a:extLst>
              <a:ext uri="{FF2B5EF4-FFF2-40B4-BE49-F238E27FC236}">
                <a16:creationId xmlns:a16="http://schemas.microsoft.com/office/drawing/2014/main" id="{14E79CE3-6B36-4090-99A1-F1D0E79B4276}"/>
              </a:ext>
            </a:extLst>
          </p:cNvPr>
          <p:cNvSpPr>
            <a:spLocks noGrp="1"/>
          </p:cNvSpPr>
          <p:nvPr>
            <p:ph type="subTitle" idx="1" hasCustomPrompt="1"/>
          </p:nvPr>
        </p:nvSpPr>
        <p:spPr>
          <a:xfrm rot="720000">
            <a:off x="8126323" y="5127866"/>
            <a:ext cx="3963590" cy="858767"/>
          </a:xfrm>
        </p:spPr>
        <p:txBody>
          <a:bodyPr anchor="ctr" anchorCtr="0">
            <a:normAutofit/>
          </a:bodyPr>
          <a:lstStyle>
            <a:lvl1pPr marL="0" indent="0" algn="l">
              <a:buNone/>
              <a:defRPr sz="2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CLICK TO EDIT MASTER</a:t>
            </a:r>
          </a:p>
        </p:txBody>
      </p:sp>
      <p:sp>
        <p:nvSpPr>
          <p:cNvPr id="42" name="Picture Placeholder 26">
            <a:extLst>
              <a:ext uri="{FF2B5EF4-FFF2-40B4-BE49-F238E27FC236}">
                <a16:creationId xmlns:a16="http://schemas.microsoft.com/office/drawing/2014/main" id="{C109A47C-99A8-42F1-AF6B-F5CB08E6BC97}"/>
              </a:ext>
            </a:extLst>
          </p:cNvPr>
          <p:cNvSpPr>
            <a:spLocks noGrp="1"/>
          </p:cNvSpPr>
          <p:nvPr>
            <p:ph type="pic" sz="quarter" idx="15"/>
          </p:nvPr>
        </p:nvSpPr>
        <p:spPr>
          <a:xfrm>
            <a:off x="90" y="1115082"/>
            <a:ext cx="6230657" cy="5314602"/>
          </a:xfrm>
          <a:custGeom>
            <a:avLst/>
            <a:gdLst>
              <a:gd name="connsiteX0" fmla="*/ 0 w 5738813"/>
              <a:gd name="connsiteY0" fmla="*/ 5403850 h 5403850"/>
              <a:gd name="connsiteX1" fmla="*/ 1350963 w 5738813"/>
              <a:gd name="connsiteY1" fmla="*/ 0 h 5403850"/>
              <a:gd name="connsiteX2" fmla="*/ 4387851 w 5738813"/>
              <a:gd name="connsiteY2" fmla="*/ 0 h 5403850"/>
              <a:gd name="connsiteX3" fmla="*/ 5738813 w 5738813"/>
              <a:gd name="connsiteY3" fmla="*/ 5403850 h 5403850"/>
              <a:gd name="connsiteX4" fmla="*/ 0 w 5738813"/>
              <a:gd name="connsiteY4" fmla="*/ 5403850 h 5403850"/>
              <a:gd name="connsiteX0" fmla="*/ 0 w 5738813"/>
              <a:gd name="connsiteY0" fmla="*/ 5403850 h 5403850"/>
              <a:gd name="connsiteX1" fmla="*/ 11560 w 5738813"/>
              <a:gd name="connsiteY1" fmla="*/ 6440 h 5403850"/>
              <a:gd name="connsiteX2" fmla="*/ 4387851 w 5738813"/>
              <a:gd name="connsiteY2" fmla="*/ 0 h 5403850"/>
              <a:gd name="connsiteX3" fmla="*/ 5738813 w 5738813"/>
              <a:gd name="connsiteY3" fmla="*/ 5403850 h 5403850"/>
              <a:gd name="connsiteX4" fmla="*/ 0 w 5738813"/>
              <a:gd name="connsiteY4" fmla="*/ 5403850 h 5403850"/>
              <a:gd name="connsiteX0" fmla="*/ 0 w 5746572"/>
              <a:gd name="connsiteY0" fmla="*/ 5397410 h 5397410"/>
              <a:gd name="connsiteX1" fmla="*/ 11560 w 5746572"/>
              <a:gd name="connsiteY1" fmla="*/ 0 h 5397410"/>
              <a:gd name="connsiteX2" fmla="*/ 5746572 w 5746572"/>
              <a:gd name="connsiteY2" fmla="*/ 6439 h 5397410"/>
              <a:gd name="connsiteX3" fmla="*/ 5738813 w 5746572"/>
              <a:gd name="connsiteY3" fmla="*/ 5397410 h 5397410"/>
              <a:gd name="connsiteX4" fmla="*/ 0 w 5746572"/>
              <a:gd name="connsiteY4" fmla="*/ 5397410 h 5397410"/>
              <a:gd name="connsiteX0" fmla="*/ 0 w 6092996"/>
              <a:gd name="connsiteY0" fmla="*/ 5397410 h 5397410"/>
              <a:gd name="connsiteX1" fmla="*/ 11560 w 6092996"/>
              <a:gd name="connsiteY1" fmla="*/ 0 h 5397410"/>
              <a:gd name="connsiteX2" fmla="*/ 5746572 w 6092996"/>
              <a:gd name="connsiteY2" fmla="*/ 6439 h 5397410"/>
              <a:gd name="connsiteX3" fmla="*/ 6092982 w 6092996"/>
              <a:gd name="connsiteY3" fmla="*/ 4940210 h 5397410"/>
              <a:gd name="connsiteX4" fmla="*/ 0 w 6092996"/>
              <a:gd name="connsiteY4" fmla="*/ 5397410 h 5397410"/>
              <a:gd name="connsiteX0" fmla="*/ 0 w 6092982"/>
              <a:gd name="connsiteY0" fmla="*/ 5397410 h 5397410"/>
              <a:gd name="connsiteX1" fmla="*/ 11560 w 6092982"/>
              <a:gd name="connsiteY1" fmla="*/ 0 h 5397410"/>
              <a:gd name="connsiteX2" fmla="*/ 5746572 w 6092982"/>
              <a:gd name="connsiteY2" fmla="*/ 6439 h 5397410"/>
              <a:gd name="connsiteX3" fmla="*/ 6092982 w 6092982"/>
              <a:gd name="connsiteY3" fmla="*/ 4940210 h 5397410"/>
              <a:gd name="connsiteX4" fmla="*/ 0 w 6092982"/>
              <a:gd name="connsiteY4" fmla="*/ 5397410 h 5397410"/>
              <a:gd name="connsiteX0" fmla="*/ 0 w 6092982"/>
              <a:gd name="connsiteY0" fmla="*/ 5397410 h 5397410"/>
              <a:gd name="connsiteX1" fmla="*/ 11560 w 6092982"/>
              <a:gd name="connsiteY1" fmla="*/ 0 h 5397410"/>
              <a:gd name="connsiteX2" fmla="*/ 5746572 w 6092982"/>
              <a:gd name="connsiteY2" fmla="*/ 6439 h 5397410"/>
              <a:gd name="connsiteX3" fmla="*/ 6092982 w 6092982"/>
              <a:gd name="connsiteY3" fmla="*/ 4940210 h 5397410"/>
              <a:gd name="connsiteX4" fmla="*/ 0 w 6092982"/>
              <a:gd name="connsiteY4" fmla="*/ 5397410 h 5397410"/>
              <a:gd name="connsiteX0" fmla="*/ 0 w 6092982"/>
              <a:gd name="connsiteY0" fmla="*/ 5397410 h 5397410"/>
              <a:gd name="connsiteX1" fmla="*/ 11560 w 6092982"/>
              <a:gd name="connsiteY1" fmla="*/ 0 h 5397410"/>
              <a:gd name="connsiteX2" fmla="*/ 5746572 w 6092982"/>
              <a:gd name="connsiteY2" fmla="*/ 6439 h 5397410"/>
              <a:gd name="connsiteX3" fmla="*/ 6092982 w 6092982"/>
              <a:gd name="connsiteY3" fmla="*/ 4940210 h 5397410"/>
              <a:gd name="connsiteX4" fmla="*/ 0 w 6092982"/>
              <a:gd name="connsiteY4" fmla="*/ 5397410 h 5397410"/>
              <a:gd name="connsiteX0" fmla="*/ 0 w 6092982"/>
              <a:gd name="connsiteY0" fmla="*/ 5408602 h 5408602"/>
              <a:gd name="connsiteX1" fmla="*/ 11560 w 6092982"/>
              <a:gd name="connsiteY1" fmla="*/ 0 h 5408602"/>
              <a:gd name="connsiteX2" fmla="*/ 5746572 w 6092982"/>
              <a:gd name="connsiteY2" fmla="*/ 6439 h 5408602"/>
              <a:gd name="connsiteX3" fmla="*/ 6092982 w 6092982"/>
              <a:gd name="connsiteY3" fmla="*/ 4940210 h 5408602"/>
              <a:gd name="connsiteX4" fmla="*/ 0 w 6092982"/>
              <a:gd name="connsiteY4" fmla="*/ 5408602 h 5408602"/>
              <a:gd name="connsiteX0" fmla="*/ 0 w 6065273"/>
              <a:gd name="connsiteY0" fmla="*/ 5408602 h 5408602"/>
              <a:gd name="connsiteX1" fmla="*/ 11560 w 6065273"/>
              <a:gd name="connsiteY1" fmla="*/ 0 h 5408602"/>
              <a:gd name="connsiteX2" fmla="*/ 5746572 w 6065273"/>
              <a:gd name="connsiteY2" fmla="*/ 6439 h 5408602"/>
              <a:gd name="connsiteX3" fmla="*/ 6065273 w 6065273"/>
              <a:gd name="connsiteY3" fmla="*/ 4979386 h 5408602"/>
              <a:gd name="connsiteX4" fmla="*/ 0 w 6065273"/>
              <a:gd name="connsiteY4" fmla="*/ 5408602 h 5408602"/>
              <a:gd name="connsiteX0" fmla="*/ 0 w 6065273"/>
              <a:gd name="connsiteY0" fmla="*/ 5408602 h 5408602"/>
              <a:gd name="connsiteX1" fmla="*/ 11560 w 6065273"/>
              <a:gd name="connsiteY1" fmla="*/ 0 h 5408602"/>
              <a:gd name="connsiteX2" fmla="*/ 5724405 w 6065273"/>
              <a:gd name="connsiteY2" fmla="*/ 12034 h 5408602"/>
              <a:gd name="connsiteX3" fmla="*/ 6065273 w 6065273"/>
              <a:gd name="connsiteY3" fmla="*/ 4979386 h 5408602"/>
              <a:gd name="connsiteX4" fmla="*/ 0 w 6065273"/>
              <a:gd name="connsiteY4" fmla="*/ 5408602 h 5408602"/>
              <a:gd name="connsiteX0" fmla="*/ 0 w 6065273"/>
              <a:gd name="connsiteY0" fmla="*/ 5408602 h 5408602"/>
              <a:gd name="connsiteX1" fmla="*/ 11560 w 6065273"/>
              <a:gd name="connsiteY1" fmla="*/ 0 h 5408602"/>
              <a:gd name="connsiteX2" fmla="*/ 5724405 w 6065273"/>
              <a:gd name="connsiteY2" fmla="*/ 841 h 5408602"/>
              <a:gd name="connsiteX3" fmla="*/ 6065273 w 6065273"/>
              <a:gd name="connsiteY3" fmla="*/ 4979386 h 5408602"/>
              <a:gd name="connsiteX4" fmla="*/ 0 w 6065273"/>
              <a:gd name="connsiteY4" fmla="*/ 5408602 h 5408602"/>
              <a:gd name="connsiteX0" fmla="*/ 693 w 6065966"/>
              <a:gd name="connsiteY0" fmla="*/ 5408602 h 5408602"/>
              <a:gd name="connsiteX1" fmla="*/ 1170 w 6065966"/>
              <a:gd name="connsiteY1" fmla="*/ 0 h 5408602"/>
              <a:gd name="connsiteX2" fmla="*/ 5725098 w 6065966"/>
              <a:gd name="connsiteY2" fmla="*/ 841 h 5408602"/>
              <a:gd name="connsiteX3" fmla="*/ 6065966 w 6065966"/>
              <a:gd name="connsiteY3" fmla="*/ 4979386 h 5408602"/>
              <a:gd name="connsiteX4" fmla="*/ 693 w 6065966"/>
              <a:gd name="connsiteY4" fmla="*/ 5408602 h 5408602"/>
              <a:gd name="connsiteX0" fmla="*/ 693 w 6218366"/>
              <a:gd name="connsiteY0" fmla="*/ 5408602 h 5408602"/>
              <a:gd name="connsiteX1" fmla="*/ 1170 w 6218366"/>
              <a:gd name="connsiteY1" fmla="*/ 0 h 5408602"/>
              <a:gd name="connsiteX2" fmla="*/ 5725098 w 6218366"/>
              <a:gd name="connsiteY2" fmla="*/ 841 h 5408602"/>
              <a:gd name="connsiteX3" fmla="*/ 6218366 w 6218366"/>
              <a:gd name="connsiteY3" fmla="*/ 4235528 h 5408602"/>
              <a:gd name="connsiteX4" fmla="*/ 693 w 6218366"/>
              <a:gd name="connsiteY4" fmla="*/ 5408602 h 5408602"/>
              <a:gd name="connsiteX0" fmla="*/ 693 w 6218366"/>
              <a:gd name="connsiteY0" fmla="*/ 5408602 h 5408602"/>
              <a:gd name="connsiteX1" fmla="*/ 1170 w 6218366"/>
              <a:gd name="connsiteY1" fmla="*/ 0 h 5408602"/>
              <a:gd name="connsiteX2" fmla="*/ 5496498 w 6218366"/>
              <a:gd name="connsiteY2" fmla="*/ 39317 h 5408602"/>
              <a:gd name="connsiteX3" fmla="*/ 6218366 w 6218366"/>
              <a:gd name="connsiteY3" fmla="*/ 4235528 h 5408602"/>
              <a:gd name="connsiteX4" fmla="*/ 693 w 6218366"/>
              <a:gd name="connsiteY4" fmla="*/ 5408602 h 5408602"/>
              <a:gd name="connsiteX0" fmla="*/ 693 w 6218366"/>
              <a:gd name="connsiteY0" fmla="*/ 5369285 h 5369285"/>
              <a:gd name="connsiteX1" fmla="*/ 1170 w 6218366"/>
              <a:gd name="connsiteY1" fmla="*/ 1012345 h 5369285"/>
              <a:gd name="connsiteX2" fmla="*/ 5496498 w 6218366"/>
              <a:gd name="connsiteY2" fmla="*/ 0 h 5369285"/>
              <a:gd name="connsiteX3" fmla="*/ 6218366 w 6218366"/>
              <a:gd name="connsiteY3" fmla="*/ 4196211 h 5369285"/>
              <a:gd name="connsiteX4" fmla="*/ 693 w 6218366"/>
              <a:gd name="connsiteY4" fmla="*/ 5369285 h 5369285"/>
              <a:gd name="connsiteX0" fmla="*/ 693 w 6225320"/>
              <a:gd name="connsiteY0" fmla="*/ 5369285 h 5369285"/>
              <a:gd name="connsiteX1" fmla="*/ 1170 w 6225320"/>
              <a:gd name="connsiteY1" fmla="*/ 1012345 h 5369285"/>
              <a:gd name="connsiteX2" fmla="*/ 5496498 w 6225320"/>
              <a:gd name="connsiteY2" fmla="*/ 0 h 5369285"/>
              <a:gd name="connsiteX3" fmla="*/ 6225320 w 6225320"/>
              <a:gd name="connsiteY3" fmla="*/ 4224299 h 5369285"/>
              <a:gd name="connsiteX4" fmla="*/ 693 w 6225320"/>
              <a:gd name="connsiteY4" fmla="*/ 5369285 h 5369285"/>
              <a:gd name="connsiteX0" fmla="*/ 3850 w 6225001"/>
              <a:gd name="connsiteY0" fmla="*/ 5358752 h 5358752"/>
              <a:gd name="connsiteX1" fmla="*/ 851 w 6225001"/>
              <a:gd name="connsiteY1" fmla="*/ 1012345 h 5358752"/>
              <a:gd name="connsiteX2" fmla="*/ 5496179 w 6225001"/>
              <a:gd name="connsiteY2" fmla="*/ 0 h 5358752"/>
              <a:gd name="connsiteX3" fmla="*/ 6225001 w 6225001"/>
              <a:gd name="connsiteY3" fmla="*/ 4224299 h 5358752"/>
              <a:gd name="connsiteX4" fmla="*/ 3850 w 6225001"/>
              <a:gd name="connsiteY4" fmla="*/ 5358752 h 5358752"/>
              <a:gd name="connsiteX0" fmla="*/ 3850 w 6230428"/>
              <a:gd name="connsiteY0" fmla="*/ 5358752 h 5358752"/>
              <a:gd name="connsiteX1" fmla="*/ 851 w 6230428"/>
              <a:gd name="connsiteY1" fmla="*/ 1012345 h 5358752"/>
              <a:gd name="connsiteX2" fmla="*/ 5496179 w 6230428"/>
              <a:gd name="connsiteY2" fmla="*/ 0 h 5358752"/>
              <a:gd name="connsiteX3" fmla="*/ 6230428 w 6230428"/>
              <a:gd name="connsiteY3" fmla="*/ 4229780 h 5358752"/>
              <a:gd name="connsiteX4" fmla="*/ 3850 w 6230428"/>
              <a:gd name="connsiteY4" fmla="*/ 5358752 h 5358752"/>
              <a:gd name="connsiteX0" fmla="*/ 3850 w 6230428"/>
              <a:gd name="connsiteY0" fmla="*/ 5361493 h 5361493"/>
              <a:gd name="connsiteX1" fmla="*/ 851 w 6230428"/>
              <a:gd name="connsiteY1" fmla="*/ 1015086 h 5361493"/>
              <a:gd name="connsiteX2" fmla="*/ 5501605 w 6230428"/>
              <a:gd name="connsiteY2" fmla="*/ 0 h 5361493"/>
              <a:gd name="connsiteX3" fmla="*/ 6230428 w 6230428"/>
              <a:gd name="connsiteY3" fmla="*/ 4232521 h 5361493"/>
              <a:gd name="connsiteX4" fmla="*/ 3850 w 6230428"/>
              <a:gd name="connsiteY4" fmla="*/ 5361493 h 5361493"/>
              <a:gd name="connsiteX0" fmla="*/ 3850 w 6230428"/>
              <a:gd name="connsiteY0" fmla="*/ 5361493 h 5361493"/>
              <a:gd name="connsiteX1" fmla="*/ 851 w 6230428"/>
              <a:gd name="connsiteY1" fmla="*/ 1009607 h 5361493"/>
              <a:gd name="connsiteX2" fmla="*/ 5501605 w 6230428"/>
              <a:gd name="connsiteY2" fmla="*/ 0 h 5361493"/>
              <a:gd name="connsiteX3" fmla="*/ 6230428 w 6230428"/>
              <a:gd name="connsiteY3" fmla="*/ 4232521 h 5361493"/>
              <a:gd name="connsiteX4" fmla="*/ 3850 w 6230428"/>
              <a:gd name="connsiteY4" fmla="*/ 5361493 h 5361493"/>
              <a:gd name="connsiteX0" fmla="*/ 3850 w 6230428"/>
              <a:gd name="connsiteY0" fmla="*/ 5364233 h 5364233"/>
              <a:gd name="connsiteX1" fmla="*/ 851 w 6230428"/>
              <a:gd name="connsiteY1" fmla="*/ 1009607 h 5364233"/>
              <a:gd name="connsiteX2" fmla="*/ 5501605 w 6230428"/>
              <a:gd name="connsiteY2" fmla="*/ 0 h 5364233"/>
              <a:gd name="connsiteX3" fmla="*/ 6230428 w 6230428"/>
              <a:gd name="connsiteY3" fmla="*/ 4232521 h 5364233"/>
              <a:gd name="connsiteX4" fmla="*/ 3850 w 6230428"/>
              <a:gd name="connsiteY4" fmla="*/ 5364233 h 5364233"/>
              <a:gd name="connsiteX0" fmla="*/ 1366 w 6230657"/>
              <a:gd name="connsiteY0" fmla="*/ 5366973 h 5366973"/>
              <a:gd name="connsiteX1" fmla="*/ 1080 w 6230657"/>
              <a:gd name="connsiteY1" fmla="*/ 1009607 h 5366973"/>
              <a:gd name="connsiteX2" fmla="*/ 5501834 w 6230657"/>
              <a:gd name="connsiteY2" fmla="*/ 0 h 5366973"/>
              <a:gd name="connsiteX3" fmla="*/ 6230657 w 6230657"/>
              <a:gd name="connsiteY3" fmla="*/ 4232521 h 5366973"/>
              <a:gd name="connsiteX4" fmla="*/ 1366 w 6230657"/>
              <a:gd name="connsiteY4" fmla="*/ 5366973 h 53669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30657" h="5366973">
                <a:moveTo>
                  <a:pt x="1366" y="5366973"/>
                </a:moveTo>
                <a:cubicBezTo>
                  <a:pt x="5219" y="3567836"/>
                  <a:pt x="-2773" y="2808744"/>
                  <a:pt x="1080" y="1009607"/>
                </a:cubicBezTo>
                <a:lnTo>
                  <a:pt x="5501834" y="0"/>
                </a:lnTo>
                <a:lnTo>
                  <a:pt x="6230657" y="4232521"/>
                </a:lnTo>
                <a:lnTo>
                  <a:pt x="1366" y="5366973"/>
                </a:lnTo>
                <a:close/>
              </a:path>
            </a:pathLst>
          </a:custGeom>
          <a:ln>
            <a:noFill/>
          </a:ln>
        </p:spPr>
        <p:txBody>
          <a:bodyPr anchor="ctr" anchorCtr="0">
            <a:normAutofit/>
          </a:bodyPr>
          <a:lstStyle>
            <a:lvl1pPr marL="0" indent="0" algn="ctr">
              <a:buNone/>
              <a:defRPr sz="1400"/>
            </a:lvl1pPr>
          </a:lstStyle>
          <a:p>
            <a:r>
              <a:rPr lang="en-US" noProof="0"/>
              <a:t>Click icon to add picture</a:t>
            </a:r>
            <a:endParaRPr lang="en-US" noProof="0" dirty="0"/>
          </a:p>
        </p:txBody>
      </p:sp>
      <p:sp>
        <p:nvSpPr>
          <p:cNvPr id="2" name="Title 1">
            <a:extLst>
              <a:ext uri="{FF2B5EF4-FFF2-40B4-BE49-F238E27FC236}">
                <a16:creationId xmlns:a16="http://schemas.microsoft.com/office/drawing/2014/main" id="{4B92DD61-4420-4806-AA96-2BCD8FCA8CA4}"/>
              </a:ext>
            </a:extLst>
          </p:cNvPr>
          <p:cNvSpPr>
            <a:spLocks noGrp="1"/>
          </p:cNvSpPr>
          <p:nvPr>
            <p:ph type="ctrTitle" hasCustomPrompt="1"/>
          </p:nvPr>
        </p:nvSpPr>
        <p:spPr>
          <a:xfrm rot="840000">
            <a:off x="7262451" y="2726139"/>
            <a:ext cx="4851352" cy="1827069"/>
          </a:xfrm>
        </p:spPr>
        <p:txBody>
          <a:bodyPr anchor="ctr" anchorCtr="0">
            <a:normAutofit/>
          </a:bodyPr>
          <a:lstStyle>
            <a:lvl1pPr algn="l">
              <a:defRPr sz="5500">
                <a:solidFill>
                  <a:schemeClr val="bg1"/>
                </a:solidFill>
              </a:defRPr>
            </a:lvl1pPr>
          </a:lstStyle>
          <a:p>
            <a:r>
              <a:rPr lang="en-US" noProof="0"/>
              <a:t>Presentation</a:t>
            </a:r>
            <a:br>
              <a:rPr lang="en-US" noProof="0"/>
            </a:br>
            <a:r>
              <a:rPr lang="en-US" noProof="0"/>
              <a:t>Title</a:t>
            </a:r>
          </a:p>
        </p:txBody>
      </p:sp>
      <p:sp>
        <p:nvSpPr>
          <p:cNvPr id="45" name="Text Placeholder 44">
            <a:extLst>
              <a:ext uri="{FF2B5EF4-FFF2-40B4-BE49-F238E27FC236}">
                <a16:creationId xmlns:a16="http://schemas.microsoft.com/office/drawing/2014/main" id="{01A16A82-6F5C-4DAC-A624-CA3711A1B027}"/>
              </a:ext>
            </a:extLst>
          </p:cNvPr>
          <p:cNvSpPr>
            <a:spLocks noGrp="1"/>
          </p:cNvSpPr>
          <p:nvPr>
            <p:ph type="body" sz="quarter" idx="16" hasCustomPrompt="1"/>
          </p:nvPr>
        </p:nvSpPr>
        <p:spPr>
          <a:xfrm rot="720000">
            <a:off x="9571721" y="580664"/>
            <a:ext cx="1391775" cy="858837"/>
          </a:xfrm>
        </p:spPr>
        <p:txBody>
          <a:bodyPr>
            <a:normAutofit/>
          </a:bodyPr>
          <a:lstStyle>
            <a:lvl1pPr marL="0" indent="0" algn="ctr">
              <a:buNone/>
              <a:defRPr sz="2600" b="1">
                <a:solidFill>
                  <a:schemeClr val="bg1"/>
                </a:solidFill>
              </a:defRPr>
            </a:lvl1pPr>
          </a:lstStyle>
          <a:p>
            <a:pPr lvl="0"/>
            <a:r>
              <a:rPr lang="en-US" noProof="0"/>
              <a:t>MONTH</a:t>
            </a:r>
            <a:br>
              <a:rPr lang="en-US" noProof="0"/>
            </a:br>
            <a:r>
              <a:rPr lang="en-US" noProof="0"/>
              <a:t>20XX</a:t>
            </a:r>
          </a:p>
        </p:txBody>
      </p:sp>
    </p:spTree>
    <p:extLst>
      <p:ext uri="{BB962C8B-B14F-4D97-AF65-F5344CB8AC3E}">
        <p14:creationId xmlns:p14="http://schemas.microsoft.com/office/powerpoint/2010/main" val="7966717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ext Layout 1">
    <p:spTree>
      <p:nvGrpSpPr>
        <p:cNvPr id="1" name=""/>
        <p:cNvGrpSpPr/>
        <p:nvPr/>
      </p:nvGrpSpPr>
      <p:grpSpPr>
        <a:xfrm>
          <a:off x="0" y="0"/>
          <a:ext cx="0" cy="0"/>
          <a:chOff x="0" y="0"/>
          <a:chExt cx="0" cy="0"/>
        </a:xfrm>
      </p:grpSpPr>
      <p:grpSp>
        <p:nvGrpSpPr>
          <p:cNvPr id="7" name="Graphic 16">
            <a:extLst>
              <a:ext uri="{FF2B5EF4-FFF2-40B4-BE49-F238E27FC236}">
                <a16:creationId xmlns:a16="http://schemas.microsoft.com/office/drawing/2014/main" id="{AD638337-297E-49B3-AE0F-B36EC9D01661}"/>
              </a:ext>
            </a:extLst>
          </p:cNvPr>
          <p:cNvGrpSpPr/>
          <p:nvPr userDrawn="1"/>
        </p:nvGrpSpPr>
        <p:grpSpPr>
          <a:xfrm>
            <a:off x="10962579" y="5678327"/>
            <a:ext cx="1234800" cy="1051200"/>
            <a:chOff x="5626893" y="3026568"/>
            <a:chExt cx="937260" cy="800760"/>
          </a:xfrm>
        </p:grpSpPr>
        <p:sp>
          <p:nvSpPr>
            <p:cNvPr id="8" name="Freeform: Shape 7">
              <a:extLst>
                <a:ext uri="{FF2B5EF4-FFF2-40B4-BE49-F238E27FC236}">
                  <a16:creationId xmlns:a16="http://schemas.microsoft.com/office/drawing/2014/main" id="{2FA8DCE5-120B-4D39-B899-95EBEC388DEA}"/>
                </a:ext>
              </a:extLst>
            </p:cNvPr>
            <p:cNvSpPr/>
            <p:nvPr/>
          </p:nvSpPr>
          <p:spPr>
            <a:xfrm>
              <a:off x="5640228" y="3236778"/>
              <a:ext cx="923925" cy="590550"/>
            </a:xfrm>
            <a:custGeom>
              <a:avLst/>
              <a:gdLst>
                <a:gd name="connsiteX0" fmla="*/ 7144 w 923925"/>
                <a:gd name="connsiteY0" fmla="*/ 430346 h 590550"/>
                <a:gd name="connsiteX1" fmla="*/ 918686 w 923925"/>
                <a:gd name="connsiteY1" fmla="*/ 586556 h 590550"/>
                <a:gd name="connsiteX2" fmla="*/ 918686 w 923925"/>
                <a:gd name="connsiteY2" fmla="*/ 116021 h 590550"/>
                <a:gd name="connsiteX3" fmla="*/ 160496 w 923925"/>
                <a:gd name="connsiteY3" fmla="*/ 7436 h 590550"/>
                <a:gd name="connsiteX4" fmla="*/ 7144 w 923925"/>
                <a:gd name="connsiteY4" fmla="*/ 430346 h 5905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3925" h="590550">
                  <a:moveTo>
                    <a:pt x="7144" y="430346"/>
                  </a:moveTo>
                  <a:cubicBezTo>
                    <a:pt x="7144" y="430346"/>
                    <a:pt x="537686" y="462731"/>
                    <a:pt x="918686" y="586556"/>
                  </a:cubicBezTo>
                  <a:lnTo>
                    <a:pt x="918686" y="116021"/>
                  </a:lnTo>
                  <a:cubicBezTo>
                    <a:pt x="491966" y="-3994"/>
                    <a:pt x="160496" y="7436"/>
                    <a:pt x="160496" y="7436"/>
                  </a:cubicBezTo>
                  <a:lnTo>
                    <a:pt x="7144" y="430346"/>
                  </a:lnTo>
                  <a:close/>
                </a:path>
              </a:pathLst>
            </a:custGeom>
            <a:gradFill flip="none" rotWithShape="1">
              <a:gsLst>
                <a:gs pos="3000">
                  <a:schemeClr val="accent3">
                    <a:alpha val="6000"/>
                  </a:schemeClr>
                </a:gs>
                <a:gs pos="100000">
                  <a:schemeClr val="accent3">
                    <a:alpha val="50000"/>
                  </a:schemeClr>
                </a:gs>
              </a:gsLst>
              <a:lin ang="0" scaled="1"/>
              <a:tileRect/>
            </a:gradFill>
            <a:ln w="9525" cap="flat">
              <a:noFill/>
              <a:prstDash val="solid"/>
              <a:miter/>
            </a:ln>
          </p:spPr>
          <p:txBody>
            <a:bodyPr rtlCol="0" anchor="ctr"/>
            <a:lstStyle/>
            <a:p>
              <a:endParaRPr lang="en-US" noProof="0" dirty="0"/>
            </a:p>
          </p:txBody>
        </p:sp>
        <p:sp>
          <p:nvSpPr>
            <p:cNvPr id="9" name="Freeform: Shape 8">
              <a:extLst>
                <a:ext uri="{FF2B5EF4-FFF2-40B4-BE49-F238E27FC236}">
                  <a16:creationId xmlns:a16="http://schemas.microsoft.com/office/drawing/2014/main" id="{53F4B5D3-A813-434A-B7AA-8FEE19B9CF16}"/>
                </a:ext>
              </a:extLst>
            </p:cNvPr>
            <p:cNvSpPr/>
            <p:nvPr/>
          </p:nvSpPr>
          <p:spPr>
            <a:xfrm>
              <a:off x="5626893" y="3026568"/>
              <a:ext cx="933450" cy="771525"/>
            </a:xfrm>
            <a:custGeom>
              <a:avLst/>
              <a:gdLst>
                <a:gd name="connsiteX0" fmla="*/ 932021 w 933450"/>
                <a:gd name="connsiteY0" fmla="*/ 289084 h 771525"/>
                <a:gd name="connsiteX1" fmla="*/ 160496 w 933450"/>
                <a:gd name="connsiteY1" fmla="*/ 7144 h 771525"/>
                <a:gd name="connsiteX2" fmla="*/ 7144 w 933450"/>
                <a:gd name="connsiteY2" fmla="*/ 429101 h 771525"/>
                <a:gd name="connsiteX3" fmla="*/ 932021 w 933450"/>
                <a:gd name="connsiteY3" fmla="*/ 767239 h 771525"/>
              </a:gdLst>
              <a:ahLst/>
              <a:cxnLst>
                <a:cxn ang="0">
                  <a:pos x="connsiteX0" y="connsiteY0"/>
                </a:cxn>
                <a:cxn ang="0">
                  <a:pos x="connsiteX1" y="connsiteY1"/>
                </a:cxn>
                <a:cxn ang="0">
                  <a:pos x="connsiteX2" y="connsiteY2"/>
                </a:cxn>
                <a:cxn ang="0">
                  <a:pos x="connsiteX3" y="connsiteY3"/>
                </a:cxn>
              </a:cxnLst>
              <a:rect l="l" t="t" r="r" b="b"/>
              <a:pathLst>
                <a:path w="933450" h="771525">
                  <a:moveTo>
                    <a:pt x="932021" y="289084"/>
                  </a:moveTo>
                  <a:lnTo>
                    <a:pt x="160496" y="7144"/>
                  </a:lnTo>
                  <a:lnTo>
                    <a:pt x="7144" y="429101"/>
                  </a:lnTo>
                  <a:lnTo>
                    <a:pt x="932021" y="767239"/>
                  </a:lnTo>
                  <a:close/>
                </a:path>
              </a:pathLst>
            </a:custGeom>
            <a:gradFill flip="none" rotWithShape="1">
              <a:gsLst>
                <a:gs pos="3000">
                  <a:schemeClr val="accent3"/>
                </a:gs>
                <a:gs pos="100000">
                  <a:schemeClr val="accent6"/>
                </a:gs>
              </a:gsLst>
              <a:lin ang="0" scaled="1"/>
              <a:tileRect/>
            </a:gradFill>
            <a:ln w="9525" cap="flat">
              <a:noFill/>
              <a:prstDash val="solid"/>
              <a:miter/>
            </a:ln>
          </p:spPr>
          <p:txBody>
            <a:bodyPr rtlCol="0" anchor="ctr"/>
            <a:lstStyle/>
            <a:p>
              <a:endParaRPr lang="en-US" noProof="0" dirty="0"/>
            </a:p>
          </p:txBody>
        </p:sp>
      </p:grpSp>
      <p:sp>
        <p:nvSpPr>
          <p:cNvPr id="3" name="Text Placeholder 2">
            <a:extLst>
              <a:ext uri="{FF2B5EF4-FFF2-40B4-BE49-F238E27FC236}">
                <a16:creationId xmlns:a16="http://schemas.microsoft.com/office/drawing/2014/main" id="{B6DFBA5C-859C-4C16-8ECF-9FCA37E77DD4}"/>
              </a:ext>
            </a:extLst>
          </p:cNvPr>
          <p:cNvSpPr>
            <a:spLocks noGrp="1"/>
          </p:cNvSpPr>
          <p:nvPr>
            <p:ph type="body" idx="1" hasCustomPrompt="1"/>
          </p:nvPr>
        </p:nvSpPr>
        <p:spPr>
          <a:xfrm>
            <a:off x="748030" y="2442380"/>
            <a:ext cx="3913632" cy="804672"/>
          </a:xfrm>
          <a:gradFill>
            <a:gsLst>
              <a:gs pos="0">
                <a:schemeClr val="tx2"/>
              </a:gs>
              <a:gs pos="100000">
                <a:schemeClr val="tx1"/>
              </a:gs>
            </a:gsLst>
            <a:lin ang="10800000" scaled="1"/>
          </a:gradFill>
        </p:spPr>
        <p:txBody>
          <a:bodyPr lIns="144000" tIns="72000" bIns="72000" anchor="ctr" anchorCtr="0">
            <a:normAutofit/>
          </a:bodyPr>
          <a:lstStyle>
            <a:lvl1pPr marL="0" indent="0">
              <a:buNone/>
              <a:defRPr sz="2000" b="1">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EDIT MASTER TEXT STYLES</a:t>
            </a:r>
          </a:p>
        </p:txBody>
      </p:sp>
      <p:sp>
        <p:nvSpPr>
          <p:cNvPr id="4" name="Date Placeholder 3">
            <a:extLst>
              <a:ext uri="{FF2B5EF4-FFF2-40B4-BE49-F238E27FC236}">
                <a16:creationId xmlns:a16="http://schemas.microsoft.com/office/drawing/2014/main" id="{4DBF8466-F90A-4774-B172-0061F1A7985F}"/>
              </a:ext>
            </a:extLst>
          </p:cNvPr>
          <p:cNvSpPr>
            <a:spLocks noGrp="1"/>
          </p:cNvSpPr>
          <p:nvPr>
            <p:ph type="dt" sz="half" idx="10"/>
          </p:nvPr>
        </p:nvSpPr>
        <p:spPr/>
        <p:txBody>
          <a:bodyPr/>
          <a:lstStyle/>
          <a:p>
            <a:fld id="{D17A6D05-D16B-4603-A323-876374AD20C5}" type="datetime3">
              <a:rPr lang="en-US" noProof="0" smtClean="0"/>
              <a:t>6 September 2020</a:t>
            </a:fld>
            <a:endParaRPr lang="en-US" noProof="0" dirty="0"/>
          </a:p>
        </p:txBody>
      </p:sp>
      <p:sp>
        <p:nvSpPr>
          <p:cNvPr id="5" name="Footer Placeholder 4">
            <a:extLst>
              <a:ext uri="{FF2B5EF4-FFF2-40B4-BE49-F238E27FC236}">
                <a16:creationId xmlns:a16="http://schemas.microsoft.com/office/drawing/2014/main" id="{7BC76C28-113A-459C-BD12-125E112B10B7}"/>
              </a:ext>
            </a:extLst>
          </p:cNvPr>
          <p:cNvSpPr>
            <a:spLocks noGrp="1"/>
          </p:cNvSpPr>
          <p:nvPr>
            <p:ph type="ftr" sz="quarter" idx="11"/>
          </p:nvPr>
        </p:nvSpPr>
        <p:spPr/>
        <p:txBody>
          <a:bodyPr lIns="0"/>
          <a:lstStyle/>
          <a:p>
            <a:endParaRPr lang="en-US" noProof="0" dirty="0"/>
          </a:p>
        </p:txBody>
      </p:sp>
      <p:sp>
        <p:nvSpPr>
          <p:cNvPr id="6" name="Slide Number Placeholder 5">
            <a:extLst>
              <a:ext uri="{FF2B5EF4-FFF2-40B4-BE49-F238E27FC236}">
                <a16:creationId xmlns:a16="http://schemas.microsoft.com/office/drawing/2014/main" id="{6D51ADD0-1305-43DD-A03D-2FE3B5D0EB62}"/>
              </a:ext>
            </a:extLst>
          </p:cNvPr>
          <p:cNvSpPr>
            <a:spLocks noGrp="1"/>
          </p:cNvSpPr>
          <p:nvPr>
            <p:ph type="sldNum" sz="quarter" idx="12"/>
          </p:nvPr>
        </p:nvSpPr>
        <p:spPr/>
        <p:txBody>
          <a:bodyPr/>
          <a:lstStyle/>
          <a:p>
            <a:fld id="{98C0CDE5-970C-4CC4-BF43-0DA127E73E82}" type="slidenum">
              <a:rPr lang="en-US" noProof="0" smtClean="0"/>
              <a:t>‹#›</a:t>
            </a:fld>
            <a:endParaRPr lang="en-US" noProof="0" dirty="0"/>
          </a:p>
        </p:txBody>
      </p:sp>
      <p:sp>
        <p:nvSpPr>
          <p:cNvPr id="10" name="Graphic 23">
            <a:extLst>
              <a:ext uri="{FF2B5EF4-FFF2-40B4-BE49-F238E27FC236}">
                <a16:creationId xmlns:a16="http://schemas.microsoft.com/office/drawing/2014/main" id="{74E08599-4D6A-4CDA-9228-3DBD31E1E64D}"/>
              </a:ext>
            </a:extLst>
          </p:cNvPr>
          <p:cNvSpPr/>
          <p:nvPr userDrawn="1"/>
        </p:nvSpPr>
        <p:spPr>
          <a:xfrm>
            <a:off x="-24517" y="970945"/>
            <a:ext cx="4593600" cy="1238400"/>
          </a:xfrm>
          <a:custGeom>
            <a:avLst/>
            <a:gdLst>
              <a:gd name="connsiteX0" fmla="*/ 3451384 w 3457575"/>
              <a:gd name="connsiteY0" fmla="*/ 842439 h 942975"/>
              <a:gd name="connsiteX1" fmla="*/ 3367564 w 3457575"/>
              <a:gd name="connsiteY1" fmla="*/ 44244 h 942975"/>
              <a:gd name="connsiteX2" fmla="*/ 7144 w 3457575"/>
              <a:gd name="connsiteY2" fmla="*/ 129969 h 942975"/>
              <a:gd name="connsiteX3" fmla="*/ 7144 w 3457575"/>
              <a:gd name="connsiteY3" fmla="*/ 936736 h 942975"/>
              <a:gd name="connsiteX4" fmla="*/ 3451384 w 3457575"/>
              <a:gd name="connsiteY4" fmla="*/ 842439 h 9429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57575" h="942975">
                <a:moveTo>
                  <a:pt x="3451384" y="842439"/>
                </a:moveTo>
                <a:lnTo>
                  <a:pt x="3367564" y="44244"/>
                </a:lnTo>
                <a:cubicBezTo>
                  <a:pt x="3367564" y="44244"/>
                  <a:pt x="2172176" y="-81486"/>
                  <a:pt x="7144" y="129969"/>
                </a:cubicBezTo>
                <a:lnTo>
                  <a:pt x="7144" y="936736"/>
                </a:lnTo>
                <a:cubicBezTo>
                  <a:pt x="1989296" y="739569"/>
                  <a:pt x="3451384" y="842439"/>
                  <a:pt x="3451384" y="842439"/>
                </a:cubicBezTo>
                <a:close/>
              </a:path>
            </a:pathLst>
          </a:custGeom>
          <a:gradFill flip="none" rotWithShape="1">
            <a:gsLst>
              <a:gs pos="0">
                <a:schemeClr val="accent2">
                  <a:alpha val="10000"/>
                </a:schemeClr>
              </a:gs>
              <a:gs pos="88000">
                <a:schemeClr val="accent2">
                  <a:alpha val="50000"/>
                </a:schemeClr>
              </a:gs>
            </a:gsLst>
            <a:lin ang="10800000" scaled="1"/>
            <a:tileRect/>
          </a:gradFill>
          <a:ln w="9525" cap="flat">
            <a:noFill/>
            <a:prstDash val="solid"/>
            <a:miter/>
          </a:ln>
        </p:spPr>
        <p:txBody>
          <a:bodyPr rtlCol="0" anchor="ctr"/>
          <a:lstStyle/>
          <a:p>
            <a:endParaRPr lang="en-US" noProof="0" dirty="0"/>
          </a:p>
        </p:txBody>
      </p:sp>
      <p:sp>
        <p:nvSpPr>
          <p:cNvPr id="11" name="Graphic 6">
            <a:extLst>
              <a:ext uri="{FF2B5EF4-FFF2-40B4-BE49-F238E27FC236}">
                <a16:creationId xmlns:a16="http://schemas.microsoft.com/office/drawing/2014/main" id="{548D0821-4E36-47CF-A7AC-8FB339F5F24A}"/>
              </a:ext>
            </a:extLst>
          </p:cNvPr>
          <p:cNvSpPr/>
          <p:nvPr userDrawn="1"/>
        </p:nvSpPr>
        <p:spPr>
          <a:xfrm>
            <a:off x="-26126" y="587196"/>
            <a:ext cx="4885313" cy="1632656"/>
          </a:xfrm>
          <a:custGeom>
            <a:avLst/>
            <a:gdLst>
              <a:gd name="connsiteX0" fmla="*/ 12607 w 4885312"/>
              <a:gd name="connsiteY0" fmla="*/ 1627544 h 1632656"/>
              <a:gd name="connsiteX1" fmla="*/ 4876404 w 4885312"/>
              <a:gd name="connsiteY1" fmla="*/ 1073201 h 1632656"/>
              <a:gd name="connsiteX2" fmla="*/ 4765029 w 4885312"/>
              <a:gd name="connsiteY2" fmla="*/ 12607 h 1632656"/>
              <a:gd name="connsiteX3" fmla="*/ 12607 w 4885312"/>
              <a:gd name="connsiteY3" fmla="*/ 554294 h 1632656"/>
            </a:gdLst>
            <a:ahLst/>
            <a:cxnLst>
              <a:cxn ang="0">
                <a:pos x="connsiteX0" y="connsiteY0"/>
              </a:cxn>
              <a:cxn ang="0">
                <a:pos x="connsiteX1" y="connsiteY1"/>
              </a:cxn>
              <a:cxn ang="0">
                <a:pos x="connsiteX2" y="connsiteY2"/>
              </a:cxn>
              <a:cxn ang="0">
                <a:pos x="connsiteX3" y="connsiteY3"/>
              </a:cxn>
            </a:cxnLst>
            <a:rect l="l" t="t" r="r" b="b"/>
            <a:pathLst>
              <a:path w="4885312" h="1632656">
                <a:moveTo>
                  <a:pt x="12607" y="1627544"/>
                </a:moveTo>
                <a:lnTo>
                  <a:pt x="4876404" y="1073201"/>
                </a:lnTo>
                <a:lnTo>
                  <a:pt x="4765029" y="12607"/>
                </a:lnTo>
                <a:lnTo>
                  <a:pt x="12607" y="554294"/>
                </a:lnTo>
                <a:close/>
              </a:path>
            </a:pathLst>
          </a:custGeom>
          <a:gradFill flip="none" rotWithShape="1">
            <a:gsLst>
              <a:gs pos="9000">
                <a:schemeClr val="accent1"/>
              </a:gs>
              <a:gs pos="100000">
                <a:schemeClr val="accent2"/>
              </a:gs>
            </a:gsLst>
            <a:lin ang="360000" scaled="0"/>
            <a:tileRect/>
          </a:gradFill>
          <a:ln w="12650" cap="flat">
            <a:noFill/>
            <a:prstDash val="solid"/>
            <a:miter/>
          </a:ln>
        </p:spPr>
        <p:txBody>
          <a:bodyPr rtlCol="0" anchor="ctr"/>
          <a:lstStyle/>
          <a:p>
            <a:endParaRPr lang="en-US" noProof="0" dirty="0"/>
          </a:p>
        </p:txBody>
      </p:sp>
      <p:sp>
        <p:nvSpPr>
          <p:cNvPr id="13" name="Title 1">
            <a:extLst>
              <a:ext uri="{FF2B5EF4-FFF2-40B4-BE49-F238E27FC236}">
                <a16:creationId xmlns:a16="http://schemas.microsoft.com/office/drawing/2014/main" id="{F708432B-D626-47BC-8C1E-E5F2ADCDCE43}"/>
              </a:ext>
            </a:extLst>
          </p:cNvPr>
          <p:cNvSpPr>
            <a:spLocks noGrp="1"/>
          </p:cNvSpPr>
          <p:nvPr>
            <p:ph type="title" hasCustomPrompt="1"/>
          </p:nvPr>
        </p:nvSpPr>
        <p:spPr>
          <a:xfrm rot="-360000">
            <a:off x="846111" y="974881"/>
            <a:ext cx="3933620" cy="734415"/>
          </a:xfrm>
        </p:spPr>
        <p:txBody>
          <a:bodyPr anchor="b">
            <a:normAutofit/>
          </a:bodyPr>
          <a:lstStyle>
            <a:lvl1pPr>
              <a:defRPr sz="4000">
                <a:solidFill>
                  <a:schemeClr val="bg1"/>
                </a:solidFill>
              </a:defRPr>
            </a:lvl1pPr>
          </a:lstStyle>
          <a:p>
            <a:r>
              <a:rPr lang="en-US" noProof="0"/>
              <a:t>Text Layout 1</a:t>
            </a:r>
          </a:p>
        </p:txBody>
      </p:sp>
      <p:sp>
        <p:nvSpPr>
          <p:cNvPr id="17" name="Text Placeholder 16">
            <a:extLst>
              <a:ext uri="{FF2B5EF4-FFF2-40B4-BE49-F238E27FC236}">
                <a16:creationId xmlns:a16="http://schemas.microsoft.com/office/drawing/2014/main" id="{B8041375-FFF3-48A5-8985-52AD4D496A62}"/>
              </a:ext>
            </a:extLst>
          </p:cNvPr>
          <p:cNvSpPr>
            <a:spLocks noGrp="1"/>
          </p:cNvSpPr>
          <p:nvPr>
            <p:ph type="body" sz="quarter" idx="13"/>
          </p:nvPr>
        </p:nvSpPr>
        <p:spPr>
          <a:xfrm>
            <a:off x="808990" y="3392622"/>
            <a:ext cx="3913188" cy="2249488"/>
          </a:xfrm>
        </p:spPr>
        <p:txBody>
          <a:bodyPr>
            <a:normAutofit/>
          </a:bodyPr>
          <a:lstStyle>
            <a:lvl1pPr marL="180000" indent="-180000">
              <a:spcBef>
                <a:spcPts val="600"/>
              </a:spcBef>
              <a:buClr>
                <a:schemeClr val="accent2"/>
              </a:buClr>
              <a:defRPr sz="1600" b="0">
                <a:latin typeface="+mn-lt"/>
              </a:defRPr>
            </a:lvl1pPr>
            <a:lvl2pPr marL="457200" indent="0">
              <a:buNone/>
              <a:defRPr sz="1600">
                <a:latin typeface="Franklin Gothic Book" panose="020B0503020102020204" pitchFamily="34" charset="0"/>
              </a:defRPr>
            </a:lvl2pPr>
            <a:lvl3pPr>
              <a:defRPr sz="1600">
                <a:latin typeface="Franklin Gothic Book" panose="020B0503020102020204" pitchFamily="34" charset="0"/>
              </a:defRPr>
            </a:lvl3pPr>
            <a:lvl4pPr>
              <a:defRPr sz="1600">
                <a:latin typeface="Franklin Gothic Book" panose="020B0503020102020204" pitchFamily="34" charset="0"/>
              </a:defRPr>
            </a:lvl4pPr>
            <a:lvl5pPr>
              <a:defRPr sz="1600">
                <a:latin typeface="Franklin Gothic Book" panose="020B0503020102020204" pitchFamily="34" charset="0"/>
              </a:defRPr>
            </a:lvl5pPr>
          </a:lstStyle>
          <a:p>
            <a:pPr lvl="0"/>
            <a:r>
              <a:rPr lang="en-US" noProof="0"/>
              <a:t>Edit Master text styles</a:t>
            </a:r>
          </a:p>
        </p:txBody>
      </p:sp>
      <p:grpSp>
        <p:nvGrpSpPr>
          <p:cNvPr id="19" name="Graphic 17">
            <a:extLst>
              <a:ext uri="{FF2B5EF4-FFF2-40B4-BE49-F238E27FC236}">
                <a16:creationId xmlns:a16="http://schemas.microsoft.com/office/drawing/2014/main" id="{1CF7F5A7-666B-4C97-8F1C-0930361F612E}"/>
              </a:ext>
            </a:extLst>
          </p:cNvPr>
          <p:cNvGrpSpPr/>
          <p:nvPr/>
        </p:nvGrpSpPr>
        <p:grpSpPr>
          <a:xfrm>
            <a:off x="5530724" y="0"/>
            <a:ext cx="6340653" cy="6429600"/>
            <a:chOff x="5530724" y="0"/>
            <a:chExt cx="6340653" cy="6429600"/>
          </a:xfrm>
        </p:grpSpPr>
        <p:sp>
          <p:nvSpPr>
            <p:cNvPr id="20" name="Freeform: Shape 19">
              <a:extLst>
                <a:ext uri="{FF2B5EF4-FFF2-40B4-BE49-F238E27FC236}">
                  <a16:creationId xmlns:a16="http://schemas.microsoft.com/office/drawing/2014/main" id="{E7BC95EC-0C9A-48BD-BC1E-AF1C1DA9C02C}"/>
                </a:ext>
              </a:extLst>
            </p:cNvPr>
            <p:cNvSpPr/>
            <p:nvPr/>
          </p:nvSpPr>
          <p:spPr>
            <a:xfrm>
              <a:off x="5518024" y="-12700"/>
              <a:ext cx="2287209" cy="5565543"/>
            </a:xfrm>
            <a:custGeom>
              <a:avLst/>
              <a:gdLst>
                <a:gd name="connsiteX0" fmla="*/ 1132162 w 2287209"/>
                <a:gd name="connsiteY0" fmla="*/ 5560454 h 5565543"/>
                <a:gd name="connsiteX1" fmla="*/ 2283391 w 2287209"/>
                <a:gd name="connsiteY1" fmla="*/ 12700 h 5565543"/>
                <a:gd name="connsiteX2" fmla="*/ 552736 w 2287209"/>
                <a:gd name="connsiteY2" fmla="*/ 12700 h 5565543"/>
                <a:gd name="connsiteX3" fmla="*/ 12700 w 2287209"/>
                <a:gd name="connsiteY3" fmla="*/ 5359688 h 5565543"/>
                <a:gd name="connsiteX4" fmla="*/ 1132162 w 2287209"/>
                <a:gd name="connsiteY4" fmla="*/ 5560454 h 556554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87209" h="5565543">
                  <a:moveTo>
                    <a:pt x="1132162" y="5560454"/>
                  </a:moveTo>
                  <a:lnTo>
                    <a:pt x="2283391" y="12700"/>
                  </a:lnTo>
                  <a:lnTo>
                    <a:pt x="552736" y="12700"/>
                  </a:lnTo>
                  <a:cubicBezTo>
                    <a:pt x="569255" y="560360"/>
                    <a:pt x="573067" y="2477804"/>
                    <a:pt x="12700" y="5359688"/>
                  </a:cubicBezTo>
                  <a:cubicBezTo>
                    <a:pt x="363406" y="5395267"/>
                    <a:pt x="1132162" y="5560454"/>
                    <a:pt x="1132162" y="5560454"/>
                  </a:cubicBezTo>
                  <a:close/>
                </a:path>
              </a:pathLst>
            </a:custGeom>
            <a:gradFill flip="none" rotWithShape="1">
              <a:gsLst>
                <a:gs pos="3000">
                  <a:schemeClr val="accent5">
                    <a:alpha val="6000"/>
                  </a:schemeClr>
                </a:gs>
                <a:gs pos="100000">
                  <a:schemeClr val="accent5">
                    <a:alpha val="50000"/>
                  </a:schemeClr>
                </a:gs>
              </a:gsLst>
              <a:lin ang="5880000" scaled="0"/>
              <a:tileRect/>
            </a:gradFill>
            <a:ln w="12694" cap="flat">
              <a:noFill/>
              <a:prstDash val="solid"/>
              <a:miter/>
            </a:ln>
          </p:spPr>
          <p:txBody>
            <a:bodyPr rtlCol="0" anchor="ctr"/>
            <a:lstStyle/>
            <a:p>
              <a:endParaRPr lang="en-US" noProof="0" dirty="0"/>
            </a:p>
          </p:txBody>
        </p:sp>
        <p:sp>
          <p:nvSpPr>
            <p:cNvPr id="21" name="Freeform: Shape 20">
              <a:extLst>
                <a:ext uri="{FF2B5EF4-FFF2-40B4-BE49-F238E27FC236}">
                  <a16:creationId xmlns:a16="http://schemas.microsoft.com/office/drawing/2014/main" id="{DF5F80F8-FA23-4496-B401-E10D70AC21A8}"/>
                </a:ext>
              </a:extLst>
            </p:cNvPr>
            <p:cNvSpPr/>
            <p:nvPr/>
          </p:nvSpPr>
          <p:spPr>
            <a:xfrm>
              <a:off x="5537084" y="-12700"/>
              <a:ext cx="6340653" cy="6455013"/>
            </a:xfrm>
            <a:custGeom>
              <a:avLst/>
              <a:gdLst>
                <a:gd name="connsiteX0" fmla="*/ 5080140 w 6340653"/>
                <a:gd name="connsiteY0" fmla="*/ 6446112 h 6455013"/>
                <a:gd name="connsiteX1" fmla="*/ 6334294 w 6340653"/>
                <a:gd name="connsiteY1" fmla="*/ 545112 h 6455013"/>
                <a:gd name="connsiteX2" fmla="*/ 3831070 w 6340653"/>
                <a:gd name="connsiteY2" fmla="*/ 12700 h 6455013"/>
                <a:gd name="connsiteX3" fmla="*/ 1151222 w 6340653"/>
                <a:gd name="connsiteY3" fmla="*/ 12700 h 6455013"/>
                <a:gd name="connsiteX4" fmla="*/ 12700 w 6340653"/>
                <a:gd name="connsiteY4" fmla="*/ 5369854 h 64550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40653" h="6455013">
                  <a:moveTo>
                    <a:pt x="5080140" y="6446112"/>
                  </a:moveTo>
                  <a:lnTo>
                    <a:pt x="6334294" y="545112"/>
                  </a:lnTo>
                  <a:lnTo>
                    <a:pt x="3831070" y="12700"/>
                  </a:lnTo>
                  <a:lnTo>
                    <a:pt x="1151222" y="12700"/>
                  </a:lnTo>
                  <a:lnTo>
                    <a:pt x="12700" y="5369854"/>
                  </a:lnTo>
                  <a:close/>
                </a:path>
              </a:pathLst>
            </a:custGeom>
            <a:gradFill>
              <a:gsLst>
                <a:gs pos="3000">
                  <a:schemeClr val="accent5"/>
                </a:gs>
                <a:gs pos="100000">
                  <a:schemeClr val="bg2"/>
                </a:gs>
              </a:gsLst>
              <a:lin ang="0" scaled="1"/>
            </a:gradFill>
            <a:ln w="12694" cap="flat">
              <a:noFill/>
              <a:prstDash val="solid"/>
              <a:miter/>
            </a:ln>
          </p:spPr>
          <p:txBody>
            <a:bodyPr rtlCol="0" anchor="ctr"/>
            <a:lstStyle/>
            <a:p>
              <a:endParaRPr lang="en-US" noProof="0" dirty="0"/>
            </a:p>
          </p:txBody>
        </p:sp>
        <p:sp>
          <p:nvSpPr>
            <p:cNvPr id="22" name="Freeform: Shape 21">
              <a:extLst>
                <a:ext uri="{FF2B5EF4-FFF2-40B4-BE49-F238E27FC236}">
                  <a16:creationId xmlns:a16="http://schemas.microsoft.com/office/drawing/2014/main" id="{65F2E539-DDA4-47DC-A929-17C7DB4D8C88}"/>
                </a:ext>
              </a:extLst>
            </p:cNvPr>
            <p:cNvSpPr/>
            <p:nvPr/>
          </p:nvSpPr>
          <p:spPr>
            <a:xfrm>
              <a:off x="5830609" y="-12700"/>
              <a:ext cx="5756144" cy="6150052"/>
            </a:xfrm>
            <a:custGeom>
              <a:avLst/>
              <a:gdLst>
                <a:gd name="connsiteX0" fmla="*/ 5715476 w 5756143"/>
                <a:gd name="connsiteY0" fmla="*/ 764938 h 6150052"/>
                <a:gd name="connsiteX1" fmla="*/ 4579496 w 5756143"/>
                <a:gd name="connsiteY1" fmla="*/ 6113197 h 6150052"/>
                <a:gd name="connsiteX2" fmla="*/ 43196 w 5756143"/>
                <a:gd name="connsiteY2" fmla="*/ 5150027 h 6150052"/>
                <a:gd name="connsiteX3" fmla="*/ 1134704 w 5756143"/>
                <a:gd name="connsiteY3" fmla="*/ 12700 h 6150052"/>
                <a:gd name="connsiteX4" fmla="*/ 1109290 w 5756143"/>
                <a:gd name="connsiteY4" fmla="*/ 12700 h 6150052"/>
                <a:gd name="connsiteX5" fmla="*/ 12700 w 5756143"/>
                <a:gd name="connsiteY5" fmla="*/ 5169087 h 6150052"/>
                <a:gd name="connsiteX6" fmla="*/ 4598556 w 5756143"/>
                <a:gd name="connsiteY6" fmla="*/ 6143693 h 6150052"/>
                <a:gd name="connsiteX7" fmla="*/ 5743431 w 5756143"/>
                <a:gd name="connsiteY7" fmla="*/ 757314 h 6150052"/>
                <a:gd name="connsiteX8" fmla="*/ 5745972 w 5756143"/>
                <a:gd name="connsiteY8" fmla="*/ 744607 h 6150052"/>
                <a:gd name="connsiteX9" fmla="*/ 2299910 w 5756143"/>
                <a:gd name="connsiteY9" fmla="*/ 12700 h 6150052"/>
                <a:gd name="connsiteX10" fmla="*/ 2177925 w 5756143"/>
                <a:gd name="connsiteY10" fmla="*/ 12700 h 61500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756143" h="6150052">
                  <a:moveTo>
                    <a:pt x="5715476" y="764938"/>
                  </a:moveTo>
                  <a:lnTo>
                    <a:pt x="4579496" y="6113197"/>
                  </a:lnTo>
                  <a:lnTo>
                    <a:pt x="43196" y="5150027"/>
                  </a:lnTo>
                  <a:lnTo>
                    <a:pt x="1134704" y="12700"/>
                  </a:lnTo>
                  <a:lnTo>
                    <a:pt x="1109290" y="12700"/>
                  </a:lnTo>
                  <a:lnTo>
                    <a:pt x="12700" y="5169087"/>
                  </a:lnTo>
                  <a:lnTo>
                    <a:pt x="4598556" y="6143693"/>
                  </a:lnTo>
                  <a:lnTo>
                    <a:pt x="5743431" y="757314"/>
                  </a:lnTo>
                  <a:lnTo>
                    <a:pt x="5745972" y="744607"/>
                  </a:lnTo>
                  <a:lnTo>
                    <a:pt x="2299910" y="12700"/>
                  </a:lnTo>
                  <a:lnTo>
                    <a:pt x="2177925" y="12700"/>
                  </a:lnTo>
                  <a:close/>
                </a:path>
              </a:pathLst>
            </a:custGeom>
            <a:solidFill>
              <a:schemeClr val="bg1"/>
            </a:solidFill>
            <a:ln w="12694" cap="flat">
              <a:noFill/>
              <a:prstDash val="solid"/>
              <a:miter/>
            </a:ln>
          </p:spPr>
          <p:txBody>
            <a:bodyPr rtlCol="0" anchor="ctr"/>
            <a:lstStyle/>
            <a:p>
              <a:endParaRPr lang="en-US" noProof="0" dirty="0"/>
            </a:p>
          </p:txBody>
        </p:sp>
      </p:grpSp>
      <p:sp>
        <p:nvSpPr>
          <p:cNvPr id="24" name="Picture Placeholder 23">
            <a:extLst>
              <a:ext uri="{FF2B5EF4-FFF2-40B4-BE49-F238E27FC236}">
                <a16:creationId xmlns:a16="http://schemas.microsoft.com/office/drawing/2014/main" id="{76641E2E-882B-485E-AD7C-2BC054BEA520}"/>
              </a:ext>
            </a:extLst>
          </p:cNvPr>
          <p:cNvSpPr>
            <a:spLocks noGrp="1"/>
          </p:cNvSpPr>
          <p:nvPr>
            <p:ph type="pic" sz="quarter" idx="14"/>
          </p:nvPr>
        </p:nvSpPr>
        <p:spPr>
          <a:xfrm rot="720000">
            <a:off x="6384187" y="209524"/>
            <a:ext cx="4647699" cy="5472101"/>
          </a:xfrm>
          <a:custGeom>
            <a:avLst/>
            <a:gdLst>
              <a:gd name="connsiteX0" fmla="*/ 0 w 4643879"/>
              <a:gd name="connsiteY0" fmla="*/ 5462044 h 5462044"/>
              <a:gd name="connsiteX1" fmla="*/ 1160970 w 4643879"/>
              <a:gd name="connsiteY1" fmla="*/ 0 h 5462044"/>
              <a:gd name="connsiteX2" fmla="*/ 4643879 w 4643879"/>
              <a:gd name="connsiteY2" fmla="*/ 0 h 5462044"/>
              <a:gd name="connsiteX3" fmla="*/ 3482909 w 4643879"/>
              <a:gd name="connsiteY3" fmla="*/ 5462044 h 5462044"/>
              <a:gd name="connsiteX4" fmla="*/ 0 w 4643879"/>
              <a:gd name="connsiteY4" fmla="*/ 5462044 h 5462044"/>
              <a:gd name="connsiteX0" fmla="*/ 0 w 4643879"/>
              <a:gd name="connsiteY0" fmla="*/ 5462044 h 5462044"/>
              <a:gd name="connsiteX1" fmla="*/ 11990 w 4643879"/>
              <a:gd name="connsiteY1" fmla="*/ 13839 h 5462044"/>
              <a:gd name="connsiteX2" fmla="*/ 4643879 w 4643879"/>
              <a:gd name="connsiteY2" fmla="*/ 0 h 5462044"/>
              <a:gd name="connsiteX3" fmla="*/ 3482909 w 4643879"/>
              <a:gd name="connsiteY3" fmla="*/ 5462044 h 5462044"/>
              <a:gd name="connsiteX4" fmla="*/ 0 w 4643879"/>
              <a:gd name="connsiteY4" fmla="*/ 5462044 h 5462044"/>
              <a:gd name="connsiteX0" fmla="*/ 0 w 4643879"/>
              <a:gd name="connsiteY0" fmla="*/ 5462044 h 5462044"/>
              <a:gd name="connsiteX1" fmla="*/ 11990 w 4643879"/>
              <a:gd name="connsiteY1" fmla="*/ 13839 h 5462044"/>
              <a:gd name="connsiteX2" fmla="*/ 1026146 w 4643879"/>
              <a:gd name="connsiteY2" fmla="*/ 8068 h 5462044"/>
              <a:gd name="connsiteX3" fmla="*/ 4643879 w 4643879"/>
              <a:gd name="connsiteY3" fmla="*/ 0 h 5462044"/>
              <a:gd name="connsiteX4" fmla="*/ 3482909 w 4643879"/>
              <a:gd name="connsiteY4" fmla="*/ 5462044 h 5462044"/>
              <a:gd name="connsiteX5" fmla="*/ 0 w 4643879"/>
              <a:gd name="connsiteY5" fmla="*/ 5462044 h 5462044"/>
              <a:gd name="connsiteX0" fmla="*/ 0 w 4643879"/>
              <a:gd name="connsiteY0" fmla="*/ 5462044 h 5462044"/>
              <a:gd name="connsiteX1" fmla="*/ 11990 w 4643879"/>
              <a:gd name="connsiteY1" fmla="*/ 13839 h 5462044"/>
              <a:gd name="connsiteX2" fmla="*/ 1029484 w 4643879"/>
              <a:gd name="connsiteY2" fmla="*/ 2927 h 5462044"/>
              <a:gd name="connsiteX3" fmla="*/ 4643879 w 4643879"/>
              <a:gd name="connsiteY3" fmla="*/ 0 h 5462044"/>
              <a:gd name="connsiteX4" fmla="*/ 3482909 w 4643879"/>
              <a:gd name="connsiteY4" fmla="*/ 5462044 h 5462044"/>
              <a:gd name="connsiteX5" fmla="*/ 0 w 4643879"/>
              <a:gd name="connsiteY5" fmla="*/ 5462044 h 5462044"/>
              <a:gd name="connsiteX0" fmla="*/ 0 w 4643879"/>
              <a:gd name="connsiteY0" fmla="*/ 5462044 h 5462044"/>
              <a:gd name="connsiteX1" fmla="*/ 5006 w 4643879"/>
              <a:gd name="connsiteY1" fmla="*/ 210263 h 5462044"/>
              <a:gd name="connsiteX2" fmla="*/ 1029484 w 4643879"/>
              <a:gd name="connsiteY2" fmla="*/ 2927 h 5462044"/>
              <a:gd name="connsiteX3" fmla="*/ 4643879 w 4643879"/>
              <a:gd name="connsiteY3" fmla="*/ 0 h 5462044"/>
              <a:gd name="connsiteX4" fmla="*/ 3482909 w 4643879"/>
              <a:gd name="connsiteY4" fmla="*/ 5462044 h 5462044"/>
              <a:gd name="connsiteX5" fmla="*/ 0 w 4643879"/>
              <a:gd name="connsiteY5" fmla="*/ 5462044 h 5462044"/>
              <a:gd name="connsiteX0" fmla="*/ 0 w 4643879"/>
              <a:gd name="connsiteY0" fmla="*/ 5462044 h 5462044"/>
              <a:gd name="connsiteX1" fmla="*/ 5006 w 4643879"/>
              <a:gd name="connsiteY1" fmla="*/ 210263 h 5462044"/>
              <a:gd name="connsiteX2" fmla="*/ 1029484 w 4643879"/>
              <a:gd name="connsiteY2" fmla="*/ 2927 h 5462044"/>
              <a:gd name="connsiteX3" fmla="*/ 4643879 w 4643879"/>
              <a:gd name="connsiteY3" fmla="*/ 0 h 5462044"/>
              <a:gd name="connsiteX4" fmla="*/ 4634592 w 4643879"/>
              <a:gd name="connsiteY4" fmla="*/ 5460922 h 5462044"/>
              <a:gd name="connsiteX5" fmla="*/ 0 w 4643879"/>
              <a:gd name="connsiteY5" fmla="*/ 5462044 h 5462044"/>
              <a:gd name="connsiteX0" fmla="*/ 0 w 4647218"/>
              <a:gd name="connsiteY0" fmla="*/ 5467184 h 5467184"/>
              <a:gd name="connsiteX1" fmla="*/ 8345 w 4647218"/>
              <a:gd name="connsiteY1" fmla="*/ 210263 h 5467184"/>
              <a:gd name="connsiteX2" fmla="*/ 1032823 w 4647218"/>
              <a:gd name="connsiteY2" fmla="*/ 2927 h 5467184"/>
              <a:gd name="connsiteX3" fmla="*/ 4647218 w 4647218"/>
              <a:gd name="connsiteY3" fmla="*/ 0 h 5467184"/>
              <a:gd name="connsiteX4" fmla="*/ 4637931 w 4647218"/>
              <a:gd name="connsiteY4" fmla="*/ 5460922 h 5467184"/>
              <a:gd name="connsiteX5" fmla="*/ 0 w 4647218"/>
              <a:gd name="connsiteY5" fmla="*/ 5467184 h 5467184"/>
              <a:gd name="connsiteX0" fmla="*/ 0 w 4647218"/>
              <a:gd name="connsiteY0" fmla="*/ 5467184 h 5467184"/>
              <a:gd name="connsiteX1" fmla="*/ 8345 w 4647218"/>
              <a:gd name="connsiteY1" fmla="*/ 210263 h 5467184"/>
              <a:gd name="connsiteX2" fmla="*/ 1032823 w 4647218"/>
              <a:gd name="connsiteY2" fmla="*/ 2927 h 5467184"/>
              <a:gd name="connsiteX3" fmla="*/ 4647218 w 4647218"/>
              <a:gd name="connsiteY3" fmla="*/ 0 h 5467184"/>
              <a:gd name="connsiteX4" fmla="*/ 4637931 w 4647218"/>
              <a:gd name="connsiteY4" fmla="*/ 5460922 h 5467184"/>
              <a:gd name="connsiteX5" fmla="*/ 0 w 4647218"/>
              <a:gd name="connsiteY5" fmla="*/ 5467184 h 5467184"/>
              <a:gd name="connsiteX0" fmla="*/ 0 w 4647218"/>
              <a:gd name="connsiteY0" fmla="*/ 5472101 h 5472101"/>
              <a:gd name="connsiteX1" fmla="*/ 8345 w 4647218"/>
              <a:gd name="connsiteY1" fmla="*/ 215180 h 5472101"/>
              <a:gd name="connsiteX2" fmla="*/ 1048878 w 4647218"/>
              <a:gd name="connsiteY2" fmla="*/ 0 h 5472101"/>
              <a:gd name="connsiteX3" fmla="*/ 4647218 w 4647218"/>
              <a:gd name="connsiteY3" fmla="*/ 4917 h 5472101"/>
              <a:gd name="connsiteX4" fmla="*/ 4637931 w 4647218"/>
              <a:gd name="connsiteY4" fmla="*/ 5465839 h 5472101"/>
              <a:gd name="connsiteX5" fmla="*/ 0 w 4647218"/>
              <a:gd name="connsiteY5" fmla="*/ 5472101 h 5472101"/>
              <a:gd name="connsiteX0" fmla="*/ 0 w 4647218"/>
              <a:gd name="connsiteY0" fmla="*/ 5472101 h 5472101"/>
              <a:gd name="connsiteX1" fmla="*/ 5908 w 4647218"/>
              <a:gd name="connsiteY1" fmla="*/ 224560 h 5472101"/>
              <a:gd name="connsiteX2" fmla="*/ 1048878 w 4647218"/>
              <a:gd name="connsiteY2" fmla="*/ 0 h 5472101"/>
              <a:gd name="connsiteX3" fmla="*/ 4647218 w 4647218"/>
              <a:gd name="connsiteY3" fmla="*/ 4917 h 5472101"/>
              <a:gd name="connsiteX4" fmla="*/ 4637931 w 4647218"/>
              <a:gd name="connsiteY4" fmla="*/ 5465839 h 5472101"/>
              <a:gd name="connsiteX5" fmla="*/ 0 w 4647218"/>
              <a:gd name="connsiteY5" fmla="*/ 5472101 h 5472101"/>
              <a:gd name="connsiteX0" fmla="*/ 481 w 4647699"/>
              <a:gd name="connsiteY0" fmla="*/ 5472101 h 5472101"/>
              <a:gd name="connsiteX1" fmla="*/ 1250 w 4647699"/>
              <a:gd name="connsiteY1" fmla="*/ 221221 h 5472101"/>
              <a:gd name="connsiteX2" fmla="*/ 1049359 w 4647699"/>
              <a:gd name="connsiteY2" fmla="*/ 0 h 5472101"/>
              <a:gd name="connsiteX3" fmla="*/ 4647699 w 4647699"/>
              <a:gd name="connsiteY3" fmla="*/ 4917 h 5472101"/>
              <a:gd name="connsiteX4" fmla="*/ 4638412 w 4647699"/>
              <a:gd name="connsiteY4" fmla="*/ 5465839 h 5472101"/>
              <a:gd name="connsiteX5" fmla="*/ 481 w 4647699"/>
              <a:gd name="connsiteY5" fmla="*/ 5472101 h 5472101"/>
              <a:gd name="connsiteX0" fmla="*/ 481 w 4647699"/>
              <a:gd name="connsiteY0" fmla="*/ 5472101 h 5472101"/>
              <a:gd name="connsiteX1" fmla="*/ 1250 w 4647699"/>
              <a:gd name="connsiteY1" fmla="*/ 221221 h 5472101"/>
              <a:gd name="connsiteX2" fmla="*/ 1049359 w 4647699"/>
              <a:gd name="connsiteY2" fmla="*/ 0 h 5472101"/>
              <a:gd name="connsiteX3" fmla="*/ 4647699 w 4647699"/>
              <a:gd name="connsiteY3" fmla="*/ 4917 h 5472101"/>
              <a:gd name="connsiteX4" fmla="*/ 4643537 w 4647699"/>
              <a:gd name="connsiteY4" fmla="*/ 5464749 h 5472101"/>
              <a:gd name="connsiteX5" fmla="*/ 481 w 4647699"/>
              <a:gd name="connsiteY5" fmla="*/ 5472101 h 54721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47699" h="5472101">
                <a:moveTo>
                  <a:pt x="481" y="5472101"/>
                </a:moveTo>
                <a:cubicBezTo>
                  <a:pt x="4478" y="3656033"/>
                  <a:pt x="-2747" y="2037289"/>
                  <a:pt x="1250" y="221221"/>
                </a:cubicBezTo>
                <a:lnTo>
                  <a:pt x="1049359" y="0"/>
                </a:lnTo>
                <a:lnTo>
                  <a:pt x="4647699" y="4917"/>
                </a:lnTo>
                <a:cubicBezTo>
                  <a:pt x="4644603" y="1825224"/>
                  <a:pt x="4646633" y="3644442"/>
                  <a:pt x="4643537" y="5464749"/>
                </a:cubicBezTo>
                <a:lnTo>
                  <a:pt x="481" y="5472101"/>
                </a:lnTo>
                <a:close/>
              </a:path>
            </a:pathLst>
          </a:custGeom>
          <a:ln>
            <a:noFill/>
          </a:ln>
        </p:spPr>
        <p:txBody>
          <a:bodyPr anchor="ctr" anchorCtr="0">
            <a:normAutofit/>
          </a:bodyPr>
          <a:lstStyle>
            <a:lvl1pPr marL="0" indent="0" algn="ctr">
              <a:buNone/>
              <a:defRPr sz="1400"/>
            </a:lvl1pPr>
          </a:lstStyle>
          <a:p>
            <a:r>
              <a:rPr lang="en-US" noProof="0"/>
              <a:t>Click icon to add picture</a:t>
            </a:r>
            <a:endParaRPr lang="en-US" noProof="0" dirty="0"/>
          </a:p>
        </p:txBody>
      </p:sp>
    </p:spTree>
    <p:extLst>
      <p:ext uri="{BB962C8B-B14F-4D97-AF65-F5344CB8AC3E}">
        <p14:creationId xmlns:p14="http://schemas.microsoft.com/office/powerpoint/2010/main" val="25902604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E68C1685-7933-4893-93CD-584791D7F10F}" type="datetime3">
              <a:rPr lang="en-US" smtClean="0"/>
              <a:t>6 September 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6710078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8C1780D-DAAC-4CAC-AE62-1A67156FB528}" type="datetime3">
              <a:rPr lang="en-US" smtClean="0"/>
              <a:t>6 September 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445421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B6D25B4-CC4C-4EFB-A44E-87BF4A4DC3F4}" type="datetime3">
              <a:rPr lang="en-US" smtClean="0"/>
              <a:t>6 September 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413279755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92CDA938-F1B5-4E67-A02C-9BCC4C2F9DA0}" type="datetime3">
              <a:rPr lang="en-US" smtClean="0"/>
              <a:t>6 September 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173979163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D242AD15-594A-4FB9-B2B8-10786D4C4BC0}" type="datetime3">
              <a:rPr lang="en-US" smtClean="0"/>
              <a:t>6 September 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338248794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FC75B283-5B98-4FE8-8FC6-B76E00DC4565}" type="datetime3">
              <a:rPr lang="en-US" smtClean="0"/>
              <a:t>6 September 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18983630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2998D2-4126-411A-8949-6F4D826F56A2}" type="datetime3">
              <a:rPr lang="en-US" smtClean="0"/>
              <a:t>6 September 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71594878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1294A2-9656-4745-B2D6-CACA84C83854}" type="datetime3">
              <a:rPr lang="en-US" smtClean="0"/>
              <a:t>6 September 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257160557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A7ED719-B36A-46AD-9CFF-82BE8320A41F}" type="datetime3">
              <a:rPr lang="en-US" smtClean="0"/>
              <a:t>6 September 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121737848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3F704C3-F6CC-498F-BC59-5F55BF57AFC9}" type="datetime3">
              <a:rPr lang="en-US" smtClean="0"/>
              <a:t>6 September 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323089784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9BFEE24-E4A7-4E9A-95AD-6574493E8F41}" type="datetime3">
              <a:rPr lang="en-US" smtClean="0"/>
              <a:t>6 September 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102311897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9050551-4CE6-4950-8D1F-8A1EE9D6E42D}" type="datetime3">
              <a:rPr lang="en-US" smtClean="0"/>
              <a:t>6 September 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366980510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Video with Caption">
    <p:spTree>
      <p:nvGrpSpPr>
        <p:cNvPr id="1" name=""/>
        <p:cNvGrpSpPr/>
        <p:nvPr/>
      </p:nvGrpSpPr>
      <p:grpSpPr>
        <a:xfrm>
          <a:off x="0" y="0"/>
          <a:ext cx="0" cy="0"/>
          <a:chOff x="0" y="0"/>
          <a:chExt cx="0" cy="0"/>
        </a:xfrm>
      </p:grpSpPr>
      <p:grpSp>
        <p:nvGrpSpPr>
          <p:cNvPr id="9" name="Graphic 16">
            <a:extLst>
              <a:ext uri="{FF2B5EF4-FFF2-40B4-BE49-F238E27FC236}">
                <a16:creationId xmlns:a16="http://schemas.microsoft.com/office/drawing/2014/main" id="{10E52898-F619-494E-9A8E-D3CD0AF8B0E9}"/>
              </a:ext>
            </a:extLst>
          </p:cNvPr>
          <p:cNvGrpSpPr/>
          <p:nvPr userDrawn="1"/>
        </p:nvGrpSpPr>
        <p:grpSpPr>
          <a:xfrm>
            <a:off x="10962579" y="5678327"/>
            <a:ext cx="1234800" cy="1051200"/>
            <a:chOff x="5626893" y="3026568"/>
            <a:chExt cx="937260" cy="800760"/>
          </a:xfrm>
        </p:grpSpPr>
        <p:sp>
          <p:nvSpPr>
            <p:cNvPr id="10" name="Freeform: Shape 9">
              <a:extLst>
                <a:ext uri="{FF2B5EF4-FFF2-40B4-BE49-F238E27FC236}">
                  <a16:creationId xmlns:a16="http://schemas.microsoft.com/office/drawing/2014/main" id="{B07EB11E-BCCF-4D3D-94A5-C5461CC106A2}"/>
                </a:ext>
              </a:extLst>
            </p:cNvPr>
            <p:cNvSpPr/>
            <p:nvPr/>
          </p:nvSpPr>
          <p:spPr>
            <a:xfrm>
              <a:off x="5640228" y="3236778"/>
              <a:ext cx="923925" cy="590550"/>
            </a:xfrm>
            <a:custGeom>
              <a:avLst/>
              <a:gdLst>
                <a:gd name="connsiteX0" fmla="*/ 7144 w 923925"/>
                <a:gd name="connsiteY0" fmla="*/ 430346 h 590550"/>
                <a:gd name="connsiteX1" fmla="*/ 918686 w 923925"/>
                <a:gd name="connsiteY1" fmla="*/ 586556 h 590550"/>
                <a:gd name="connsiteX2" fmla="*/ 918686 w 923925"/>
                <a:gd name="connsiteY2" fmla="*/ 116021 h 590550"/>
                <a:gd name="connsiteX3" fmla="*/ 160496 w 923925"/>
                <a:gd name="connsiteY3" fmla="*/ 7436 h 590550"/>
                <a:gd name="connsiteX4" fmla="*/ 7144 w 923925"/>
                <a:gd name="connsiteY4" fmla="*/ 430346 h 5905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3925" h="590550">
                  <a:moveTo>
                    <a:pt x="7144" y="430346"/>
                  </a:moveTo>
                  <a:cubicBezTo>
                    <a:pt x="7144" y="430346"/>
                    <a:pt x="537686" y="462731"/>
                    <a:pt x="918686" y="586556"/>
                  </a:cubicBezTo>
                  <a:lnTo>
                    <a:pt x="918686" y="116021"/>
                  </a:lnTo>
                  <a:cubicBezTo>
                    <a:pt x="491966" y="-3994"/>
                    <a:pt x="160496" y="7436"/>
                    <a:pt x="160496" y="7436"/>
                  </a:cubicBezTo>
                  <a:lnTo>
                    <a:pt x="7144" y="430346"/>
                  </a:lnTo>
                  <a:close/>
                </a:path>
              </a:pathLst>
            </a:custGeom>
            <a:gradFill flip="none" rotWithShape="1">
              <a:gsLst>
                <a:gs pos="3000">
                  <a:schemeClr val="accent3">
                    <a:alpha val="6000"/>
                  </a:schemeClr>
                </a:gs>
                <a:gs pos="100000">
                  <a:schemeClr val="accent3">
                    <a:alpha val="50000"/>
                  </a:schemeClr>
                </a:gs>
              </a:gsLst>
              <a:lin ang="0" scaled="1"/>
              <a:tileRect/>
            </a:gradFill>
            <a:ln w="9525" cap="flat">
              <a:noFill/>
              <a:prstDash val="solid"/>
              <a:miter/>
            </a:ln>
          </p:spPr>
          <p:txBody>
            <a:bodyPr rtlCol="0" anchor="ctr"/>
            <a:lstStyle/>
            <a:p>
              <a:endParaRPr lang="en-US" noProof="0" dirty="0"/>
            </a:p>
          </p:txBody>
        </p:sp>
        <p:sp>
          <p:nvSpPr>
            <p:cNvPr id="11" name="Freeform: Shape 10">
              <a:extLst>
                <a:ext uri="{FF2B5EF4-FFF2-40B4-BE49-F238E27FC236}">
                  <a16:creationId xmlns:a16="http://schemas.microsoft.com/office/drawing/2014/main" id="{760EF36E-DD5E-492D-AD65-5711A7E6D3CD}"/>
                </a:ext>
              </a:extLst>
            </p:cNvPr>
            <p:cNvSpPr/>
            <p:nvPr/>
          </p:nvSpPr>
          <p:spPr>
            <a:xfrm>
              <a:off x="5626893" y="3026568"/>
              <a:ext cx="933450" cy="771525"/>
            </a:xfrm>
            <a:custGeom>
              <a:avLst/>
              <a:gdLst>
                <a:gd name="connsiteX0" fmla="*/ 932021 w 933450"/>
                <a:gd name="connsiteY0" fmla="*/ 289084 h 771525"/>
                <a:gd name="connsiteX1" fmla="*/ 160496 w 933450"/>
                <a:gd name="connsiteY1" fmla="*/ 7144 h 771525"/>
                <a:gd name="connsiteX2" fmla="*/ 7144 w 933450"/>
                <a:gd name="connsiteY2" fmla="*/ 429101 h 771525"/>
                <a:gd name="connsiteX3" fmla="*/ 932021 w 933450"/>
                <a:gd name="connsiteY3" fmla="*/ 767239 h 771525"/>
              </a:gdLst>
              <a:ahLst/>
              <a:cxnLst>
                <a:cxn ang="0">
                  <a:pos x="connsiteX0" y="connsiteY0"/>
                </a:cxn>
                <a:cxn ang="0">
                  <a:pos x="connsiteX1" y="connsiteY1"/>
                </a:cxn>
                <a:cxn ang="0">
                  <a:pos x="connsiteX2" y="connsiteY2"/>
                </a:cxn>
                <a:cxn ang="0">
                  <a:pos x="connsiteX3" y="connsiteY3"/>
                </a:cxn>
              </a:cxnLst>
              <a:rect l="l" t="t" r="r" b="b"/>
              <a:pathLst>
                <a:path w="933450" h="771525">
                  <a:moveTo>
                    <a:pt x="932021" y="289084"/>
                  </a:moveTo>
                  <a:lnTo>
                    <a:pt x="160496" y="7144"/>
                  </a:lnTo>
                  <a:lnTo>
                    <a:pt x="7144" y="429101"/>
                  </a:lnTo>
                  <a:lnTo>
                    <a:pt x="932021" y="767239"/>
                  </a:lnTo>
                  <a:close/>
                </a:path>
              </a:pathLst>
            </a:custGeom>
            <a:gradFill flip="none" rotWithShape="1">
              <a:gsLst>
                <a:gs pos="3000">
                  <a:schemeClr val="accent3"/>
                </a:gs>
                <a:gs pos="100000">
                  <a:schemeClr val="accent6"/>
                </a:gs>
              </a:gsLst>
              <a:lin ang="0" scaled="1"/>
              <a:tileRect/>
            </a:gradFill>
            <a:ln w="9525" cap="flat">
              <a:noFill/>
              <a:prstDash val="solid"/>
              <a:miter/>
            </a:ln>
          </p:spPr>
          <p:txBody>
            <a:bodyPr rtlCol="0" anchor="ctr"/>
            <a:lstStyle/>
            <a:p>
              <a:endParaRPr lang="en-US" noProof="0" dirty="0"/>
            </a:p>
          </p:txBody>
        </p:sp>
      </p:grpSp>
      <p:sp>
        <p:nvSpPr>
          <p:cNvPr id="2" name="Title 1">
            <a:extLst>
              <a:ext uri="{FF2B5EF4-FFF2-40B4-BE49-F238E27FC236}">
                <a16:creationId xmlns:a16="http://schemas.microsoft.com/office/drawing/2014/main" id="{CCF02D3A-D463-46FA-BA54-F231414BB71F}"/>
              </a:ext>
            </a:extLst>
          </p:cNvPr>
          <p:cNvSpPr>
            <a:spLocks noGrp="1"/>
          </p:cNvSpPr>
          <p:nvPr>
            <p:ph type="title" hasCustomPrompt="1"/>
          </p:nvPr>
        </p:nvSpPr>
        <p:spPr>
          <a:xfrm>
            <a:off x="4111752" y="5382175"/>
            <a:ext cx="3968496" cy="832104"/>
          </a:xfrm>
          <a:gradFill>
            <a:gsLst>
              <a:gs pos="0">
                <a:schemeClr val="tx2"/>
              </a:gs>
              <a:gs pos="100000">
                <a:schemeClr val="tx1"/>
              </a:gs>
            </a:gsLst>
            <a:lin ang="10800000" scaled="1"/>
          </a:gradFill>
        </p:spPr>
        <p:txBody>
          <a:bodyPr lIns="144000" anchor="ctr" anchorCtr="0">
            <a:normAutofit/>
          </a:bodyPr>
          <a:lstStyle>
            <a:lvl1pPr algn="l">
              <a:defRPr sz="2000" b="1">
                <a:solidFill>
                  <a:schemeClr val="bg1"/>
                </a:solidFill>
                <a:latin typeface="+mn-lt"/>
              </a:defRPr>
            </a:lvl1pPr>
          </a:lstStyle>
          <a:p>
            <a:r>
              <a:rPr lang="en-US" noProof="0"/>
              <a:t>CLICK TO EDIT MASTER TITLE STYLE</a:t>
            </a:r>
          </a:p>
        </p:txBody>
      </p:sp>
      <p:sp>
        <p:nvSpPr>
          <p:cNvPr id="6" name="Footer Placeholder 5">
            <a:extLst>
              <a:ext uri="{FF2B5EF4-FFF2-40B4-BE49-F238E27FC236}">
                <a16:creationId xmlns:a16="http://schemas.microsoft.com/office/drawing/2014/main" id="{0B13FE47-714B-440C-B0F1-CF020E287A09}"/>
              </a:ext>
            </a:extLst>
          </p:cNvPr>
          <p:cNvSpPr>
            <a:spLocks noGrp="1"/>
          </p:cNvSpPr>
          <p:nvPr>
            <p:ph type="ftr" sz="quarter" idx="11"/>
          </p:nvPr>
        </p:nvSpPr>
        <p:spPr/>
        <p:txBody>
          <a:bodyPr/>
          <a:lstStyle/>
          <a:p>
            <a:r>
              <a:rPr lang="en-US" noProof="0" dirty="0"/>
              <a:t>ADD A FOOTER</a:t>
            </a:r>
          </a:p>
        </p:txBody>
      </p:sp>
      <p:sp>
        <p:nvSpPr>
          <p:cNvPr id="7" name="Slide Number Placeholder 6">
            <a:extLst>
              <a:ext uri="{FF2B5EF4-FFF2-40B4-BE49-F238E27FC236}">
                <a16:creationId xmlns:a16="http://schemas.microsoft.com/office/drawing/2014/main" id="{1FC9E707-512B-4E7C-A2EE-18CCAB032755}"/>
              </a:ext>
            </a:extLst>
          </p:cNvPr>
          <p:cNvSpPr>
            <a:spLocks noGrp="1"/>
          </p:cNvSpPr>
          <p:nvPr>
            <p:ph type="sldNum" sz="quarter" idx="12"/>
          </p:nvPr>
        </p:nvSpPr>
        <p:spPr/>
        <p:txBody>
          <a:bodyPr/>
          <a:lstStyle/>
          <a:p>
            <a:fld id="{98C0CDE5-970C-4CC4-BF43-0DA127E73E82}" type="slidenum">
              <a:rPr lang="en-US" noProof="0" smtClean="0"/>
              <a:t>‹#›</a:t>
            </a:fld>
            <a:endParaRPr lang="en-US" noProof="0" dirty="0"/>
          </a:p>
        </p:txBody>
      </p:sp>
      <p:sp>
        <p:nvSpPr>
          <p:cNvPr id="13" name="Media Placeholder 12">
            <a:extLst>
              <a:ext uri="{FF2B5EF4-FFF2-40B4-BE49-F238E27FC236}">
                <a16:creationId xmlns:a16="http://schemas.microsoft.com/office/drawing/2014/main" id="{60B14607-605B-4FF3-A0F5-BB2FCD9460CC}"/>
              </a:ext>
            </a:extLst>
          </p:cNvPr>
          <p:cNvSpPr>
            <a:spLocks noGrp="1"/>
          </p:cNvSpPr>
          <p:nvPr>
            <p:ph type="media" sz="quarter" idx="13"/>
          </p:nvPr>
        </p:nvSpPr>
        <p:spPr>
          <a:xfrm>
            <a:off x="1743456" y="1113044"/>
            <a:ext cx="8705088" cy="4050792"/>
          </a:xfrm>
        </p:spPr>
        <p:txBody>
          <a:bodyPr anchor="ctr" anchorCtr="0">
            <a:normAutofit/>
          </a:bodyPr>
          <a:lstStyle>
            <a:lvl1pPr marL="0" indent="0" algn="ctr">
              <a:buNone/>
              <a:defRPr sz="1400"/>
            </a:lvl1pPr>
          </a:lstStyle>
          <a:p>
            <a:r>
              <a:rPr lang="en-US" noProof="0"/>
              <a:t>Click icon to add media</a:t>
            </a:r>
            <a:endParaRPr lang="en-US" noProof="0" dirty="0"/>
          </a:p>
        </p:txBody>
      </p:sp>
      <p:sp>
        <p:nvSpPr>
          <p:cNvPr id="17" name="Freeform: Shape 16">
            <a:extLst>
              <a:ext uri="{FF2B5EF4-FFF2-40B4-BE49-F238E27FC236}">
                <a16:creationId xmlns:a16="http://schemas.microsoft.com/office/drawing/2014/main" id="{C014D0AB-6E42-4C38-96B3-E4512EF81B12}"/>
              </a:ext>
            </a:extLst>
          </p:cNvPr>
          <p:cNvSpPr/>
          <p:nvPr/>
        </p:nvSpPr>
        <p:spPr>
          <a:xfrm>
            <a:off x="-12729" y="3056551"/>
            <a:ext cx="1309593" cy="470436"/>
          </a:xfrm>
          <a:custGeom>
            <a:avLst/>
            <a:gdLst>
              <a:gd name="connsiteX0" fmla="*/ 1296892 w 1309592"/>
              <a:gd name="connsiteY0" fmla="*/ 12728 h 470436"/>
              <a:gd name="connsiteX1" fmla="*/ 544194 w 1309592"/>
              <a:gd name="connsiteY1" fmla="*/ 13999 h 470436"/>
              <a:gd name="connsiteX2" fmla="*/ 12728 w 1309592"/>
              <a:gd name="connsiteY2" fmla="*/ 128430 h 470436"/>
              <a:gd name="connsiteX3" fmla="*/ 12728 w 1309592"/>
              <a:gd name="connsiteY3" fmla="*/ 469178 h 470436"/>
              <a:gd name="connsiteX4" fmla="*/ 652267 w 1309592"/>
              <a:gd name="connsiteY4" fmla="*/ 335676 h 4704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09592" h="470436">
                <a:moveTo>
                  <a:pt x="1296892" y="12728"/>
                </a:moveTo>
                <a:lnTo>
                  <a:pt x="544194" y="13999"/>
                </a:lnTo>
                <a:lnTo>
                  <a:pt x="12728" y="128430"/>
                </a:lnTo>
                <a:lnTo>
                  <a:pt x="12728" y="469178"/>
                </a:lnTo>
                <a:lnTo>
                  <a:pt x="652267" y="335676"/>
                </a:lnTo>
                <a:close/>
              </a:path>
            </a:pathLst>
          </a:custGeom>
          <a:gradFill>
            <a:gsLst>
              <a:gs pos="0">
                <a:schemeClr val="tx2">
                  <a:alpha val="5000"/>
                </a:schemeClr>
              </a:gs>
              <a:gs pos="100000">
                <a:schemeClr val="tx1">
                  <a:alpha val="20000"/>
                </a:schemeClr>
              </a:gs>
            </a:gsLst>
            <a:lin ang="9840000" scaled="0"/>
          </a:gradFill>
          <a:ln w="12713" cap="flat">
            <a:noFill/>
            <a:prstDash val="solid"/>
            <a:miter/>
          </a:ln>
        </p:spPr>
        <p:txBody>
          <a:bodyPr rtlCol="0" anchor="ctr"/>
          <a:lstStyle/>
          <a:p>
            <a:endParaRPr lang="en-US" noProof="0" dirty="0"/>
          </a:p>
        </p:txBody>
      </p:sp>
      <p:sp>
        <p:nvSpPr>
          <p:cNvPr id="16" name="Freeform: Shape 15">
            <a:extLst>
              <a:ext uri="{FF2B5EF4-FFF2-40B4-BE49-F238E27FC236}">
                <a16:creationId xmlns:a16="http://schemas.microsoft.com/office/drawing/2014/main" id="{D0C0C476-0F93-4FFD-8D6A-6F1E2859E1FF}"/>
              </a:ext>
            </a:extLst>
          </p:cNvPr>
          <p:cNvSpPr/>
          <p:nvPr/>
        </p:nvSpPr>
        <p:spPr>
          <a:xfrm>
            <a:off x="-12729" y="2995521"/>
            <a:ext cx="1525739" cy="737441"/>
          </a:xfrm>
          <a:custGeom>
            <a:avLst/>
            <a:gdLst>
              <a:gd name="connsiteX0" fmla="*/ 12728 w 1525739"/>
              <a:gd name="connsiteY0" fmla="*/ 736182 h 737440"/>
              <a:gd name="connsiteX1" fmla="*/ 1520667 w 1525739"/>
              <a:gd name="connsiteY1" fmla="*/ 415777 h 737440"/>
              <a:gd name="connsiteX2" fmla="*/ 1435480 w 1525739"/>
              <a:gd name="connsiteY2" fmla="*/ 12728 h 737440"/>
              <a:gd name="connsiteX3" fmla="*/ 12728 w 1525739"/>
              <a:gd name="connsiteY3" fmla="*/ 315333 h 737440"/>
            </a:gdLst>
            <a:ahLst/>
            <a:cxnLst>
              <a:cxn ang="0">
                <a:pos x="connsiteX0" y="connsiteY0"/>
              </a:cxn>
              <a:cxn ang="0">
                <a:pos x="connsiteX1" y="connsiteY1"/>
              </a:cxn>
              <a:cxn ang="0">
                <a:pos x="connsiteX2" y="connsiteY2"/>
              </a:cxn>
              <a:cxn ang="0">
                <a:pos x="connsiteX3" y="connsiteY3"/>
              </a:cxn>
            </a:cxnLst>
            <a:rect l="l" t="t" r="r" b="b"/>
            <a:pathLst>
              <a:path w="1525739" h="737440">
                <a:moveTo>
                  <a:pt x="12728" y="736182"/>
                </a:moveTo>
                <a:lnTo>
                  <a:pt x="1520667" y="415777"/>
                </a:lnTo>
                <a:lnTo>
                  <a:pt x="1435480" y="12728"/>
                </a:lnTo>
                <a:lnTo>
                  <a:pt x="12728" y="315333"/>
                </a:lnTo>
                <a:close/>
              </a:path>
            </a:pathLst>
          </a:custGeom>
          <a:blipFill>
            <a:blip r:embed="rId2"/>
            <a:srcRect/>
            <a:stretch>
              <a:fillRect l="-173104" t="23847" r="3068" b="-74795"/>
            </a:stretch>
          </a:blipFill>
          <a:ln w="12713" cap="flat">
            <a:noFill/>
            <a:prstDash val="solid"/>
            <a:miter/>
          </a:ln>
        </p:spPr>
        <p:txBody>
          <a:bodyPr rtlCol="0" anchor="ctr"/>
          <a:lstStyle/>
          <a:p>
            <a:r>
              <a:rPr lang="en-US" noProof="0" dirty="0"/>
              <a:t> </a:t>
            </a:r>
          </a:p>
        </p:txBody>
      </p:sp>
      <p:sp>
        <p:nvSpPr>
          <p:cNvPr id="19" name="Freeform: Shape 18">
            <a:extLst>
              <a:ext uri="{FF2B5EF4-FFF2-40B4-BE49-F238E27FC236}">
                <a16:creationId xmlns:a16="http://schemas.microsoft.com/office/drawing/2014/main" id="{37DED860-B2F3-4B02-B7C4-F0FC61CFA7AC}"/>
              </a:ext>
            </a:extLst>
          </p:cNvPr>
          <p:cNvSpPr/>
          <p:nvPr/>
        </p:nvSpPr>
        <p:spPr>
          <a:xfrm>
            <a:off x="10792048" y="-12728"/>
            <a:ext cx="1398594" cy="1665599"/>
          </a:xfrm>
          <a:custGeom>
            <a:avLst/>
            <a:gdLst>
              <a:gd name="connsiteX0" fmla="*/ 1206619 w 1398594"/>
              <a:gd name="connsiteY0" fmla="*/ 12728 h 1665598"/>
              <a:gd name="connsiteX1" fmla="*/ 333133 w 1398594"/>
              <a:gd name="connsiteY1" fmla="*/ 1010815 h 1665598"/>
              <a:gd name="connsiteX2" fmla="*/ 12728 w 1398594"/>
              <a:gd name="connsiteY2" fmla="*/ 1656712 h 1665598"/>
              <a:gd name="connsiteX3" fmla="*/ 612852 w 1398594"/>
              <a:gd name="connsiteY3" fmla="*/ 1202804 h 1665598"/>
              <a:gd name="connsiteX4" fmla="*/ 1394793 w 1398594"/>
              <a:gd name="connsiteY4" fmla="*/ 297532 h 1665598"/>
              <a:gd name="connsiteX5" fmla="*/ 1394793 w 1398594"/>
              <a:gd name="connsiteY5" fmla="*/ 12728 h 16655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98594" h="1665598">
                <a:moveTo>
                  <a:pt x="1206619" y="12728"/>
                </a:moveTo>
                <a:lnTo>
                  <a:pt x="333133" y="1010815"/>
                </a:lnTo>
                <a:lnTo>
                  <a:pt x="12728" y="1656712"/>
                </a:lnTo>
                <a:lnTo>
                  <a:pt x="612852" y="1202804"/>
                </a:lnTo>
                <a:lnTo>
                  <a:pt x="1394793" y="297532"/>
                </a:lnTo>
                <a:lnTo>
                  <a:pt x="1394793" y="12728"/>
                </a:lnTo>
                <a:close/>
              </a:path>
            </a:pathLst>
          </a:custGeom>
          <a:gradFill>
            <a:gsLst>
              <a:gs pos="0">
                <a:schemeClr val="accent5">
                  <a:alpha val="5000"/>
                </a:schemeClr>
              </a:gs>
              <a:gs pos="100000">
                <a:schemeClr val="bg2">
                  <a:alpha val="20000"/>
                </a:schemeClr>
              </a:gs>
            </a:gsLst>
            <a:lin ang="3180000" scaled="0"/>
          </a:gradFill>
          <a:ln w="12713" cap="flat">
            <a:noFill/>
            <a:prstDash val="solid"/>
            <a:miter/>
          </a:ln>
        </p:spPr>
        <p:txBody>
          <a:bodyPr rtlCol="0" anchor="ctr"/>
          <a:lstStyle/>
          <a:p>
            <a:endParaRPr lang="en-US" noProof="0" dirty="0"/>
          </a:p>
        </p:txBody>
      </p:sp>
      <p:sp>
        <p:nvSpPr>
          <p:cNvPr id="18" name="Freeform: Shape 17">
            <a:extLst>
              <a:ext uri="{FF2B5EF4-FFF2-40B4-BE49-F238E27FC236}">
                <a16:creationId xmlns:a16="http://schemas.microsoft.com/office/drawing/2014/main" id="{A8325BE9-BD79-4F37-99D7-6CE4487E9256}"/>
              </a:ext>
            </a:extLst>
          </p:cNvPr>
          <p:cNvSpPr/>
          <p:nvPr/>
        </p:nvSpPr>
        <p:spPr>
          <a:xfrm>
            <a:off x="10686456" y="-12728"/>
            <a:ext cx="1513025" cy="1983461"/>
          </a:xfrm>
          <a:custGeom>
            <a:avLst/>
            <a:gdLst>
              <a:gd name="connsiteX0" fmla="*/ 1505410 w 1513024"/>
              <a:gd name="connsiteY0" fmla="*/ 12728 h 1983460"/>
              <a:gd name="connsiteX1" fmla="*/ 1504139 w 1513024"/>
              <a:gd name="connsiteY1" fmla="*/ 12728 h 1983460"/>
              <a:gd name="connsiteX2" fmla="*/ 12728 w 1513024"/>
              <a:gd name="connsiteY2" fmla="*/ 1699941 h 1983460"/>
              <a:gd name="connsiteX3" fmla="*/ 321691 w 1513024"/>
              <a:gd name="connsiteY3" fmla="*/ 1972031 h 1983460"/>
              <a:gd name="connsiteX4" fmla="*/ 1505410 w 1513024"/>
              <a:gd name="connsiteY4" fmla="*/ 633195 h 19834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13024" h="1983460">
                <a:moveTo>
                  <a:pt x="1505410" y="12728"/>
                </a:moveTo>
                <a:lnTo>
                  <a:pt x="1504139" y="12728"/>
                </a:lnTo>
                <a:lnTo>
                  <a:pt x="12728" y="1699941"/>
                </a:lnTo>
                <a:lnTo>
                  <a:pt x="321691" y="1972031"/>
                </a:lnTo>
                <a:lnTo>
                  <a:pt x="1505410" y="633195"/>
                </a:lnTo>
                <a:close/>
              </a:path>
            </a:pathLst>
          </a:custGeom>
          <a:blipFill>
            <a:blip r:embed="rId3"/>
            <a:srcRect/>
            <a:stretch>
              <a:fillRect l="10185" t="-69719" r="-101663" b="6375"/>
            </a:stretch>
          </a:blipFill>
          <a:ln w="12713" cap="flat">
            <a:noFill/>
            <a:prstDash val="solid"/>
            <a:miter/>
          </a:ln>
        </p:spPr>
        <p:txBody>
          <a:bodyPr rtlCol="0" anchor="ctr"/>
          <a:lstStyle/>
          <a:p>
            <a:endParaRPr lang="en-US" noProof="0" dirty="0"/>
          </a:p>
        </p:txBody>
      </p:sp>
    </p:spTree>
    <p:extLst>
      <p:ext uri="{BB962C8B-B14F-4D97-AF65-F5344CB8AC3E}">
        <p14:creationId xmlns:p14="http://schemas.microsoft.com/office/powerpoint/2010/main" val="28569575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B665BA1-66C5-4C23-B9BA-F1EDD450FA3F}" type="datetime3">
              <a:rPr lang="en-US" smtClean="0"/>
              <a:t>6 September 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25319767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F4F4428-25CE-497A-9941-367C16ECCEA0}" type="datetime3">
              <a:rPr lang="en-US" smtClean="0"/>
              <a:t>6 September 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1655730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DA53F8D-8F5F-4D98-B67F-54B571C7FB47}" type="datetime3">
              <a:rPr lang="en-US" smtClean="0"/>
              <a:t>6 September 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5228636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86C29FF-CCF6-46F0-B460-CA0EFD3579DE}" type="datetime3">
              <a:rPr lang="en-US" smtClean="0"/>
              <a:t>6 September 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3051904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AE4715-3104-467E-A5F5-3DDF7E4FA2A3}" type="datetime3">
              <a:rPr lang="en-US" smtClean="0"/>
              <a:t>6 September 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20858988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573F583-97E1-40F8-841A-DA31DC16C36F}" type="datetime3">
              <a:rPr lang="en-US" smtClean="0"/>
              <a:t>6 September 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8131893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96A5538-93A8-4427-B2D0-69F246BC64D3}" type="datetime3">
              <a:rPr lang="en-US" smtClean="0"/>
              <a:t>6 September 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4325308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theme" Target="../theme/theme2.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6487B0-7C3C-4749-A2B6-DB540BDFBDD3}" type="datetime3">
              <a:rPr lang="en-US" smtClean="0"/>
              <a:t>6 September 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F8585A-9C13-4586-A4AB-6DF698F2DFD9}" type="slidenum">
              <a:rPr lang="en-US" smtClean="0"/>
              <a:t>‹#›</a:t>
            </a:fld>
            <a:endParaRPr lang="en-US"/>
          </a:p>
        </p:txBody>
      </p:sp>
    </p:spTree>
    <p:extLst>
      <p:ext uri="{BB962C8B-B14F-4D97-AF65-F5344CB8AC3E}">
        <p14:creationId xmlns:p14="http://schemas.microsoft.com/office/powerpoint/2010/main" val="41979630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73" r:id="rId12"/>
    <p:sldLayoutId id="2147483676" r:id="rId13"/>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AC4949-77A1-40BB-B52A-9D549E788AAB}" type="datetime3">
              <a:rPr lang="en-US" smtClean="0"/>
              <a:t>6 September 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F9F505-338F-4A63-8E60-F3E66EC2060F}" type="slidenum">
              <a:rPr lang="en-GB" smtClean="0"/>
              <a:t>‹#›</a:t>
            </a:fld>
            <a:endParaRPr lang="en-GB"/>
          </a:p>
        </p:txBody>
      </p:sp>
    </p:spTree>
    <p:extLst>
      <p:ext uri="{BB962C8B-B14F-4D97-AF65-F5344CB8AC3E}">
        <p14:creationId xmlns:p14="http://schemas.microsoft.com/office/powerpoint/2010/main" val="15111286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5" r:id="rId12"/>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5.xml"/></Relationships>
</file>

<file path=ppt/slides/_rels/slide11.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image" Target="../media/image20.jpeg"/><Relationship Id="rId1" Type="http://schemas.openxmlformats.org/officeDocument/2006/relationships/slideLayout" Target="../slideLayouts/slideLayout2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xml"/><Relationship Id="rId1" Type="http://schemas.openxmlformats.org/officeDocument/2006/relationships/slideLayout" Target="../slideLayouts/slideLayout20.xml"/><Relationship Id="rId5" Type="http://schemas.openxmlformats.org/officeDocument/2006/relationships/image" Target="../media/image9.jpeg"/><Relationship Id="rId4" Type="http://schemas.openxmlformats.org/officeDocument/2006/relationships/image" Target="../media/image8.jpeg"/></Relationships>
</file>

<file path=ppt/slides/_rels/slide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2.xml"/><Relationship Id="rId1" Type="http://schemas.openxmlformats.org/officeDocument/2006/relationships/slideLayout" Target="../slideLayouts/slideLayout20.xml"/><Relationship Id="rId5" Type="http://schemas.openxmlformats.org/officeDocument/2006/relationships/image" Target="../media/image12.jpeg"/><Relationship Id="rId4" Type="http://schemas.openxmlformats.org/officeDocument/2006/relationships/image" Target="../media/image11.jpeg"/></Relationships>
</file>

<file path=ppt/slides/_rels/slide6.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3.xml"/><Relationship Id="rId1" Type="http://schemas.openxmlformats.org/officeDocument/2006/relationships/slideLayout" Target="../slideLayouts/slideLayout20.xml"/><Relationship Id="rId4" Type="http://schemas.openxmlformats.org/officeDocument/2006/relationships/image" Target="../media/image14.jpeg"/></Relationships>
</file>

<file path=ppt/slides/_rels/slide7.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4.xml"/><Relationship Id="rId1" Type="http://schemas.openxmlformats.org/officeDocument/2006/relationships/slideLayout" Target="../slideLayouts/slideLayout20.xml"/></Relationships>
</file>

<file path=ppt/slides/_rels/slide8.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5.xml"/><Relationship Id="rId1" Type="http://schemas.openxmlformats.org/officeDocument/2006/relationships/slideLayout" Target="../slideLayouts/slideLayout20.xml"/></Relationships>
</file>

<file path=ppt/slides/_rels/slide9.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6.xml"/><Relationship Id="rId1" Type="http://schemas.openxmlformats.org/officeDocument/2006/relationships/slideLayout" Target="../slideLayouts/slideLayout20.xml"/><Relationship Id="rId4" Type="http://schemas.openxmlformats.org/officeDocument/2006/relationships/image" Target="../media/image1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Placeholder 8" descr="Kids on Desk Looking at Notebook">
            <a:extLst>
              <a:ext uri="{FF2B5EF4-FFF2-40B4-BE49-F238E27FC236}">
                <a16:creationId xmlns:a16="http://schemas.microsoft.com/office/drawing/2014/main" id="{F1EACC03-9DC7-4C77-9BAE-11CBF767B58D}"/>
              </a:ext>
            </a:extLst>
          </p:cNvPr>
          <p:cNvPicPr>
            <a:picLocks noGrp="1" noChangeAspect="1"/>
          </p:cNvPicPr>
          <p:nvPr>
            <p:ph type="pic" sz="quarter" idx="15"/>
          </p:nvPr>
        </p:nvPicPr>
        <p:blipFill rotWithShape="1">
          <a:blip r:embed="rId2">
            <a:extLst>
              <a:ext uri="{28A0092B-C50C-407E-A947-70E740481C1C}">
                <a14:useLocalDpi xmlns:a14="http://schemas.microsoft.com/office/drawing/2010/main" val="0"/>
              </a:ext>
            </a:extLst>
          </a:blip>
          <a:srcRect/>
          <a:stretch/>
        </p:blipFill>
        <p:spPr>
          <a:xfrm>
            <a:off x="0" y="982372"/>
            <a:ext cx="6230657" cy="5314602"/>
          </a:xfrm>
        </p:spPr>
      </p:pic>
      <p:sp>
        <p:nvSpPr>
          <p:cNvPr id="2" name="Title 1">
            <a:extLst>
              <a:ext uri="{FF2B5EF4-FFF2-40B4-BE49-F238E27FC236}">
                <a16:creationId xmlns:a16="http://schemas.microsoft.com/office/drawing/2014/main" id="{2FF535A0-9A52-40AD-972C-D0F96C905295}"/>
              </a:ext>
            </a:extLst>
          </p:cNvPr>
          <p:cNvSpPr>
            <a:spLocks noGrp="1"/>
          </p:cNvSpPr>
          <p:nvPr>
            <p:ph type="ctrTitle"/>
          </p:nvPr>
        </p:nvSpPr>
        <p:spPr>
          <a:xfrm rot="840000">
            <a:off x="7191696" y="2726139"/>
            <a:ext cx="4851352" cy="1827069"/>
          </a:xfrm>
        </p:spPr>
        <p:txBody>
          <a:bodyPr>
            <a:normAutofit/>
          </a:bodyPr>
          <a:lstStyle/>
          <a:p>
            <a:pPr algn="ctr" rtl="1"/>
            <a:r>
              <a:rPr lang="ar-EG" sz="2800" dirty="0">
                <a:latin typeface="Sakkal Majalla" panose="02000000000000000000" pitchFamily="2" charset="-78"/>
                <a:cs typeface="Sakkal Majalla" panose="02000000000000000000" pitchFamily="2" charset="-78"/>
              </a:rPr>
              <a:t>المجال :الحركى </a:t>
            </a:r>
            <a:br>
              <a:rPr lang="ar-EG" sz="2800" dirty="0">
                <a:latin typeface="Sakkal Majalla" panose="02000000000000000000" pitchFamily="2" charset="-78"/>
                <a:cs typeface="Sakkal Majalla" panose="02000000000000000000" pitchFamily="2" charset="-78"/>
              </a:rPr>
            </a:br>
            <a:r>
              <a:rPr lang="ar-EG" sz="2800" dirty="0">
                <a:latin typeface="Sakkal Majalla" panose="02000000000000000000" pitchFamily="2" charset="-78"/>
                <a:cs typeface="Sakkal Majalla" panose="02000000000000000000" pitchFamily="2" charset="-78"/>
              </a:rPr>
              <a:t>الهدف :- </a:t>
            </a:r>
            <a:r>
              <a:rPr lang="ar-EG" sz="2800" b="1" dirty="0">
                <a:latin typeface="Sakkal Majalla" panose="02000000000000000000" pitchFamily="2" charset="-78"/>
                <a:cs typeface="Sakkal Majalla" panose="02000000000000000000" pitchFamily="2" charset="-78"/>
              </a:rPr>
              <a:t>مسك مضرب تنس الطاولة بطريقة صحيحة</a:t>
            </a:r>
            <a:endParaRPr lang="ru-RU" sz="2800" dirty="0">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60F8552E-B074-40E4-86BB-6C7663A2AEBA}"/>
              </a:ext>
            </a:extLst>
          </p:cNvPr>
          <p:cNvSpPr txBox="1"/>
          <p:nvPr/>
        </p:nvSpPr>
        <p:spPr>
          <a:xfrm rot="682258">
            <a:off x="8507898" y="5207176"/>
            <a:ext cx="3101008" cy="646331"/>
          </a:xfrm>
          <a:prstGeom prst="rect">
            <a:avLst/>
          </a:prstGeom>
          <a:noFill/>
        </p:spPr>
        <p:txBody>
          <a:bodyPr wrap="square" rtlCol="0">
            <a:spAutoFit/>
          </a:bodyPr>
          <a:lstStyle/>
          <a:p>
            <a:pPr algn="ctr"/>
            <a:r>
              <a:rPr lang="ar-EG" dirty="0">
                <a:solidFill>
                  <a:schemeClr val="bg1"/>
                </a:solidFill>
              </a:rPr>
              <a:t>يعتمد الهدف على الحركات الكبرى  والتأزر البصرى</a:t>
            </a:r>
            <a:endParaRPr lang="en-US" dirty="0">
              <a:solidFill>
                <a:schemeClr val="bg1"/>
              </a:solidFill>
            </a:endParaRPr>
          </a:p>
        </p:txBody>
      </p:sp>
      <p:sp>
        <p:nvSpPr>
          <p:cNvPr id="7" name="TextBox 6">
            <a:extLst>
              <a:ext uri="{FF2B5EF4-FFF2-40B4-BE49-F238E27FC236}">
                <a16:creationId xmlns:a16="http://schemas.microsoft.com/office/drawing/2014/main" id="{1D4CFF74-7E71-45DB-B3E7-D3F0747E29FE}"/>
              </a:ext>
            </a:extLst>
          </p:cNvPr>
          <p:cNvSpPr txBox="1"/>
          <p:nvPr/>
        </p:nvSpPr>
        <p:spPr>
          <a:xfrm>
            <a:off x="5693646" y="2968487"/>
            <a:ext cx="45719" cy="460513"/>
          </a:xfrm>
          <a:prstGeom prst="rect">
            <a:avLst/>
          </a:prstGeom>
          <a:noFill/>
        </p:spPr>
        <p:txBody>
          <a:bodyPr wrap="square" rtlCol="0">
            <a:spAutoFit/>
          </a:bodyPr>
          <a:lstStyle/>
          <a:p>
            <a:endParaRPr lang="en-US" dirty="0"/>
          </a:p>
        </p:txBody>
      </p:sp>
      <p:pic>
        <p:nvPicPr>
          <p:cNvPr id="13" name="Picture 12">
            <a:extLst>
              <a:ext uri="{FF2B5EF4-FFF2-40B4-BE49-F238E27FC236}">
                <a16:creationId xmlns:a16="http://schemas.microsoft.com/office/drawing/2014/main" id="{6BA4566D-9F1F-49F5-8143-3ADBD0CB54FF}"/>
              </a:ext>
            </a:extLst>
          </p:cNvPr>
          <p:cNvPicPr>
            <a:picLocks noChangeAspect="1"/>
          </p:cNvPicPr>
          <p:nvPr/>
        </p:nvPicPr>
        <p:blipFill>
          <a:blip r:embed="rId3">
            <a:clrChange>
              <a:clrFrom>
                <a:srgbClr val="FFFCFF"/>
              </a:clrFrom>
              <a:clrTo>
                <a:srgbClr val="FFFCFF">
                  <a:alpha val="0"/>
                </a:srgbClr>
              </a:clrTo>
            </a:clrChange>
            <a:extLst>
              <a:ext uri="{28A0092B-C50C-407E-A947-70E740481C1C}">
                <a14:useLocalDpi xmlns:a14="http://schemas.microsoft.com/office/drawing/2010/main" val="0"/>
              </a:ext>
            </a:extLst>
          </a:blip>
          <a:stretch>
            <a:fillRect/>
          </a:stretch>
        </p:blipFill>
        <p:spPr>
          <a:xfrm rot="798864">
            <a:off x="9695101" y="503793"/>
            <a:ext cx="1124804" cy="971217"/>
          </a:xfrm>
          <a:prstGeom prst="rect">
            <a:avLst/>
          </a:prstGeom>
        </p:spPr>
      </p:pic>
    </p:spTree>
    <p:extLst>
      <p:ext uri="{BB962C8B-B14F-4D97-AF65-F5344CB8AC3E}">
        <p14:creationId xmlns:p14="http://schemas.microsoft.com/office/powerpoint/2010/main" val="22435287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45AB00-1C5C-4EB0-B93F-C03AB7A9BC6F}"/>
              </a:ext>
            </a:extLst>
          </p:cNvPr>
          <p:cNvSpPr>
            <a:spLocks noGrp="1"/>
          </p:cNvSpPr>
          <p:nvPr>
            <p:ph type="title"/>
          </p:nvPr>
        </p:nvSpPr>
        <p:spPr>
          <a:xfrm>
            <a:off x="3884503" y="418376"/>
            <a:ext cx="3968496" cy="832104"/>
          </a:xfrm>
        </p:spPr>
        <p:txBody>
          <a:bodyPr>
            <a:normAutofit/>
          </a:bodyPr>
          <a:lstStyle/>
          <a:p>
            <a:pPr algn="ctr"/>
            <a:r>
              <a:rPr lang="ar-EG" dirty="0"/>
              <a:t>مسك مضرب تنس الطاولة بطريقة صحيحة</a:t>
            </a:r>
            <a:endParaRPr lang="en-US" dirty="0"/>
          </a:p>
        </p:txBody>
      </p:sp>
      <p:sp>
        <p:nvSpPr>
          <p:cNvPr id="4" name="Slide Number Placeholder 3">
            <a:extLst>
              <a:ext uri="{FF2B5EF4-FFF2-40B4-BE49-F238E27FC236}">
                <a16:creationId xmlns:a16="http://schemas.microsoft.com/office/drawing/2014/main" id="{1D6158BA-8D0B-4C52-9952-51D361C7F3ED}"/>
              </a:ext>
            </a:extLst>
          </p:cNvPr>
          <p:cNvSpPr>
            <a:spLocks noGrp="1"/>
          </p:cNvSpPr>
          <p:nvPr>
            <p:ph type="sldNum" sz="quarter" idx="12"/>
          </p:nvPr>
        </p:nvSpPr>
        <p:spPr/>
        <p:txBody>
          <a:bodyPr/>
          <a:lstStyle/>
          <a:p>
            <a:fld id="{98C0CDE5-970C-4CC4-BF43-0DA127E73E82}" type="slidenum">
              <a:rPr lang="en-US" smtClean="0"/>
              <a:t>10</a:t>
            </a:fld>
            <a:endParaRPr lang="en-US" dirty="0"/>
          </a:p>
        </p:txBody>
      </p:sp>
      <p:sp>
        <p:nvSpPr>
          <p:cNvPr id="7" name="Rounded Rectangle 6"/>
          <p:cNvSpPr/>
          <p:nvPr/>
        </p:nvSpPr>
        <p:spPr>
          <a:xfrm>
            <a:off x="4010891" y="5581626"/>
            <a:ext cx="4170217" cy="601489"/>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US" dirty="0"/>
          </a:p>
        </p:txBody>
      </p:sp>
      <p:sp>
        <p:nvSpPr>
          <p:cNvPr id="8" name="TextBox 7"/>
          <p:cNvSpPr txBox="1"/>
          <p:nvPr/>
        </p:nvSpPr>
        <p:spPr>
          <a:xfrm>
            <a:off x="4728173" y="5728481"/>
            <a:ext cx="2735651" cy="307777"/>
          </a:xfrm>
          <a:prstGeom prst="rect">
            <a:avLst/>
          </a:prstGeom>
          <a:solidFill>
            <a:schemeClr val="accent4">
              <a:lumMod val="20000"/>
              <a:lumOff val="80000"/>
            </a:schemeClr>
          </a:solidFill>
        </p:spPr>
        <p:txBody>
          <a:bodyPr wrap="square" rtlCol="0">
            <a:spAutoFit/>
          </a:bodyPr>
          <a:lstStyle/>
          <a:p>
            <a:pPr algn="ctr" rtl="1"/>
            <a:r>
              <a:rPr lang="en-US" sz="1400" b="1" u="none" baseline="0" dirty="0">
                <a:solidFill>
                  <a:schemeClr val="tx1"/>
                </a:solidFill>
                <a:latin typeface="Sakkal Majalla" panose="02000000000000000000" pitchFamily="2" charset="-78"/>
                <a:cs typeface="Sakkal Majalla" panose="02000000000000000000" pitchFamily="2" charset="-78"/>
              </a:rPr>
              <a:t>https://youtu.be/_FrhQK_txxA</a:t>
            </a:r>
            <a:endParaRPr lang="ar-EG" sz="1400" b="1" u="none" baseline="0" dirty="0">
              <a:solidFill>
                <a:schemeClr val="tx1"/>
              </a:solidFill>
              <a:latin typeface="Sakkal Majalla" panose="02000000000000000000" pitchFamily="2" charset="-78"/>
              <a:cs typeface="Sakkal Majalla" panose="02000000000000000000" pitchFamily="2" charset="-78"/>
            </a:endParaRPr>
          </a:p>
        </p:txBody>
      </p:sp>
      <p:pic>
        <p:nvPicPr>
          <p:cNvPr id="3074" name="Picture 2" descr="1">
            <a:extLst>
              <a:ext uri="{FF2B5EF4-FFF2-40B4-BE49-F238E27FC236}">
                <a16:creationId xmlns:a16="http://schemas.microsoft.com/office/drawing/2014/main" id="{202B71BD-94E2-44E3-9ED6-2DECE4653BC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10236" y="1397336"/>
            <a:ext cx="5800364" cy="3637508"/>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566369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45AB00-1C5C-4EB0-B93F-C03AB7A9BC6F}"/>
              </a:ext>
            </a:extLst>
          </p:cNvPr>
          <p:cNvSpPr>
            <a:spLocks noGrp="1"/>
          </p:cNvSpPr>
          <p:nvPr>
            <p:ph type="title"/>
          </p:nvPr>
        </p:nvSpPr>
        <p:spPr>
          <a:xfrm>
            <a:off x="2715426" y="586854"/>
            <a:ext cx="5408881" cy="934831"/>
          </a:xfrm>
        </p:spPr>
        <p:txBody>
          <a:bodyPr>
            <a:normAutofit/>
          </a:bodyPr>
          <a:lstStyle/>
          <a:p>
            <a:pPr algn="ctr"/>
            <a:r>
              <a:rPr lang="ar-EG" dirty="0">
                <a:latin typeface="Sakkal Majalla" panose="02000000000000000000" pitchFamily="2" charset="-78"/>
                <a:cs typeface="Sakkal Majalla" panose="02000000000000000000" pitchFamily="2" charset="-78"/>
              </a:rPr>
              <a:t>قبضة القلم </a:t>
            </a:r>
            <a:endParaRPr lang="en-US" dirty="0">
              <a:latin typeface="Sakkal Majalla" panose="02000000000000000000" pitchFamily="2" charset="-78"/>
              <a:cs typeface="Sakkal Majalla" panose="02000000000000000000" pitchFamily="2" charset="-78"/>
            </a:endParaRPr>
          </a:p>
        </p:txBody>
      </p:sp>
      <p:sp>
        <p:nvSpPr>
          <p:cNvPr id="4" name="Slide Number Placeholder 3">
            <a:extLst>
              <a:ext uri="{FF2B5EF4-FFF2-40B4-BE49-F238E27FC236}">
                <a16:creationId xmlns:a16="http://schemas.microsoft.com/office/drawing/2014/main" id="{1D6158BA-8D0B-4C52-9952-51D361C7F3E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C0CDE5-970C-4CC4-BF43-0DA127E73E82}"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9" name="Rounded Rectangle 8"/>
          <p:cNvSpPr/>
          <p:nvPr/>
        </p:nvSpPr>
        <p:spPr>
          <a:xfrm>
            <a:off x="4053780" y="5627592"/>
            <a:ext cx="3826141" cy="334287"/>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US" dirty="0"/>
          </a:p>
        </p:txBody>
      </p:sp>
      <p:sp>
        <p:nvSpPr>
          <p:cNvPr id="10" name="Rectangle 9"/>
          <p:cNvSpPr/>
          <p:nvPr/>
        </p:nvSpPr>
        <p:spPr>
          <a:xfrm>
            <a:off x="4861418" y="5656235"/>
            <a:ext cx="2210862" cy="276999"/>
          </a:xfrm>
          <a:prstGeom prst="rect">
            <a:avLst/>
          </a:prstGeom>
        </p:spPr>
        <p:txBody>
          <a:bodyPr wrap="none">
            <a:spAutoFit/>
          </a:bodyPr>
          <a:lstStyle/>
          <a:p>
            <a:pPr lvl="0" algn="ctr" rtl="1">
              <a:defRPr/>
            </a:pPr>
            <a:r>
              <a:rPr lang="en-US" sz="1200" dirty="0">
                <a:solidFill>
                  <a:schemeClr val="accent1">
                    <a:lumMod val="50000"/>
                  </a:schemeClr>
                </a:solidFill>
                <a:latin typeface="Arial" panose="020B0604020202020204" pitchFamily="34" charset="0"/>
                <a:cs typeface="Arial" panose="020B0604020202020204" pitchFamily="34" charset="0"/>
              </a:rPr>
              <a:t>https://youtu.be/Z4efvBm_Srk</a:t>
            </a:r>
            <a:endParaRPr lang="ar-SA" sz="1200" dirty="0">
              <a:solidFill>
                <a:schemeClr val="accent1">
                  <a:lumMod val="50000"/>
                </a:schemeClr>
              </a:solidFill>
              <a:latin typeface="Arial" panose="020B0604020202020204" pitchFamily="34" charset="0"/>
            </a:endParaRPr>
          </a:p>
        </p:txBody>
      </p:sp>
      <p:pic>
        <p:nvPicPr>
          <p:cNvPr id="5" name="Media Placeholder 4" descr="معلومات عن كرة التنس - موضوع">
            <a:extLst>
              <a:ext uri="{FF2B5EF4-FFF2-40B4-BE49-F238E27FC236}">
                <a16:creationId xmlns:a16="http://schemas.microsoft.com/office/drawing/2014/main" id="{59B2F106-0EDE-4D72-AE3F-3049020CF8AD}"/>
              </a:ext>
            </a:extLst>
          </p:cNvPr>
          <p:cNvPicPr>
            <a:picLocks noGrp="1" noChangeAspect="1" noChangeArrowheads="1"/>
          </p:cNvPicPr>
          <p:nvPr>
            <p:ph type="media" sz="quarter" idx="13"/>
          </p:nvPr>
        </p:nvPicPr>
        <p:blipFill>
          <a:blip r:embed="rId2">
            <a:extLst>
              <a:ext uri="{28A0092B-C50C-407E-A947-70E740481C1C}">
                <a14:useLocalDpi xmlns:a14="http://schemas.microsoft.com/office/drawing/2010/main" val="0"/>
              </a:ext>
            </a:extLst>
          </a:blip>
          <a:srcRect/>
          <a:stretch>
            <a:fillRect/>
          </a:stretch>
        </p:blipFill>
        <p:spPr bwMode="auto">
          <a:xfrm>
            <a:off x="2052016" y="1952625"/>
            <a:ext cx="3105150" cy="2901597"/>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a:extLst>
            <a:ext uri="{909E8E84-426E-40DD-AFC4-6F175D3DCCD1}">
              <a14:hiddenFill xmlns:a14="http://schemas.microsoft.com/office/drawing/2010/main">
                <a:solidFill>
                  <a:srgbClr val="FFFFFF"/>
                </a:solidFill>
              </a14:hiddenFill>
            </a:ext>
          </a:extLst>
        </p:spPr>
      </p:pic>
      <p:pic>
        <p:nvPicPr>
          <p:cNvPr id="1030" name="Picture 6" descr="مضرب كرة الطاولة - ويكيبيديا">
            <a:extLst>
              <a:ext uri="{FF2B5EF4-FFF2-40B4-BE49-F238E27FC236}">
                <a16:creationId xmlns:a16="http://schemas.microsoft.com/office/drawing/2014/main" id="{0B5A00D2-0D95-4316-8A50-C1160359FCE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52609" y="2000250"/>
            <a:ext cx="3105150" cy="2853972"/>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039370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997526"/>
            <a:ext cx="9144000" cy="775999"/>
          </a:xfrm>
        </p:spPr>
        <p:txBody>
          <a:bodyPr>
            <a:normAutofit/>
          </a:bodyPr>
          <a:lstStyle/>
          <a:p>
            <a:r>
              <a:rPr lang="ar-AE" sz="2800" b="1" dirty="0">
                <a:latin typeface="Sakkal Majalla" panose="02000000000000000000" pitchFamily="2" charset="-78"/>
                <a:cs typeface="Sakkal Majalla" panose="02000000000000000000" pitchFamily="2" charset="-78"/>
              </a:rPr>
              <a:t>العنوان الرئيسي للهدف</a:t>
            </a:r>
            <a:r>
              <a:rPr lang="ar-EG" sz="2800" b="1" dirty="0">
                <a:latin typeface="Sakkal Majalla" panose="02000000000000000000" pitchFamily="2" charset="-78"/>
                <a:cs typeface="Sakkal Majalla" panose="02000000000000000000" pitchFamily="2" charset="-78"/>
              </a:rPr>
              <a:t>: مسك مضرب تنس الطاولة بطريقة صحيحة</a:t>
            </a:r>
            <a:endParaRPr lang="en-US" sz="2800" b="1" dirty="0">
              <a:latin typeface="Sakkal Majalla" panose="02000000000000000000" pitchFamily="2" charset="-78"/>
              <a:cs typeface="Sakkal Majalla" panose="02000000000000000000" pitchFamily="2" charset="-78"/>
            </a:endParaRPr>
          </a:p>
        </p:txBody>
      </p:sp>
      <p:sp>
        <p:nvSpPr>
          <p:cNvPr id="3" name="Subtitle 2"/>
          <p:cNvSpPr>
            <a:spLocks noGrp="1"/>
          </p:cNvSpPr>
          <p:nvPr>
            <p:ph type="subTitle" idx="1"/>
          </p:nvPr>
        </p:nvSpPr>
        <p:spPr/>
        <p:txBody>
          <a:bodyPr>
            <a:normAutofit/>
          </a:bodyPr>
          <a:lstStyle/>
          <a:p>
            <a:r>
              <a:rPr lang="ar-AE" sz="2000" b="1" dirty="0">
                <a:latin typeface="Sakkal Majalla" panose="02000000000000000000" pitchFamily="2" charset="-78"/>
                <a:cs typeface="Sakkal Majalla" panose="02000000000000000000" pitchFamily="2" charset="-78"/>
              </a:rPr>
              <a:t>مقدم الهدف:</a:t>
            </a:r>
            <a:r>
              <a:rPr lang="ar-EG" sz="2000" b="1" dirty="0">
                <a:latin typeface="Sakkal Majalla" panose="02000000000000000000" pitchFamily="2" charset="-78"/>
                <a:cs typeface="Sakkal Majalla" panose="02000000000000000000" pitchFamily="2" charset="-78"/>
              </a:rPr>
              <a:t> وفاء بخيت بولس </a:t>
            </a:r>
            <a:endParaRPr lang="en-US" sz="2000" b="1"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27751696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9195BEB-A072-45D8-848D-E8CA744F9022}"/>
              </a:ext>
            </a:extLst>
          </p:cNvPr>
          <p:cNvSpPr>
            <a:spLocks noGrp="1"/>
          </p:cNvSpPr>
          <p:nvPr>
            <p:ph type="title"/>
          </p:nvPr>
        </p:nvSpPr>
        <p:spPr>
          <a:xfrm rot="-360000">
            <a:off x="408791" y="1147269"/>
            <a:ext cx="3933620" cy="734415"/>
          </a:xfrm>
        </p:spPr>
        <p:txBody>
          <a:bodyPr anchor="ctr">
            <a:noAutofit/>
          </a:bodyPr>
          <a:lstStyle/>
          <a:p>
            <a:pPr algn="ctr" rtl="1"/>
            <a:r>
              <a:rPr lang="ar-AE" sz="2800" b="1" dirty="0">
                <a:latin typeface="Sakkal Majalla" panose="02000000000000000000" pitchFamily="2" charset="-78"/>
                <a:cs typeface="Sakkal Majalla" panose="02000000000000000000" pitchFamily="2" charset="-78"/>
              </a:rPr>
              <a:t>مسك مضرب تنس الطاولة بطريقة صحيحة</a:t>
            </a:r>
            <a:endParaRPr lang="en-US" sz="2800" b="1" dirty="0">
              <a:latin typeface="Sakkal Majalla" panose="02000000000000000000" pitchFamily="2" charset="-78"/>
              <a:cs typeface="Sakkal Majalla" panose="02000000000000000000" pitchFamily="2" charset="-78"/>
            </a:endParaRPr>
          </a:p>
        </p:txBody>
      </p:sp>
      <p:sp>
        <p:nvSpPr>
          <p:cNvPr id="2" name="Text Placeholder 1">
            <a:extLst>
              <a:ext uri="{FF2B5EF4-FFF2-40B4-BE49-F238E27FC236}">
                <a16:creationId xmlns:a16="http://schemas.microsoft.com/office/drawing/2014/main" id="{6587D558-5792-4FF7-9111-65F4C874C61B}"/>
              </a:ext>
            </a:extLst>
          </p:cNvPr>
          <p:cNvSpPr>
            <a:spLocks noGrp="1"/>
          </p:cNvSpPr>
          <p:nvPr>
            <p:ph type="body" idx="1"/>
          </p:nvPr>
        </p:nvSpPr>
        <p:spPr>
          <a:xfrm>
            <a:off x="718805" y="2260595"/>
            <a:ext cx="3913632" cy="804672"/>
          </a:xfrm>
        </p:spPr>
        <p:txBody>
          <a:bodyPr>
            <a:normAutofit/>
          </a:bodyPr>
          <a:lstStyle/>
          <a:p>
            <a:pPr algn="ctr" rtl="1"/>
            <a:r>
              <a:rPr lang="ar-AE" sz="2400" dirty="0">
                <a:latin typeface="Sakkal Majalla" panose="02000000000000000000" pitchFamily="2" charset="-78"/>
                <a:cs typeface="Sakkal Majalla" panose="02000000000000000000" pitchFamily="2" charset="-78"/>
              </a:rPr>
              <a:t>المجال الحركي</a:t>
            </a:r>
            <a:endParaRPr lang="en-US" sz="2400" dirty="0">
              <a:latin typeface="Sakkal Majalla" panose="02000000000000000000" pitchFamily="2" charset="-78"/>
              <a:cs typeface="Sakkal Majalla" panose="02000000000000000000" pitchFamily="2" charset="-78"/>
            </a:endParaRPr>
          </a:p>
        </p:txBody>
      </p:sp>
      <p:sp>
        <p:nvSpPr>
          <p:cNvPr id="6" name="Text Placeholder 5">
            <a:extLst>
              <a:ext uri="{FF2B5EF4-FFF2-40B4-BE49-F238E27FC236}">
                <a16:creationId xmlns:a16="http://schemas.microsoft.com/office/drawing/2014/main" id="{FE58025A-9737-434D-AE90-0CC9E7990286}"/>
              </a:ext>
            </a:extLst>
          </p:cNvPr>
          <p:cNvSpPr>
            <a:spLocks noGrp="1"/>
          </p:cNvSpPr>
          <p:nvPr>
            <p:ph type="body" sz="quarter" idx="13"/>
          </p:nvPr>
        </p:nvSpPr>
        <p:spPr>
          <a:xfrm>
            <a:off x="622300" y="3065267"/>
            <a:ext cx="4127310" cy="1800244"/>
          </a:xfrm>
        </p:spPr>
        <p:txBody>
          <a:bodyPr>
            <a:normAutofit/>
          </a:bodyPr>
          <a:lstStyle/>
          <a:p>
            <a:pPr marL="0" indent="0" algn="r" rtl="1">
              <a:buNone/>
            </a:pPr>
            <a:r>
              <a:rPr lang="ar-AE" sz="1200" dirty="0">
                <a:latin typeface="Arial" panose="020B0604020202020204" pitchFamily="34" charset="0"/>
                <a:cs typeface="Arial" panose="020B0604020202020204" pitchFamily="34" charset="0"/>
              </a:rPr>
              <a:t>.</a:t>
            </a:r>
          </a:p>
          <a:p>
            <a:pPr marL="0" indent="0" algn="r" rtl="1">
              <a:buNone/>
            </a:pPr>
            <a:endParaRPr lang="ar-AE" sz="120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03E8D56A-2615-403F-A09F-BC30DF1EE768}"/>
              </a:ext>
            </a:extLst>
          </p:cNvPr>
          <p:cNvSpPr>
            <a:spLocks noGrp="1"/>
          </p:cNvSpPr>
          <p:nvPr>
            <p:ph type="sldNum" sz="quarter" idx="12"/>
          </p:nvPr>
        </p:nvSpPr>
        <p:spPr/>
        <p:txBody>
          <a:bodyPr/>
          <a:lstStyle/>
          <a:p>
            <a:fld id="{98C0CDE5-970C-4CC4-BF43-0DA127E73E82}" type="slidenum">
              <a:rPr lang="en-US" smtClean="0"/>
              <a:pPr/>
              <a:t>3</a:t>
            </a:fld>
            <a:endParaRPr lang="en-US" dirty="0"/>
          </a:p>
        </p:txBody>
      </p:sp>
      <p:sp>
        <p:nvSpPr>
          <p:cNvPr id="7" name="Date Placeholder 6"/>
          <p:cNvSpPr>
            <a:spLocks noGrp="1"/>
          </p:cNvSpPr>
          <p:nvPr>
            <p:ph type="dt" sz="half" idx="10"/>
          </p:nvPr>
        </p:nvSpPr>
        <p:spPr/>
        <p:txBody>
          <a:bodyPr/>
          <a:lstStyle/>
          <a:p>
            <a:fld id="{5B15B7AE-9453-41D7-AC83-A2E65FBBCAE4}" type="datetime3">
              <a:rPr lang="en-US" noProof="0" smtClean="0"/>
              <a:t>6 September 2020</a:t>
            </a:fld>
            <a:endParaRPr lang="en-US" noProof="0" dirty="0"/>
          </a:p>
        </p:txBody>
      </p:sp>
      <p:sp>
        <p:nvSpPr>
          <p:cNvPr id="10" name="TextBox 9">
            <a:extLst>
              <a:ext uri="{FF2B5EF4-FFF2-40B4-BE49-F238E27FC236}">
                <a16:creationId xmlns:a16="http://schemas.microsoft.com/office/drawing/2014/main" id="{E4683075-873C-4545-A366-D92C495E3093}"/>
              </a:ext>
            </a:extLst>
          </p:cNvPr>
          <p:cNvSpPr txBox="1"/>
          <p:nvPr/>
        </p:nvSpPr>
        <p:spPr>
          <a:xfrm>
            <a:off x="420937" y="3404413"/>
            <a:ext cx="4129158" cy="1600438"/>
          </a:xfrm>
          <a:prstGeom prst="rect">
            <a:avLst/>
          </a:prstGeom>
          <a:noFill/>
        </p:spPr>
        <p:txBody>
          <a:bodyPr wrap="square">
            <a:spAutoFit/>
          </a:bodyPr>
          <a:lstStyle/>
          <a:p>
            <a:pPr marL="285750" indent="-285750" algn="r" rtl="1">
              <a:buFont typeface="Arial" panose="020B0604020202020204" pitchFamily="34" charset="0"/>
              <a:buChar char="•"/>
            </a:pPr>
            <a:r>
              <a:rPr lang="ar-EG" sz="1400" dirty="0">
                <a:solidFill>
                  <a:srgbClr val="FF0000"/>
                </a:solidFill>
                <a:latin typeface="Sakkal Majalla" panose="02000000000000000000" pitchFamily="2" charset="-78"/>
                <a:cs typeface="Sakkal Majalla" panose="02000000000000000000" pitchFamily="2" charset="-78"/>
              </a:rPr>
              <a:t> </a:t>
            </a:r>
            <a:r>
              <a:rPr lang="ar-EG" sz="1400" dirty="0">
                <a:latin typeface="Sakkal Majalla" panose="02000000000000000000" pitchFamily="2" charset="-78"/>
                <a:cs typeface="Sakkal Majalla" panose="02000000000000000000" pitchFamily="2" charset="-78"/>
              </a:rPr>
              <a:t>النقاط الهامة</a:t>
            </a:r>
          </a:p>
          <a:p>
            <a:pPr marL="285750" indent="-285750" algn="r" rtl="1">
              <a:buFont typeface="Arial" panose="020B0604020202020204" pitchFamily="34" charset="0"/>
              <a:buChar char="•"/>
            </a:pPr>
            <a:r>
              <a:rPr lang="ar-EG" sz="1400" dirty="0">
                <a:solidFill>
                  <a:srgbClr val="FF0000"/>
                </a:solidFill>
                <a:latin typeface="Sakkal Majalla" panose="02000000000000000000" pitchFamily="2" charset="-78"/>
                <a:cs typeface="Sakkal Majalla" panose="02000000000000000000" pitchFamily="2" charset="-78"/>
              </a:rPr>
              <a:t> </a:t>
            </a:r>
            <a:r>
              <a:rPr lang="ar-EG" sz="1400" dirty="0">
                <a:latin typeface="Sakkal Majalla" panose="02000000000000000000" pitchFamily="2" charset="-78"/>
                <a:cs typeface="Sakkal Majalla" panose="02000000000000000000" pitchFamily="2" charset="-78"/>
              </a:rPr>
              <a:t>مسكة المضرب</a:t>
            </a:r>
          </a:p>
          <a:p>
            <a:pPr marL="285750" indent="-285750" algn="r" rtl="1">
              <a:buFont typeface="Arial" panose="020B0604020202020204" pitchFamily="34" charset="0"/>
              <a:buChar char="•"/>
            </a:pPr>
            <a:r>
              <a:rPr lang="ar-EG" sz="1400" dirty="0">
                <a:solidFill>
                  <a:srgbClr val="FF0000"/>
                </a:solidFill>
                <a:latin typeface="Sakkal Majalla" panose="02000000000000000000" pitchFamily="2" charset="-78"/>
                <a:cs typeface="Sakkal Majalla" panose="02000000000000000000" pitchFamily="2" charset="-78"/>
              </a:rPr>
              <a:t> </a:t>
            </a:r>
            <a:r>
              <a:rPr lang="ar-EG" sz="1400" dirty="0">
                <a:latin typeface="Sakkal Majalla" panose="02000000000000000000" pitchFamily="2" charset="-78"/>
                <a:cs typeface="Sakkal Majalla" panose="02000000000000000000" pitchFamily="2" charset="-78"/>
              </a:rPr>
              <a:t>وضع الأستعداد وحركة القدمين</a:t>
            </a:r>
          </a:p>
          <a:p>
            <a:pPr marL="285750" indent="-285750" algn="r" rtl="1">
              <a:buFont typeface="Arial" panose="020B0604020202020204" pitchFamily="34" charset="0"/>
              <a:buChar char="•"/>
            </a:pPr>
            <a:r>
              <a:rPr lang="ar-EG" sz="1400" dirty="0">
                <a:solidFill>
                  <a:srgbClr val="FF0000"/>
                </a:solidFill>
                <a:latin typeface="Sakkal Majalla" panose="02000000000000000000" pitchFamily="2" charset="-78"/>
                <a:cs typeface="Sakkal Majalla" panose="02000000000000000000" pitchFamily="2" charset="-78"/>
              </a:rPr>
              <a:t> </a:t>
            </a:r>
            <a:r>
              <a:rPr lang="ar-EG" sz="1400" dirty="0">
                <a:latin typeface="Sakkal Majalla" panose="02000000000000000000" pitchFamily="2" charset="-78"/>
                <a:cs typeface="Sakkal Majalla" panose="02000000000000000000" pitchFamily="2" charset="-78"/>
              </a:rPr>
              <a:t>الدورانات وزوايا المضرب</a:t>
            </a:r>
          </a:p>
          <a:p>
            <a:pPr algn="r" rtl="1"/>
            <a:r>
              <a:rPr lang="ar-EG" sz="1400" dirty="0">
                <a:latin typeface="Sakkal Majalla" panose="02000000000000000000" pitchFamily="2" charset="-78"/>
                <a:cs typeface="Sakkal Majalla" panose="02000000000000000000" pitchFamily="2" charset="-78"/>
              </a:rPr>
              <a:t> </a:t>
            </a:r>
          </a:p>
          <a:p>
            <a:pPr marL="285750" indent="-285750" algn="r" rtl="1">
              <a:buFont typeface="Arial" panose="020B0604020202020204" pitchFamily="34" charset="0"/>
              <a:buChar char="•"/>
            </a:pPr>
            <a:endParaRPr lang="ar-EG" sz="1400" dirty="0">
              <a:solidFill>
                <a:srgbClr val="FF0000"/>
              </a:solidFill>
              <a:latin typeface="Sakkal Majalla" panose="02000000000000000000" pitchFamily="2" charset="-78"/>
              <a:cs typeface="Sakkal Majalla" panose="02000000000000000000" pitchFamily="2" charset="-78"/>
            </a:endParaRPr>
          </a:p>
          <a:p>
            <a:pPr algn="r" rtl="1"/>
            <a:r>
              <a:rPr lang="ar-EG" sz="1400" dirty="0"/>
              <a:t> </a:t>
            </a:r>
            <a:endParaRPr lang="ar-EG" sz="1800" b="1" baseline="0" dirty="0">
              <a:latin typeface="Sakkal Majalla" panose="02000000000000000000" pitchFamily="2" charset="-78"/>
              <a:cs typeface="Sakkal Majalla" panose="02000000000000000000" pitchFamily="2" charset="-78"/>
            </a:endParaRPr>
          </a:p>
        </p:txBody>
      </p:sp>
      <p:pic>
        <p:nvPicPr>
          <p:cNvPr id="11" name="Picture 2">
            <a:extLst>
              <a:ext uri="{FF2B5EF4-FFF2-40B4-BE49-F238E27FC236}">
                <a16:creationId xmlns:a16="http://schemas.microsoft.com/office/drawing/2014/main" id="{E67AD9DF-56E9-4623-BE37-A9279588EA9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665950">
            <a:off x="6360118" y="217304"/>
            <a:ext cx="4631807" cy="54500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691922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3469948323"/>
              </p:ext>
            </p:extLst>
          </p:nvPr>
        </p:nvGraphicFramePr>
        <p:xfrm>
          <a:off x="154004" y="224444"/>
          <a:ext cx="11906451" cy="6488295"/>
        </p:xfrm>
        <a:graphic>
          <a:graphicData uri="http://schemas.openxmlformats.org/drawingml/2006/table">
            <a:tbl>
              <a:tblPr firstRow="1" bandRow="1">
                <a:tableStyleId>{5940675A-B579-460E-94D1-54222C63F5DA}</a:tableStyleId>
              </a:tblPr>
              <a:tblGrid>
                <a:gridCol w="4298430">
                  <a:extLst>
                    <a:ext uri="{9D8B030D-6E8A-4147-A177-3AD203B41FA5}">
                      <a16:colId xmlns:a16="http://schemas.microsoft.com/office/drawing/2014/main" val="20000"/>
                    </a:ext>
                  </a:extLst>
                </a:gridCol>
                <a:gridCol w="3413704">
                  <a:extLst>
                    <a:ext uri="{9D8B030D-6E8A-4147-A177-3AD203B41FA5}">
                      <a16:colId xmlns:a16="http://schemas.microsoft.com/office/drawing/2014/main" val="2032493190"/>
                    </a:ext>
                  </a:extLst>
                </a:gridCol>
                <a:gridCol w="2789162">
                  <a:extLst>
                    <a:ext uri="{9D8B030D-6E8A-4147-A177-3AD203B41FA5}">
                      <a16:colId xmlns:a16="http://schemas.microsoft.com/office/drawing/2014/main" val="4078435238"/>
                    </a:ext>
                  </a:extLst>
                </a:gridCol>
                <a:gridCol w="1405155">
                  <a:extLst>
                    <a:ext uri="{9D8B030D-6E8A-4147-A177-3AD203B41FA5}">
                      <a16:colId xmlns:a16="http://schemas.microsoft.com/office/drawing/2014/main" val="20001"/>
                    </a:ext>
                  </a:extLst>
                </a:gridCol>
              </a:tblGrid>
              <a:tr h="462492">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المراجعة:أ. عشبه الغفلي / أ. جمعه شعيب </a:t>
                      </a:r>
                      <a:endParaRPr lang="en-US"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الإعداد </a:t>
                      </a:r>
                      <a:r>
                        <a:rPr lang="ar-EG" sz="1200" b="1" dirty="0">
                          <a:latin typeface="Sakkal Majalla" panose="02000000000000000000" pitchFamily="2" charset="-78"/>
                          <a:cs typeface="Sakkal Majalla" panose="02000000000000000000" pitchFamily="2" charset="-78"/>
                        </a:rPr>
                        <a:t> وفاء بخيت بولس .</a:t>
                      </a:r>
                      <a:endParaRPr lang="en-US"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fontAlgn="ctr"/>
                      <a:r>
                        <a:rPr lang="ar-EG" sz="1200" b="0" dirty="0">
                          <a:solidFill>
                            <a:schemeClr val="tx1"/>
                          </a:solidFill>
                          <a:latin typeface="Sakkal Majalla" panose="02000000000000000000" pitchFamily="2" charset="-78"/>
                          <a:cs typeface="Sakkal Majalla" panose="02000000000000000000" pitchFamily="2" charset="-78"/>
                        </a:rPr>
                        <a:t>مسك مضرب تنس الطاولة بطريقة صحيحة</a:t>
                      </a:r>
                      <a:r>
                        <a:rPr lang="ar-EG" sz="1200" dirty="0">
                          <a:latin typeface="Sakkal Majalla" panose="02000000000000000000" pitchFamily="2" charset="-78"/>
                          <a:cs typeface="Sakkal Majalla" panose="02000000000000000000" pitchFamily="2" charset="-78"/>
                        </a:rPr>
                        <a:t>.</a:t>
                      </a:r>
                      <a:endParaRPr lang="ar-AE" sz="1200" b="1" i="0" u="none" strike="noStrike" dirty="0">
                        <a:solidFill>
                          <a:srgbClr val="000000"/>
                        </a:solidFill>
                        <a:effectLst/>
                        <a:latin typeface="Sakkal Majalla" panose="02000000000000000000" pitchFamily="2" charset="-78"/>
                        <a:cs typeface="Sakkal Majalla" panose="02000000000000000000" pitchFamily="2" charset="-78"/>
                      </a:endParaRPr>
                    </a:p>
                  </a:txBody>
                  <a:tcPr marL="9525" marR="9525" marT="9525" marB="0"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dirty="0">
                          <a:latin typeface="Sakkal Majalla" panose="02000000000000000000" pitchFamily="2" charset="-78"/>
                          <a:cs typeface="Sakkal Majalla" panose="02000000000000000000" pitchFamily="2" charset="-78"/>
                        </a:rPr>
                        <a:t>الهدف</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385406">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200" b="1">
                          <a:latin typeface="Sakkal Majalla" panose="02000000000000000000" pitchFamily="2" charset="-78"/>
                          <a:cs typeface="Sakkal Majalla" panose="02000000000000000000" pitchFamily="2" charset="-78"/>
                        </a:rPr>
                        <a:t>الفئة </a:t>
                      </a:r>
                      <a:r>
                        <a:rPr lang="ar-AE" sz="1200" b="1" smtClean="0">
                          <a:latin typeface="Sakkal Majalla" panose="02000000000000000000" pitchFamily="2" charset="-78"/>
                          <a:cs typeface="Sakkal Majalla" panose="02000000000000000000" pitchFamily="2" charset="-78"/>
                        </a:rPr>
                        <a:t>العمرية:10-11</a:t>
                      </a:r>
                    </a:p>
                    <a:p>
                      <a:pPr marL="0" marR="0" lvl="0" indent="0" algn="ctr" defTabSz="914400" rtl="1" eaLnBrk="1" fontAlgn="auto" latinLnBrk="0" hangingPunct="1">
                        <a:lnSpc>
                          <a:spcPct val="100000"/>
                        </a:lnSpc>
                        <a:spcBef>
                          <a:spcPts val="0"/>
                        </a:spcBef>
                        <a:spcAft>
                          <a:spcPts val="0"/>
                        </a:spcAft>
                        <a:buClrTx/>
                        <a:buSzTx/>
                        <a:buFontTx/>
                        <a:buNone/>
                        <a:tabLst/>
                        <a:defRPr/>
                      </a:pPr>
                      <a:endParaRPr lang="ar-AE"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مستوى الشدة: متوسطة </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فئة الإعاقة : الاعاقة الذهنية</a:t>
                      </a:r>
                      <a:r>
                        <a:rPr lang="en-US" sz="1200" b="1" baseline="0" dirty="0">
                          <a:latin typeface="Sakkal Majalla" panose="02000000000000000000" pitchFamily="2" charset="-78"/>
                          <a:cs typeface="Sakkal Majalla" panose="02000000000000000000" pitchFamily="2" charset="-78"/>
                        </a:rPr>
                        <a:t> </a:t>
                      </a:r>
                      <a:endParaRPr lang="en-US"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dirty="0">
                          <a:latin typeface="Sakkal Majalla" panose="02000000000000000000" pitchFamily="2" charset="-78"/>
                          <a:cs typeface="Sakkal Majalla" panose="02000000000000000000" pitchFamily="2" charset="-78"/>
                        </a:rPr>
                        <a:t>بيانات الهدف</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12628275"/>
                  </a:ext>
                </a:extLst>
              </a:tr>
              <a:tr h="5568603">
                <a:tc gridSpan="3">
                  <a:txBody>
                    <a:bodyPr/>
                    <a:lstStyle/>
                    <a:p>
                      <a:pPr algn="r"/>
                      <a:r>
                        <a:rPr lang="ar-AE" sz="1200" b="0" dirty="0">
                          <a:solidFill>
                            <a:srgbClr val="FF0000"/>
                          </a:solidFill>
                          <a:latin typeface="Sakkal Majalla" panose="02000000000000000000" pitchFamily="2" charset="-78"/>
                          <a:cs typeface="Sakkal Majalla" panose="02000000000000000000" pitchFamily="2" charset="-78"/>
                        </a:rPr>
                        <a:t>درس </a:t>
                      </a:r>
                      <a:r>
                        <a:rPr lang="ar-EG" sz="1200" b="0" dirty="0">
                          <a:solidFill>
                            <a:srgbClr val="FF0000"/>
                          </a:solidFill>
                          <a:latin typeface="Sakkal Majalla" panose="02000000000000000000" pitchFamily="2" charset="-78"/>
                          <a:cs typeface="Sakkal Majalla" panose="02000000000000000000" pitchFamily="2" charset="-78"/>
                        </a:rPr>
                        <a:t>:  مسك مضرب تنس الطاولة بطريقة صحيحة</a:t>
                      </a:r>
                    </a:p>
                    <a:p>
                      <a:pPr algn="r"/>
                      <a:r>
                        <a:rPr lang="ar-EG" sz="1200" b="0" dirty="0">
                          <a:solidFill>
                            <a:srgbClr val="FF0000"/>
                          </a:solidFill>
                          <a:latin typeface="Sakkal Majalla" panose="02000000000000000000" pitchFamily="2" charset="-78"/>
                          <a:cs typeface="Sakkal Majalla" panose="02000000000000000000" pitchFamily="2" charset="-78"/>
                        </a:rPr>
                        <a:t>قصة : أنت  تستطيع .</a:t>
                      </a:r>
                    </a:p>
                    <a:p>
                      <a:pPr algn="r"/>
                      <a:r>
                        <a:rPr lang="ar-EG" sz="1200" b="0" i="0" kern="1200" dirty="0">
                          <a:solidFill>
                            <a:schemeClr val="tx1"/>
                          </a:solidFill>
                          <a:effectLst/>
                          <a:latin typeface="Sakkal Majalla" panose="02000000000000000000" pitchFamily="2" charset="-78"/>
                          <a:ea typeface="+mn-ea"/>
                          <a:cs typeface="Sakkal Majalla" panose="02000000000000000000" pitchFamily="2" charset="-78"/>
                        </a:rPr>
                        <a:t>وبدات حكاية ” حمدتو” عندما تعرض لحادث قطار في بلدته وهو في عمر العشر سنوات، ليفقد ذراعيه، وليبقى منطويا محبطا في منزله طوال 3 سنوات رافضا الخروج رغم محاولات الأصدقاء لتخليصه من حالة الاكتئاب التي كان يمر بها.</a:t>
                      </a:r>
                    </a:p>
                    <a:p>
                      <a:pPr algn="r"/>
                      <a:r>
                        <a:rPr lang="ar-EG" sz="1200" b="0" i="0" kern="1200" dirty="0">
                          <a:solidFill>
                            <a:schemeClr val="tx1"/>
                          </a:solidFill>
                          <a:effectLst/>
                          <a:latin typeface="Sakkal Majalla" panose="02000000000000000000" pitchFamily="2" charset="-78"/>
                          <a:ea typeface="+mn-ea"/>
                          <a:cs typeface="Sakkal Majalla" panose="02000000000000000000" pitchFamily="2" charset="-78"/>
                        </a:rPr>
                        <a:t>ولكنه بعد هذه السنوات الثلاث خرج من عزلته واستجاب لاصدقاءه واهله  ومارس لعبة كرة القدم، ولكن مدربه نصحه بالابتعاد عن اللعبة لأن إعاقته كانت تمنعه من الحماية عند السقوط على الأرض.</a:t>
                      </a:r>
                    </a:p>
                    <a:p>
                      <a:pPr algn="r"/>
                      <a:r>
                        <a:rPr lang="ar-EG" sz="1200" b="0" i="0" kern="1200" dirty="0">
                          <a:solidFill>
                            <a:schemeClr val="tx1"/>
                          </a:solidFill>
                          <a:effectLst/>
                          <a:latin typeface="Sakkal Majalla" panose="02000000000000000000" pitchFamily="2" charset="-78"/>
                          <a:ea typeface="+mn-ea"/>
                          <a:cs typeface="Sakkal Majalla" panose="02000000000000000000" pitchFamily="2" charset="-78"/>
                        </a:rPr>
                        <a:t>حمدتو لم ييأس وترك ” كرة القدم” ولجأ بعد ذلك للعبة تنس الطاولة – رغم صعوبة ممارستها بدون ذراعين – حباً في إثبات الذات وقهر المستحيل، وكان يضع مقبض المضرب تحت إبطيه لكنه جرب أن يضع المضرب في فمه ولاقت التجربة نجاحا منقطع النظير.</a:t>
                      </a:r>
                    </a:p>
                    <a:p>
                      <a:pPr algn="r"/>
                      <a:r>
                        <a:rPr lang="ar-EG" sz="1200" b="0" i="0" kern="1200" dirty="0">
                          <a:solidFill>
                            <a:schemeClr val="tx1"/>
                          </a:solidFill>
                          <a:effectLst/>
                          <a:latin typeface="Sakkal Majalla" panose="02000000000000000000" pitchFamily="2" charset="-78"/>
                          <a:ea typeface="+mn-ea"/>
                          <a:cs typeface="Sakkal Majalla" panose="02000000000000000000" pitchFamily="2" charset="-78"/>
                        </a:rPr>
                        <a:t>واحتاج اللاعب المصري المعجزة ثلاث سنوات ليتدرب على ذلك ومارس اللعبة وبدأ في تحقيق إنجازات.</a:t>
                      </a:r>
                    </a:p>
                    <a:p>
                      <a:pPr algn="r"/>
                      <a:r>
                        <a:rPr lang="ar-EG" sz="1200" b="0" i="0" kern="1200" dirty="0">
                          <a:solidFill>
                            <a:schemeClr val="tx1"/>
                          </a:solidFill>
                          <a:effectLst/>
                          <a:latin typeface="Sakkal Majalla" panose="02000000000000000000" pitchFamily="2" charset="-78"/>
                          <a:ea typeface="+mn-ea"/>
                          <a:cs typeface="Sakkal Majalla" panose="02000000000000000000" pitchFamily="2" charset="-78"/>
                        </a:rPr>
                        <a:t>هو الاصرار وحب التحدي والسعي لاثبات الذات والايمان بالقدرات هي الدوافع التي توصلنا الى النجاح، فتسلحوا بهذه الذخيرة اذا ما اردتم انجاز عمل اوتحقيق هدف في الحياة.</a:t>
                      </a:r>
                    </a:p>
                    <a:p>
                      <a:pPr marL="0" marR="0" lvl="0" indent="0" algn="r" defTabSz="914400" rtl="1" eaLnBrk="1" fontAlgn="auto" latinLnBrk="0" hangingPunct="1">
                        <a:lnSpc>
                          <a:spcPct val="100000"/>
                        </a:lnSpc>
                        <a:spcBef>
                          <a:spcPts val="0"/>
                        </a:spcBef>
                        <a:spcAft>
                          <a:spcPts val="0"/>
                        </a:spcAft>
                        <a:buClrTx/>
                        <a:buSzTx/>
                        <a:buFontTx/>
                        <a:buNone/>
                        <a:tabLst/>
                        <a:defRPr/>
                      </a:pPr>
                      <a:endParaRPr lang="ar-EG" sz="1200" b="0" baseline="0" dirty="0">
                        <a:latin typeface="Sakkal Majalla" panose="02000000000000000000" pitchFamily="2" charset="-78"/>
                        <a:cs typeface="Sakkal Majalla" panose="02000000000000000000"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endParaRPr lang="ar-EG" sz="1200" b="0" baseline="0" dirty="0">
                        <a:latin typeface="Sakkal Majalla" panose="02000000000000000000" pitchFamily="2" charset="-78"/>
                        <a:cs typeface="Sakkal Majalla" panose="02000000000000000000"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endParaRPr lang="ar-EG" sz="1200" b="0" baseline="0" dirty="0">
                        <a:latin typeface="Sakkal Majalla" panose="02000000000000000000" pitchFamily="2" charset="-78"/>
                        <a:cs typeface="Sakkal Majalla" panose="02000000000000000000"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endParaRPr lang="ar-EG" sz="1200" b="0" baseline="0" dirty="0">
                        <a:latin typeface="Sakkal Majalla" panose="02000000000000000000" pitchFamily="2" charset="-78"/>
                        <a:cs typeface="Sakkal Majalla" panose="02000000000000000000"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endParaRPr lang="ar-EG" sz="1200" b="0" baseline="0" dirty="0">
                        <a:latin typeface="Sakkal Majalla" panose="02000000000000000000" pitchFamily="2" charset="-78"/>
                        <a:cs typeface="Sakkal Majalla" panose="02000000000000000000"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endParaRPr lang="ar-EG" sz="1200" b="0" baseline="0" dirty="0">
                        <a:latin typeface="Sakkal Majalla" panose="02000000000000000000" pitchFamily="2" charset="-78"/>
                        <a:cs typeface="Sakkal Majalla" panose="02000000000000000000"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endParaRPr lang="ar-EG" sz="1200" b="0" baseline="0" dirty="0">
                        <a:latin typeface="Sakkal Majalla" panose="02000000000000000000" pitchFamily="2" charset="-78"/>
                        <a:cs typeface="Sakkal Majalla" panose="02000000000000000000"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endParaRPr lang="ar-EG" sz="1200" b="0" baseline="0" dirty="0">
                        <a:latin typeface="Sakkal Majalla" panose="02000000000000000000" pitchFamily="2" charset="-78"/>
                        <a:cs typeface="Sakkal Majalla" panose="02000000000000000000"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endParaRPr lang="ar-EG" sz="1200" b="0" baseline="0" dirty="0">
                        <a:latin typeface="Sakkal Majalla" panose="02000000000000000000" pitchFamily="2" charset="-78"/>
                        <a:cs typeface="Sakkal Majalla" panose="02000000000000000000"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endParaRPr lang="ar-EG" sz="1200" b="0" baseline="0" dirty="0">
                        <a:latin typeface="Sakkal Majalla" panose="02000000000000000000" pitchFamily="2" charset="-78"/>
                        <a:cs typeface="Sakkal Majalla" panose="02000000000000000000"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endParaRPr lang="ar-EG" sz="1200" b="0" baseline="0" dirty="0">
                        <a:latin typeface="Sakkal Majalla" panose="02000000000000000000" pitchFamily="2" charset="-78"/>
                        <a:cs typeface="Sakkal Majalla" panose="02000000000000000000"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endParaRPr lang="ar-EG" sz="1200" b="0" baseline="0" dirty="0">
                        <a:latin typeface="Sakkal Majalla" panose="02000000000000000000" pitchFamily="2" charset="-78"/>
                        <a:cs typeface="Sakkal Majalla" panose="02000000000000000000"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endParaRPr lang="ar-AE" sz="1200" b="0" baseline="0" dirty="0">
                        <a:latin typeface="Sakkal Majalla" panose="02000000000000000000" pitchFamily="2" charset="-78"/>
                        <a:cs typeface="Sakkal Majalla" panose="02000000000000000000" pitchFamily="2" charset="-78"/>
                      </a:endParaRPr>
                    </a:p>
                    <a:p>
                      <a:pPr algn="r" rtl="1"/>
                      <a:endParaRPr lang="ar-EG" sz="1200" b="0" i="0" kern="1200" dirty="0">
                        <a:solidFill>
                          <a:schemeClr val="tx1"/>
                        </a:solidFill>
                        <a:effectLst/>
                        <a:latin typeface="+mn-lt"/>
                        <a:ea typeface="+mn-ea"/>
                        <a:cs typeface="+mn-cs"/>
                      </a:endParaRPr>
                    </a:p>
                    <a:p>
                      <a:pPr algn="r" rtl="1"/>
                      <a:endParaRPr lang="ar-AE" sz="1200" b="0" baseline="0" dirty="0">
                        <a:latin typeface="Sakkal Majalla" panose="02000000000000000000" pitchFamily="2" charset="-78"/>
                        <a:cs typeface="Sakkal Majalla" panose="02000000000000000000" pitchFamily="2" charset="-78"/>
                      </a:endParaRPr>
                    </a:p>
                    <a:p>
                      <a:pPr algn="r" rtl="1"/>
                      <a:endParaRPr lang="ar-AE" sz="1200" b="0" baseline="0" dirty="0">
                        <a:latin typeface="Sakkal Majalla" panose="02000000000000000000" pitchFamily="2" charset="-78"/>
                        <a:cs typeface="Sakkal Majalla" panose="02000000000000000000" pitchFamily="2" charset="-78"/>
                      </a:endParaRPr>
                    </a:p>
                    <a:p>
                      <a:pPr algn="r" rtl="1"/>
                      <a:endParaRPr lang="ar-AE" sz="1200" b="0" baseline="0" dirty="0">
                        <a:latin typeface="Sakkal Majalla" panose="02000000000000000000" pitchFamily="2" charset="-78"/>
                        <a:cs typeface="Sakkal Majalla" panose="02000000000000000000" pitchFamily="2" charset="-78"/>
                      </a:endParaRPr>
                    </a:p>
                    <a:p>
                      <a:pPr algn="r" rtl="1"/>
                      <a:endParaRPr lang="ar-AE" sz="1200" b="0" baseline="0"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a:p>
                  </a:txBody>
                  <a:tcPr/>
                </a:tc>
                <a:tc>
                  <a:txBody>
                    <a:bodyPr/>
                    <a:lstStyle/>
                    <a:p>
                      <a:pPr algn="r" rtl="1"/>
                      <a:endParaRPr lang="ar-AE" sz="1200" b="0" dirty="0">
                        <a:latin typeface="Sakkal Majalla" panose="02000000000000000000" pitchFamily="2" charset="-78"/>
                        <a:cs typeface="Sakkal Majalla" panose="02000000000000000000" pitchFamily="2" charset="-78"/>
                      </a:endParaRPr>
                    </a:p>
                    <a:p>
                      <a:pPr algn="r" rtl="1"/>
                      <a:r>
                        <a:rPr lang="ar-AE" sz="1200" b="0" dirty="0">
                          <a:latin typeface="Sakkal Majalla" panose="02000000000000000000" pitchFamily="2" charset="-78"/>
                          <a:cs typeface="Sakkal Majalla" panose="02000000000000000000" pitchFamily="2" charset="-78"/>
                        </a:rPr>
                        <a:t>كتاب</a:t>
                      </a:r>
                      <a:r>
                        <a:rPr lang="ar-AE" sz="1200" b="0" baseline="0" dirty="0">
                          <a:latin typeface="Sakkal Majalla" panose="02000000000000000000" pitchFamily="2" charset="-78"/>
                          <a:cs typeface="Sakkal Majalla" panose="02000000000000000000" pitchFamily="2" charset="-78"/>
                        </a:rPr>
                        <a:t> الطالب </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bl>
          </a:graphicData>
        </a:graphic>
      </p:graphicFrame>
      <p:sp>
        <p:nvSpPr>
          <p:cNvPr id="9" name="Date Placeholder 8"/>
          <p:cNvSpPr>
            <a:spLocks noGrp="1"/>
          </p:cNvSpPr>
          <p:nvPr>
            <p:ph type="dt" sz="half" idx="10"/>
          </p:nvPr>
        </p:nvSpPr>
        <p:spPr/>
        <p:txBody>
          <a:bodyPr/>
          <a:lstStyle/>
          <a:p>
            <a:fld id="{F81D01CF-05FC-40DD-9306-5E37CEF60A8F}" type="datetime3">
              <a:rPr lang="en-US" smtClean="0"/>
              <a:t>6 September 2020</a:t>
            </a:fld>
            <a:endParaRPr lang="en-GB"/>
          </a:p>
        </p:txBody>
      </p:sp>
      <p:sp>
        <p:nvSpPr>
          <p:cNvPr id="15" name="Slide Number Placeholder 14"/>
          <p:cNvSpPr>
            <a:spLocks noGrp="1"/>
          </p:cNvSpPr>
          <p:nvPr>
            <p:ph type="sldNum" sz="quarter" idx="12"/>
          </p:nvPr>
        </p:nvSpPr>
        <p:spPr/>
        <p:txBody>
          <a:bodyPr/>
          <a:lstStyle/>
          <a:p>
            <a:fld id="{60F9F505-338F-4A63-8E60-F3E66EC2060F}" type="slidenum">
              <a:rPr lang="en-GB" smtClean="0"/>
              <a:t>4</a:t>
            </a:fld>
            <a:endParaRPr lang="en-GB"/>
          </a:p>
        </p:txBody>
      </p:sp>
      <p:pic>
        <p:nvPicPr>
          <p:cNvPr id="2" name="Picture 1" descr="إبراهيم حمدتو يروي رحلة وصوله للعالمية في تنس الطاولة">
            <a:extLst>
              <a:ext uri="{FF2B5EF4-FFF2-40B4-BE49-F238E27FC236}">
                <a16:creationId xmlns:a16="http://schemas.microsoft.com/office/drawing/2014/main" id="{855427E6-BCC9-4C99-9EDD-9B93A3C742A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7275" y="3905956"/>
            <a:ext cx="2847975" cy="2239109"/>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pic>
        <p:nvPicPr>
          <p:cNvPr id="4" name="Picture 3" descr="بالفيديو.. مصري يلعب تنس الطاولة بـ&quot;فمه&quot; أبهر العالم">
            <a:extLst>
              <a:ext uri="{FF2B5EF4-FFF2-40B4-BE49-F238E27FC236}">
                <a16:creationId xmlns:a16="http://schemas.microsoft.com/office/drawing/2014/main" id="{49E7C704-7F6E-46DC-BA6C-F9E6CD7C004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67339" y="3905956"/>
            <a:ext cx="2857500" cy="2239109"/>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pic>
        <p:nvPicPr>
          <p:cNvPr id="6" name="Picture 6" descr="رغم خسارته.. إبراهيم حمدتو يلفت أنظار العالم بدورة الألعاب الباراليمبية -  اليوم السابع">
            <a:extLst>
              <a:ext uri="{FF2B5EF4-FFF2-40B4-BE49-F238E27FC236}">
                <a16:creationId xmlns:a16="http://schemas.microsoft.com/office/drawing/2014/main" id="{6DCC2639-54BF-4190-BAA1-045826964DB4}"/>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451693" y="3905956"/>
            <a:ext cx="2857500" cy="2261687"/>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476133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756556342"/>
              </p:ext>
            </p:extLst>
          </p:nvPr>
        </p:nvGraphicFramePr>
        <p:xfrm>
          <a:off x="154004" y="224444"/>
          <a:ext cx="11906451" cy="6416501"/>
        </p:xfrm>
        <a:graphic>
          <a:graphicData uri="http://schemas.openxmlformats.org/drawingml/2006/table">
            <a:tbl>
              <a:tblPr firstRow="1" bandRow="1">
                <a:tableStyleId>{5940675A-B579-460E-94D1-54222C63F5DA}</a:tableStyleId>
              </a:tblPr>
              <a:tblGrid>
                <a:gridCol w="4298430">
                  <a:extLst>
                    <a:ext uri="{9D8B030D-6E8A-4147-A177-3AD203B41FA5}">
                      <a16:colId xmlns:a16="http://schemas.microsoft.com/office/drawing/2014/main" val="20000"/>
                    </a:ext>
                  </a:extLst>
                </a:gridCol>
                <a:gridCol w="3413704">
                  <a:extLst>
                    <a:ext uri="{9D8B030D-6E8A-4147-A177-3AD203B41FA5}">
                      <a16:colId xmlns:a16="http://schemas.microsoft.com/office/drawing/2014/main" val="2032493190"/>
                    </a:ext>
                  </a:extLst>
                </a:gridCol>
                <a:gridCol w="2789162">
                  <a:extLst>
                    <a:ext uri="{9D8B030D-6E8A-4147-A177-3AD203B41FA5}">
                      <a16:colId xmlns:a16="http://schemas.microsoft.com/office/drawing/2014/main" val="4078435238"/>
                    </a:ext>
                  </a:extLst>
                </a:gridCol>
                <a:gridCol w="1405155">
                  <a:extLst>
                    <a:ext uri="{9D8B030D-6E8A-4147-A177-3AD203B41FA5}">
                      <a16:colId xmlns:a16="http://schemas.microsoft.com/office/drawing/2014/main" val="20001"/>
                    </a:ext>
                  </a:extLst>
                </a:gridCol>
              </a:tblGrid>
              <a:tr h="462492">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المراجعة:أ. عشبه الغفلي / أ. جمعه شعيب </a:t>
                      </a:r>
                      <a:endParaRPr lang="en-US"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الإعداد </a:t>
                      </a:r>
                      <a:r>
                        <a:rPr lang="ar-EG" sz="1200" b="1" dirty="0">
                          <a:latin typeface="Sakkal Majalla" panose="02000000000000000000" pitchFamily="2" charset="-78"/>
                          <a:cs typeface="Sakkal Majalla" panose="02000000000000000000" pitchFamily="2" charset="-78"/>
                        </a:rPr>
                        <a:t> وفاء بخيت بولس .</a:t>
                      </a:r>
                      <a:endParaRPr lang="en-US"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fontAlgn="ctr"/>
                      <a:r>
                        <a:rPr lang="ar-EG" sz="1200" dirty="0">
                          <a:latin typeface="Sakkal Majalla" panose="02000000000000000000" pitchFamily="2" charset="-78"/>
                          <a:cs typeface="Sakkal Majalla" panose="02000000000000000000" pitchFamily="2" charset="-78"/>
                        </a:rPr>
                        <a:t>رسم أكثر من شكل مألوف.</a:t>
                      </a:r>
                      <a:endParaRPr lang="ar-AE" sz="1200" b="1" i="0" u="none" strike="noStrike" dirty="0">
                        <a:solidFill>
                          <a:srgbClr val="000000"/>
                        </a:solidFill>
                        <a:effectLst/>
                        <a:latin typeface="Sakkal Majalla" panose="02000000000000000000" pitchFamily="2" charset="-78"/>
                        <a:cs typeface="Sakkal Majalla" panose="02000000000000000000" pitchFamily="2" charset="-78"/>
                      </a:endParaRPr>
                    </a:p>
                  </a:txBody>
                  <a:tcPr marL="9525" marR="9525" marT="9525" marB="0"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dirty="0">
                          <a:latin typeface="Sakkal Majalla" panose="02000000000000000000" pitchFamily="2" charset="-78"/>
                          <a:cs typeface="Sakkal Majalla" panose="02000000000000000000" pitchFamily="2" charset="-78"/>
                        </a:rPr>
                        <a:t>الهدف</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385406">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الفئة العمرية:</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مستوى الشدة: متوسطة </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فئة الإعاقة : الاعاقة الذهنية</a:t>
                      </a:r>
                      <a:r>
                        <a:rPr lang="en-US" sz="1200" b="1" baseline="0" dirty="0">
                          <a:latin typeface="Sakkal Majalla" panose="02000000000000000000" pitchFamily="2" charset="-78"/>
                          <a:cs typeface="Sakkal Majalla" panose="02000000000000000000" pitchFamily="2" charset="-78"/>
                        </a:rPr>
                        <a:t> </a:t>
                      </a:r>
                      <a:endParaRPr lang="en-US"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dirty="0">
                          <a:latin typeface="Sakkal Majalla" panose="02000000000000000000" pitchFamily="2" charset="-78"/>
                          <a:cs typeface="Sakkal Majalla" panose="02000000000000000000" pitchFamily="2" charset="-78"/>
                        </a:rPr>
                        <a:t>بيانات الهدف</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12628275"/>
                  </a:ext>
                </a:extLst>
              </a:tr>
              <a:tr h="5568603">
                <a:tc gridSpan="3">
                  <a:txBody>
                    <a:bodyPr/>
                    <a:lstStyle/>
                    <a:p>
                      <a:pPr algn="r"/>
                      <a:r>
                        <a:rPr lang="ar-AE" sz="1200" b="0" dirty="0">
                          <a:solidFill>
                            <a:srgbClr val="FF0000"/>
                          </a:solidFill>
                          <a:latin typeface="Sakkal Majalla" panose="02000000000000000000" pitchFamily="2" charset="-78"/>
                          <a:cs typeface="Sakkal Majalla" panose="02000000000000000000" pitchFamily="2" charset="-78"/>
                        </a:rPr>
                        <a:t>درس </a:t>
                      </a:r>
                      <a:r>
                        <a:rPr lang="ar-EG" sz="1200" b="0" dirty="0">
                          <a:solidFill>
                            <a:srgbClr val="FF0000"/>
                          </a:solidFill>
                          <a:latin typeface="Sakkal Majalla" panose="02000000000000000000" pitchFamily="2" charset="-78"/>
                          <a:cs typeface="Sakkal Majalla" panose="02000000000000000000" pitchFamily="2" charset="-78"/>
                        </a:rPr>
                        <a:t>:  مسك مضرب تنس الطاولة بطريقة صحيحة:</a:t>
                      </a:r>
                    </a:p>
                    <a:p>
                      <a:pPr algn="r"/>
                      <a:r>
                        <a:rPr lang="ar-EG" sz="1200" b="0" dirty="0">
                          <a:solidFill>
                            <a:srgbClr val="FF0000"/>
                          </a:solidFill>
                          <a:latin typeface="Sakkal Majalla" panose="02000000000000000000" pitchFamily="2" charset="-78"/>
                          <a:cs typeface="Sakkal Majalla" panose="02000000000000000000" pitchFamily="2" charset="-78"/>
                        </a:rPr>
                        <a:t>الجزء التانى من القصة .</a:t>
                      </a:r>
                    </a:p>
                    <a:p>
                      <a:pPr algn="r"/>
                      <a:endParaRPr lang="ar-AE" sz="1200" b="0" baseline="0" dirty="0">
                        <a:latin typeface="Sakkal Majalla" panose="02000000000000000000" pitchFamily="2" charset="-78"/>
                        <a:cs typeface="Sakkal Majalla" panose="02000000000000000000" pitchFamily="2" charset="-78"/>
                      </a:endParaRPr>
                    </a:p>
                    <a:p>
                      <a:pPr algn="r"/>
                      <a:r>
                        <a:rPr lang="ar-EG" sz="1200" b="0" i="0" kern="1200" dirty="0">
                          <a:solidFill>
                            <a:schemeClr val="tx1"/>
                          </a:solidFill>
                          <a:effectLst/>
                          <a:latin typeface="Sakkal Majalla" panose="02000000000000000000" pitchFamily="2" charset="-78"/>
                          <a:ea typeface="+mn-ea"/>
                          <a:cs typeface="Sakkal Majalla" panose="02000000000000000000" pitchFamily="2" charset="-78"/>
                        </a:rPr>
                        <a:t>المباراة لم تكن إعتيادية، وقد كسرت كل القوانين وتخطّت جميع الأفكار والخيالات، وإمتلأت بالاصرار والتحدي والالهام، وكان مصدر ذلك كله اللاعب العربي المصري ” إبراهيم حمدتو” الذي كان يلعب ويواجه خصمه بدون ذراعين، ….</a:t>
                      </a:r>
                    </a:p>
                    <a:p>
                      <a:pPr algn="r"/>
                      <a:r>
                        <a:rPr lang="ar-EG" sz="1200" b="0" i="0" kern="1200" dirty="0">
                          <a:solidFill>
                            <a:schemeClr val="tx1"/>
                          </a:solidFill>
                          <a:effectLst/>
                          <a:latin typeface="Sakkal Majalla" panose="02000000000000000000" pitchFamily="2" charset="-78"/>
                          <a:ea typeface="+mn-ea"/>
                          <a:cs typeface="Sakkal Majalla" panose="02000000000000000000" pitchFamily="2" charset="-78"/>
                        </a:rPr>
                        <a:t>نعم ، كان حمدتو يمسك المضرب بأسنانه، ويرسل الكرة مستعيناً برجله وقوة عضلات عنقه، والاهم من ذلك ماتراه في وجه وعيني هذا الاربعيني من عزيمة واصرار على منافسة لاعبين يواجهونه بيد واحدة او اثنتين.</a:t>
                      </a:r>
                    </a:p>
                    <a:p>
                      <a:pPr algn="r"/>
                      <a:r>
                        <a:rPr lang="ar-EG" sz="1200" b="0" i="0" kern="1200" dirty="0">
                          <a:solidFill>
                            <a:schemeClr val="tx1"/>
                          </a:solidFill>
                          <a:effectLst/>
                          <a:latin typeface="Sakkal Majalla" panose="02000000000000000000" pitchFamily="2" charset="-78"/>
                          <a:ea typeface="+mn-ea"/>
                          <a:cs typeface="Sakkal Majalla" panose="02000000000000000000" pitchFamily="2" charset="-78"/>
                        </a:rPr>
                        <a:t>و” حمدتو” مبتور الذراعين اثر حادث تعرض له في صغره، ورغم ذلك يؤكد لنا في كل حركة وارسال واستقبال للكرة الصغيرة ان لا شيء مستحيل في هذه الحياة وبان الاصرار والجدّ والتصميم هم الاساس للمنافسة والنجاح في الحياة، وفي الرياضة.</a:t>
                      </a:r>
                    </a:p>
                    <a:p>
                      <a:pPr algn="r"/>
                      <a:r>
                        <a:rPr lang="ar-EG" sz="1200" b="0" i="0" kern="1200" dirty="0">
                          <a:solidFill>
                            <a:schemeClr val="tx1"/>
                          </a:solidFill>
                          <a:effectLst/>
                          <a:latin typeface="Sakkal Majalla" panose="02000000000000000000" pitchFamily="2" charset="-78"/>
                          <a:ea typeface="+mn-ea"/>
                          <a:cs typeface="Sakkal Majalla" panose="02000000000000000000" pitchFamily="2" charset="-78"/>
                        </a:rPr>
                        <a:t>كان “حمدتو” في المركز الرابع عالمياً، بثلاثة أشواط دون رد،.</a:t>
                      </a:r>
                    </a:p>
                    <a:p>
                      <a:pPr algn="r"/>
                      <a:r>
                        <a:rPr lang="ar-EG" sz="1200" b="0" i="0" kern="1200" dirty="0">
                          <a:solidFill>
                            <a:schemeClr val="tx1"/>
                          </a:solidFill>
                          <a:effectLst/>
                          <a:latin typeface="Sakkal Majalla" panose="02000000000000000000" pitchFamily="2" charset="-78"/>
                          <a:ea typeface="+mn-ea"/>
                          <a:cs typeface="Sakkal Majalla" panose="02000000000000000000" pitchFamily="2" charset="-78"/>
                        </a:rPr>
                        <a:t>، فقد أبهر الجميع بقوة ايمانه بنفسه وبقدراته، فهو اللاعب الوحيد حول العالم من ذوي الإعاقة الذي يمارس “تنس  الطاولة” بذراعين مبتورين، وهو يعطينا بذلك درسا ويؤكّد، بان لا مستحيل مهما عاندتك ظروف الحياة وتقلباتها،….</a:t>
                      </a:r>
                    </a:p>
                    <a:p>
                      <a:pPr algn="r"/>
                      <a:r>
                        <a:rPr lang="ar-EG" sz="1200" b="0" i="0" kern="1200" dirty="0">
                          <a:solidFill>
                            <a:schemeClr val="tx1"/>
                          </a:solidFill>
                          <a:effectLst/>
                          <a:latin typeface="Sakkal Majalla" panose="02000000000000000000" pitchFamily="2" charset="-78"/>
                          <a:ea typeface="+mn-ea"/>
                          <a:cs typeface="Sakkal Majalla" panose="02000000000000000000" pitchFamily="2" charset="-78"/>
                        </a:rPr>
                        <a:t>وأصبح “حمدتو” بطلا على منصات التواصل الإجتماعي، الى جانب بطولاته في ملاعب ” التنس”، بعدما عرض فيديو على اليوتيوب بعنوان :” لا شيء مستحيل” حقق حوالي 2.3 مليون مشاهدة.</a:t>
                      </a:r>
                    </a:p>
                    <a:p>
                      <a:pPr algn="r"/>
                      <a:r>
                        <a:rPr lang="ar-EG" sz="1200" b="0" i="0" kern="1200" dirty="0">
                          <a:solidFill>
                            <a:schemeClr val="tx1"/>
                          </a:solidFill>
                          <a:effectLst/>
                          <a:latin typeface="Sakkal Majalla" panose="02000000000000000000" pitchFamily="2" charset="-78"/>
                          <a:ea typeface="+mn-ea"/>
                          <a:cs typeface="Sakkal Majalla" panose="02000000000000000000" pitchFamily="2" charset="-78"/>
                        </a:rPr>
                        <a:t>قصة ومسيرة اللاعب المصري تضرب مثلا كيف يمكن لشخص بحجم اعاقته ان يعمل بجد ويثبت ذاته ويصنع اسما واثرا له في الحياة، ….</a:t>
                      </a:r>
                    </a:p>
                    <a:p>
                      <a:pPr algn="r" rtl="1"/>
                      <a:endParaRPr lang="ar-EG" sz="1200" b="0" baseline="0" dirty="0">
                        <a:latin typeface="Sakkal Majalla" panose="02000000000000000000" pitchFamily="2" charset="-78"/>
                        <a:cs typeface="Sakkal Majalla" panose="02000000000000000000" pitchFamily="2" charset="-78"/>
                      </a:endParaRPr>
                    </a:p>
                    <a:p>
                      <a:pPr algn="r" rtl="1"/>
                      <a:endParaRPr lang="ar-EG" sz="1200" b="0" i="0" kern="1200" dirty="0">
                        <a:solidFill>
                          <a:schemeClr val="tx1"/>
                        </a:solidFill>
                        <a:effectLst/>
                        <a:latin typeface="+mn-lt"/>
                        <a:ea typeface="+mn-ea"/>
                        <a:cs typeface="+mn-cs"/>
                      </a:endParaRPr>
                    </a:p>
                    <a:p>
                      <a:pPr algn="r" rtl="1"/>
                      <a:endParaRPr lang="ar-EG" sz="1200" b="0" i="0" kern="1200" dirty="0">
                        <a:solidFill>
                          <a:schemeClr val="tx1"/>
                        </a:solidFill>
                        <a:effectLst/>
                        <a:latin typeface="+mn-lt"/>
                        <a:ea typeface="+mn-ea"/>
                        <a:cs typeface="+mn-cs"/>
                      </a:endParaRPr>
                    </a:p>
                    <a:p>
                      <a:pPr algn="r" rtl="1"/>
                      <a:endParaRPr lang="ar-EG" sz="1200" b="0" i="0" kern="1200" dirty="0">
                        <a:solidFill>
                          <a:schemeClr val="tx1"/>
                        </a:solidFill>
                        <a:effectLst/>
                        <a:latin typeface="+mn-lt"/>
                        <a:ea typeface="+mn-ea"/>
                        <a:cs typeface="+mn-cs"/>
                      </a:endParaRPr>
                    </a:p>
                    <a:p>
                      <a:pPr algn="r" rtl="1"/>
                      <a:endParaRPr lang="ar-EG" sz="1200" b="0" i="0" kern="1200" dirty="0">
                        <a:solidFill>
                          <a:schemeClr val="tx1"/>
                        </a:solidFill>
                        <a:effectLst/>
                        <a:latin typeface="+mn-lt"/>
                        <a:ea typeface="+mn-ea"/>
                        <a:cs typeface="+mn-cs"/>
                      </a:endParaRPr>
                    </a:p>
                    <a:p>
                      <a:pPr algn="r" rtl="1"/>
                      <a:endParaRPr lang="ar-EG" sz="1200" b="0" i="0" kern="1200" dirty="0">
                        <a:solidFill>
                          <a:schemeClr val="tx1"/>
                        </a:solidFill>
                        <a:effectLst/>
                        <a:latin typeface="+mn-lt"/>
                        <a:ea typeface="+mn-ea"/>
                        <a:cs typeface="+mn-cs"/>
                      </a:endParaRPr>
                    </a:p>
                    <a:p>
                      <a:pPr algn="r" rtl="1"/>
                      <a:endParaRPr lang="ar-EG" sz="1200" b="0" i="0" kern="1200" dirty="0">
                        <a:solidFill>
                          <a:schemeClr val="tx1"/>
                        </a:solidFill>
                        <a:effectLst/>
                        <a:latin typeface="+mn-lt"/>
                        <a:ea typeface="+mn-ea"/>
                        <a:cs typeface="+mn-cs"/>
                      </a:endParaRPr>
                    </a:p>
                    <a:p>
                      <a:pPr algn="r" rtl="1"/>
                      <a:endParaRPr lang="ar-EG" sz="1200" b="0" i="0" kern="1200" dirty="0">
                        <a:solidFill>
                          <a:schemeClr val="tx1"/>
                        </a:solidFill>
                        <a:effectLst/>
                        <a:latin typeface="+mn-lt"/>
                        <a:ea typeface="+mn-ea"/>
                        <a:cs typeface="+mn-cs"/>
                      </a:endParaRPr>
                    </a:p>
                    <a:p>
                      <a:pPr algn="r" rtl="1"/>
                      <a:endParaRPr lang="ar-EG" sz="1200" b="0" i="0" kern="1200" dirty="0">
                        <a:solidFill>
                          <a:schemeClr val="tx1"/>
                        </a:solidFill>
                        <a:effectLst/>
                        <a:latin typeface="+mn-lt"/>
                        <a:ea typeface="+mn-ea"/>
                        <a:cs typeface="+mn-cs"/>
                      </a:endParaRPr>
                    </a:p>
                    <a:p>
                      <a:pPr algn="r" rtl="1"/>
                      <a:endParaRPr lang="ar-EG" sz="1200" b="0" i="0" kern="1200" dirty="0">
                        <a:solidFill>
                          <a:schemeClr val="tx1"/>
                        </a:solidFill>
                        <a:effectLst/>
                        <a:latin typeface="+mn-lt"/>
                        <a:ea typeface="+mn-ea"/>
                        <a:cs typeface="+mn-cs"/>
                      </a:endParaRPr>
                    </a:p>
                    <a:p>
                      <a:pPr algn="r" rtl="1"/>
                      <a:endParaRPr lang="ar-EG" sz="1200" b="0" i="0" kern="1200" dirty="0">
                        <a:solidFill>
                          <a:schemeClr val="tx1"/>
                        </a:solidFill>
                        <a:effectLst/>
                        <a:latin typeface="+mn-lt"/>
                        <a:ea typeface="+mn-ea"/>
                        <a:cs typeface="+mn-cs"/>
                      </a:endParaRPr>
                    </a:p>
                    <a:p>
                      <a:pPr algn="r" rtl="1"/>
                      <a:endParaRPr lang="ar-EG" sz="1200" b="0" i="0" kern="1200" dirty="0">
                        <a:solidFill>
                          <a:schemeClr val="tx1"/>
                        </a:solidFill>
                        <a:effectLst/>
                        <a:latin typeface="+mn-lt"/>
                        <a:ea typeface="+mn-ea"/>
                        <a:cs typeface="+mn-cs"/>
                      </a:endParaRPr>
                    </a:p>
                    <a:p>
                      <a:pPr algn="r" rtl="1"/>
                      <a:endParaRPr lang="ar-AE" sz="1200" b="0" baseline="0" dirty="0">
                        <a:latin typeface="Sakkal Majalla" panose="02000000000000000000" pitchFamily="2" charset="-78"/>
                        <a:cs typeface="Sakkal Majalla" panose="02000000000000000000" pitchFamily="2" charset="-78"/>
                      </a:endParaRPr>
                    </a:p>
                    <a:p>
                      <a:pPr algn="r" rtl="1"/>
                      <a:endParaRPr lang="ar-AE" sz="1200" b="0" baseline="0" dirty="0">
                        <a:latin typeface="Sakkal Majalla" panose="02000000000000000000" pitchFamily="2" charset="-78"/>
                        <a:cs typeface="Sakkal Majalla" panose="02000000000000000000" pitchFamily="2" charset="-78"/>
                      </a:endParaRPr>
                    </a:p>
                    <a:p>
                      <a:pPr algn="r" rtl="1"/>
                      <a:endParaRPr lang="ar-AE" sz="1200" b="0" baseline="0" dirty="0">
                        <a:latin typeface="Sakkal Majalla" panose="02000000000000000000" pitchFamily="2" charset="-78"/>
                        <a:cs typeface="Sakkal Majalla" panose="02000000000000000000" pitchFamily="2" charset="-78"/>
                      </a:endParaRPr>
                    </a:p>
                    <a:p>
                      <a:pPr algn="r" rtl="1"/>
                      <a:endParaRPr lang="ar-AE" sz="1200" b="0" baseline="0"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a:p>
                  </a:txBody>
                  <a:tcPr/>
                </a:tc>
                <a:tc>
                  <a:txBody>
                    <a:bodyPr/>
                    <a:lstStyle/>
                    <a:p>
                      <a:pPr algn="r" rtl="1"/>
                      <a:endParaRPr lang="ar-AE" sz="1200" b="0" dirty="0">
                        <a:latin typeface="Sakkal Majalla" panose="02000000000000000000" pitchFamily="2" charset="-78"/>
                        <a:cs typeface="Sakkal Majalla" panose="02000000000000000000" pitchFamily="2" charset="-78"/>
                      </a:endParaRPr>
                    </a:p>
                    <a:p>
                      <a:pPr algn="r" rtl="1"/>
                      <a:r>
                        <a:rPr lang="ar-AE" sz="1200" b="0" dirty="0">
                          <a:latin typeface="Sakkal Majalla" panose="02000000000000000000" pitchFamily="2" charset="-78"/>
                          <a:cs typeface="Sakkal Majalla" panose="02000000000000000000" pitchFamily="2" charset="-78"/>
                        </a:rPr>
                        <a:t>كتاب</a:t>
                      </a:r>
                      <a:r>
                        <a:rPr lang="ar-AE" sz="1200" b="0" baseline="0" dirty="0">
                          <a:latin typeface="Sakkal Majalla" panose="02000000000000000000" pitchFamily="2" charset="-78"/>
                          <a:cs typeface="Sakkal Majalla" panose="02000000000000000000" pitchFamily="2" charset="-78"/>
                        </a:rPr>
                        <a:t> الطالب </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bl>
          </a:graphicData>
        </a:graphic>
      </p:graphicFrame>
      <p:sp>
        <p:nvSpPr>
          <p:cNvPr id="9" name="Date Placeholder 8"/>
          <p:cNvSpPr>
            <a:spLocks noGrp="1"/>
          </p:cNvSpPr>
          <p:nvPr>
            <p:ph type="dt" sz="half" idx="10"/>
          </p:nvPr>
        </p:nvSpPr>
        <p:spPr/>
        <p:txBody>
          <a:bodyPr/>
          <a:lstStyle/>
          <a:p>
            <a:fld id="{F81D01CF-05FC-40DD-9306-5E37CEF60A8F}" type="datetime3">
              <a:rPr lang="en-US" smtClean="0"/>
              <a:t>6 September 2020</a:t>
            </a:fld>
            <a:endParaRPr lang="en-GB"/>
          </a:p>
        </p:txBody>
      </p:sp>
      <p:sp>
        <p:nvSpPr>
          <p:cNvPr id="15" name="Slide Number Placeholder 14"/>
          <p:cNvSpPr>
            <a:spLocks noGrp="1"/>
          </p:cNvSpPr>
          <p:nvPr>
            <p:ph type="sldNum" sz="quarter" idx="12"/>
          </p:nvPr>
        </p:nvSpPr>
        <p:spPr/>
        <p:txBody>
          <a:bodyPr/>
          <a:lstStyle/>
          <a:p>
            <a:fld id="{60F9F505-338F-4A63-8E60-F3E66EC2060F}" type="slidenum">
              <a:rPr lang="en-GB" smtClean="0"/>
              <a:t>5</a:t>
            </a:fld>
            <a:endParaRPr lang="en-GB"/>
          </a:p>
        </p:txBody>
      </p:sp>
      <p:pic>
        <p:nvPicPr>
          <p:cNvPr id="2" name="Picture 10" descr="الألعاب البارالمبية: المصري حمدتو يلعب تنس الطاولة بلا يدين">
            <a:extLst>
              <a:ext uri="{FF2B5EF4-FFF2-40B4-BE49-F238E27FC236}">
                <a16:creationId xmlns:a16="http://schemas.microsoft.com/office/drawing/2014/main" id="{4821A6E0-ABFB-4A20-8760-BF20B31E0D7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5407" y="3984978"/>
            <a:ext cx="3165993" cy="2172053"/>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pic>
        <p:nvPicPr>
          <p:cNvPr id="4" name="Picture 8" descr="جائزة محمد بن راشد للإبداع الرياضي تتوّج إرادة وموهبة حمدتو">
            <a:extLst>
              <a:ext uri="{FF2B5EF4-FFF2-40B4-BE49-F238E27FC236}">
                <a16:creationId xmlns:a16="http://schemas.microsoft.com/office/drawing/2014/main" id="{EC3B243A-F19F-442F-8EBC-CF4251677CA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15445" y="3984977"/>
            <a:ext cx="2978943" cy="2172053"/>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pic>
        <p:nvPicPr>
          <p:cNvPr id="6" name="Picture 12" descr="المصري اليوم» تُكرّم «حمدتو» أسطورة تنس الطاولة الذي أبهر العالم بأسنانه |  المصري اليوم">
            <a:extLst>
              <a:ext uri="{FF2B5EF4-FFF2-40B4-BE49-F238E27FC236}">
                <a16:creationId xmlns:a16="http://schemas.microsoft.com/office/drawing/2014/main" id="{20D14309-36CE-4D17-9A3C-E86C2FA997A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428433" y="3984978"/>
            <a:ext cx="2743200" cy="21720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195635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3093086678"/>
              </p:ext>
            </p:extLst>
          </p:nvPr>
        </p:nvGraphicFramePr>
        <p:xfrm>
          <a:off x="154004" y="224444"/>
          <a:ext cx="11906451" cy="6425738"/>
        </p:xfrm>
        <a:graphic>
          <a:graphicData uri="http://schemas.openxmlformats.org/drawingml/2006/table">
            <a:tbl>
              <a:tblPr firstRow="1" bandRow="1">
                <a:tableStyleId>{5940675A-B579-460E-94D1-54222C63F5DA}</a:tableStyleId>
              </a:tblPr>
              <a:tblGrid>
                <a:gridCol w="4298430">
                  <a:extLst>
                    <a:ext uri="{9D8B030D-6E8A-4147-A177-3AD203B41FA5}">
                      <a16:colId xmlns:a16="http://schemas.microsoft.com/office/drawing/2014/main" val="20000"/>
                    </a:ext>
                  </a:extLst>
                </a:gridCol>
                <a:gridCol w="3413704">
                  <a:extLst>
                    <a:ext uri="{9D8B030D-6E8A-4147-A177-3AD203B41FA5}">
                      <a16:colId xmlns:a16="http://schemas.microsoft.com/office/drawing/2014/main" val="2032493190"/>
                    </a:ext>
                  </a:extLst>
                </a:gridCol>
                <a:gridCol w="2789162">
                  <a:extLst>
                    <a:ext uri="{9D8B030D-6E8A-4147-A177-3AD203B41FA5}">
                      <a16:colId xmlns:a16="http://schemas.microsoft.com/office/drawing/2014/main" val="4078435238"/>
                    </a:ext>
                  </a:extLst>
                </a:gridCol>
                <a:gridCol w="1405155">
                  <a:extLst>
                    <a:ext uri="{9D8B030D-6E8A-4147-A177-3AD203B41FA5}">
                      <a16:colId xmlns:a16="http://schemas.microsoft.com/office/drawing/2014/main" val="20001"/>
                    </a:ext>
                  </a:extLst>
                </a:gridCol>
              </a:tblGrid>
              <a:tr h="462492">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المراجعة:أ. عشبه الغفلي / أ. جمعه شعيب </a:t>
                      </a:r>
                      <a:endParaRPr lang="en-US"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الإعداد </a:t>
                      </a:r>
                      <a:r>
                        <a:rPr lang="ar-EG" sz="1200" b="1" dirty="0">
                          <a:latin typeface="Sakkal Majalla" panose="02000000000000000000" pitchFamily="2" charset="-78"/>
                          <a:cs typeface="Sakkal Majalla" panose="02000000000000000000" pitchFamily="2" charset="-78"/>
                        </a:rPr>
                        <a:t> وفاء بخيت بولس .</a:t>
                      </a:r>
                      <a:endParaRPr lang="en-US"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fontAlgn="ctr"/>
                      <a:r>
                        <a:rPr lang="ar-EG" sz="1200" dirty="0">
                          <a:solidFill>
                            <a:schemeClr val="tx1"/>
                          </a:solidFill>
                          <a:latin typeface="Sakkal Majalla" panose="02000000000000000000" pitchFamily="2" charset="-78"/>
                          <a:cs typeface="Sakkal Majalla" panose="02000000000000000000" pitchFamily="2" charset="-78"/>
                        </a:rPr>
                        <a:t>مسك مضرب تنس الطاولة بطريقة صحيحة</a:t>
                      </a:r>
                      <a:endParaRPr lang="ar-AE" sz="1200" b="1" i="0" u="none" strike="noStrike" dirty="0">
                        <a:solidFill>
                          <a:schemeClr val="tx1"/>
                        </a:solidFill>
                        <a:effectLst/>
                        <a:latin typeface="Sakkal Majalla" panose="02000000000000000000" pitchFamily="2" charset="-78"/>
                        <a:cs typeface="Sakkal Majalla" panose="02000000000000000000" pitchFamily="2" charset="-78"/>
                      </a:endParaRPr>
                    </a:p>
                  </a:txBody>
                  <a:tcPr marL="9525" marR="9525" marT="9525" marB="0"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dirty="0">
                          <a:latin typeface="Sakkal Majalla" panose="02000000000000000000" pitchFamily="2" charset="-78"/>
                          <a:cs typeface="Sakkal Majalla" panose="02000000000000000000" pitchFamily="2" charset="-78"/>
                        </a:rPr>
                        <a:t>الهدف</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385406">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الفئة العمرية:</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مستوى الشدة: متوسطة </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فئة الإعاقة : الاعاقة الذهنية</a:t>
                      </a:r>
                      <a:r>
                        <a:rPr lang="en-US" sz="1200" b="1" baseline="0" dirty="0">
                          <a:latin typeface="Sakkal Majalla" panose="02000000000000000000" pitchFamily="2" charset="-78"/>
                          <a:cs typeface="Sakkal Majalla" panose="02000000000000000000" pitchFamily="2" charset="-78"/>
                        </a:rPr>
                        <a:t> </a:t>
                      </a:r>
                      <a:endParaRPr lang="en-US"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dirty="0">
                          <a:latin typeface="Sakkal Majalla" panose="02000000000000000000" pitchFamily="2" charset="-78"/>
                          <a:cs typeface="Sakkal Majalla" panose="02000000000000000000" pitchFamily="2" charset="-78"/>
                        </a:rPr>
                        <a:t>بيانات الهدف</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12628275"/>
                  </a:ext>
                </a:extLst>
              </a:tr>
              <a:tr h="5568603">
                <a:tc gridSpan="3">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dirty="0">
                          <a:solidFill>
                            <a:srgbClr val="FF0000"/>
                          </a:solidFill>
                          <a:latin typeface="Sakkal Majalla" panose="02000000000000000000" pitchFamily="2" charset="-78"/>
                          <a:cs typeface="Sakkal Majalla" panose="02000000000000000000" pitchFamily="2" charset="-78"/>
                        </a:rPr>
                        <a:t>درس </a:t>
                      </a:r>
                      <a:r>
                        <a:rPr lang="ar-EG" sz="1200" b="1" dirty="0">
                          <a:solidFill>
                            <a:srgbClr val="FF0000"/>
                          </a:solidFill>
                          <a:latin typeface="Sakkal Majalla" panose="02000000000000000000" pitchFamily="2" charset="-78"/>
                          <a:cs typeface="Sakkal Majalla" panose="02000000000000000000" pitchFamily="2" charset="-78"/>
                        </a:rPr>
                        <a:t>:  </a:t>
                      </a:r>
                      <a:r>
                        <a:rPr lang="ar-EG" sz="1200" dirty="0">
                          <a:solidFill>
                            <a:srgbClr val="FF0000"/>
                          </a:solidFill>
                          <a:latin typeface="Sakkal Majalla" panose="02000000000000000000" pitchFamily="2" charset="-78"/>
                          <a:cs typeface="Sakkal Majalla" panose="02000000000000000000" pitchFamily="2" charset="-78"/>
                        </a:rPr>
                        <a:t>مسك مضرب تنس الطاولة بطريقة صحيحة</a:t>
                      </a:r>
                    </a:p>
                    <a:p>
                      <a:pPr marL="0" marR="0" lvl="0" indent="0" algn="r" defTabSz="914400" rtl="1" eaLnBrk="1" fontAlgn="auto" latinLnBrk="0" hangingPunct="1">
                        <a:lnSpc>
                          <a:spcPct val="100000"/>
                        </a:lnSpc>
                        <a:spcBef>
                          <a:spcPts val="0"/>
                        </a:spcBef>
                        <a:spcAft>
                          <a:spcPts val="0"/>
                        </a:spcAft>
                        <a:buClrTx/>
                        <a:buSzTx/>
                        <a:buFontTx/>
                        <a:buNone/>
                        <a:tabLst/>
                        <a:defRPr/>
                      </a:pPr>
                      <a:r>
                        <a:rPr lang="ar-EG" sz="1200" dirty="0">
                          <a:solidFill>
                            <a:srgbClr val="FF0000"/>
                          </a:solidFill>
                          <a:latin typeface="Sakkal Majalla" panose="02000000000000000000" pitchFamily="2" charset="-78"/>
                          <a:cs typeface="Sakkal Majalla" panose="02000000000000000000" pitchFamily="2" charset="-78"/>
                        </a:rPr>
                        <a:t>المقدمة</a:t>
                      </a:r>
                      <a:endParaRPr lang="ar-EG" sz="1200" b="1" baseline="0" dirty="0">
                        <a:latin typeface="Sakkal Majalla" panose="02000000000000000000" pitchFamily="2" charset="-78"/>
                        <a:cs typeface="Sakkal Majalla" panose="02000000000000000000" pitchFamily="2" charset="-78"/>
                      </a:endParaRPr>
                    </a:p>
                    <a:p>
                      <a:pPr marL="0" indent="0" algn="r" rtl="1">
                        <a:buFontTx/>
                        <a:buNone/>
                      </a:pPr>
                      <a:endParaRPr lang="ar-AE" sz="1200" b="1" baseline="0" dirty="0">
                        <a:latin typeface="Sakkal Majalla" panose="02000000000000000000" pitchFamily="2" charset="-78"/>
                        <a:cs typeface="Sakkal Majalla" panose="02000000000000000000" pitchFamily="2" charset="-78"/>
                      </a:endParaRPr>
                    </a:p>
                    <a:p>
                      <a:pPr marL="0" indent="0" algn="r" rtl="1">
                        <a:buFontTx/>
                        <a:buNone/>
                      </a:pPr>
                      <a:endParaRPr lang="ar-AE" sz="1200" b="1" baseline="0" dirty="0">
                        <a:latin typeface="Sakkal Majalla" panose="02000000000000000000" pitchFamily="2" charset="-78"/>
                        <a:cs typeface="Sakkal Majalla" panose="02000000000000000000" pitchFamily="2" charset="-78"/>
                      </a:endParaRPr>
                    </a:p>
                    <a:p>
                      <a:pPr marL="0" indent="0" algn="r" rtl="1">
                        <a:buFontTx/>
                        <a:buNone/>
                      </a:pPr>
                      <a:r>
                        <a:rPr lang="ar-SA" sz="1200" b="1" i="0" kern="1200" dirty="0">
                          <a:solidFill>
                            <a:schemeClr val="tx1"/>
                          </a:solidFill>
                          <a:effectLst/>
                          <a:latin typeface="Sakkal Majalla" panose="02000000000000000000" pitchFamily="2" charset="-78"/>
                          <a:ea typeface="+mn-ea"/>
                          <a:cs typeface="Sakkal Majalla" panose="02000000000000000000" pitchFamily="2" charset="-78"/>
                        </a:rPr>
                        <a:t>وتتمثل المهارات الحركية التمهيدية للعبة تنس الطاولة فيما يلى :</a:t>
                      </a:r>
                      <a:endParaRPr lang="ar-SA" sz="1200" b="0" i="0" kern="1200" dirty="0">
                        <a:solidFill>
                          <a:schemeClr val="tx1"/>
                        </a:solidFill>
                        <a:effectLst/>
                        <a:latin typeface="Sakkal Majalla" panose="02000000000000000000" pitchFamily="2" charset="-78"/>
                        <a:ea typeface="+mn-ea"/>
                        <a:cs typeface="Sakkal Majalla" panose="02000000000000000000" pitchFamily="2" charset="-78"/>
                      </a:endParaRPr>
                    </a:p>
                    <a:p>
                      <a:pPr marL="0" indent="0" algn="r" rtl="1">
                        <a:buFontTx/>
                        <a:buNone/>
                      </a:pPr>
                      <a:r>
                        <a:rPr lang="ar-SA" sz="1200" b="0" i="0" kern="1200" dirty="0">
                          <a:solidFill>
                            <a:srgbClr val="FF0000"/>
                          </a:solidFill>
                          <a:effectLst/>
                          <a:latin typeface="Sakkal Majalla" panose="02000000000000000000" pitchFamily="2" charset="-78"/>
                          <a:ea typeface="+mn-ea"/>
                          <a:cs typeface="Sakkal Majalla" panose="02000000000000000000" pitchFamily="2" charset="-78"/>
                        </a:rPr>
                        <a:t>قبض(مسك) المضرب </a:t>
                      </a:r>
                      <a:r>
                        <a:rPr lang="ar-EG" sz="1200" b="0" i="0" kern="1200" dirty="0">
                          <a:solidFill>
                            <a:srgbClr val="FF0000"/>
                          </a:solidFill>
                          <a:effectLst/>
                          <a:latin typeface="Sakkal Majalla" panose="02000000000000000000" pitchFamily="2" charset="-78"/>
                          <a:ea typeface="+mn-ea"/>
                          <a:cs typeface="Sakkal Majalla" panose="02000000000000000000" pitchFamily="2" charset="-78"/>
                        </a:rPr>
                        <a:t>: </a:t>
                      </a:r>
                      <a:r>
                        <a:rPr lang="ar-EG" sz="1200" b="0" i="0" kern="1200" dirty="0">
                          <a:solidFill>
                            <a:schemeClr val="tx1"/>
                          </a:solidFill>
                          <a:effectLst/>
                          <a:latin typeface="Sakkal Majalla" panose="02000000000000000000" pitchFamily="2" charset="-78"/>
                          <a:ea typeface="+mn-ea"/>
                          <a:cs typeface="Sakkal Majalla" panose="02000000000000000000" pitchFamily="2" charset="-78"/>
                        </a:rPr>
                        <a:t> </a:t>
                      </a:r>
                      <a:endParaRPr lang="en-US" sz="1200" b="0" i="0" kern="1200" dirty="0">
                        <a:solidFill>
                          <a:schemeClr val="tx1"/>
                        </a:solidFill>
                        <a:effectLst/>
                        <a:latin typeface="Sakkal Majalla" panose="02000000000000000000" pitchFamily="2" charset="-78"/>
                        <a:ea typeface="+mn-ea"/>
                        <a:cs typeface="Sakkal Majalla" panose="02000000000000000000" pitchFamily="2" charset="-78"/>
                      </a:endParaRPr>
                    </a:p>
                    <a:p>
                      <a:pPr marL="0" indent="0" algn="r" rtl="1">
                        <a:buFontTx/>
                        <a:buNone/>
                      </a:pPr>
                      <a:r>
                        <a:rPr lang="ar-EG" sz="1200" b="0" i="0" kern="1200" dirty="0">
                          <a:solidFill>
                            <a:schemeClr val="tx1"/>
                          </a:solidFill>
                          <a:effectLst/>
                          <a:latin typeface="Sakkal Majalla" panose="02000000000000000000" pitchFamily="2" charset="-78"/>
                          <a:ea typeface="+mn-ea"/>
                          <a:cs typeface="Sakkal Majalla" panose="02000000000000000000" pitchFamily="2" charset="-78"/>
                        </a:rPr>
                        <a:t>ان مهارة قبض المضرب هى الوسيلة التى تتيح للاعب تنس الطاولة القدرة على التحكم فى زوايا المضرب ،</a:t>
                      </a:r>
                    </a:p>
                    <a:p>
                      <a:pPr marL="0" indent="0" algn="r" rtl="1">
                        <a:buFontTx/>
                        <a:buNone/>
                      </a:pPr>
                      <a:r>
                        <a:rPr lang="ar-EG" sz="1200" b="0" i="0" kern="1200" dirty="0">
                          <a:solidFill>
                            <a:schemeClr val="tx1"/>
                          </a:solidFill>
                          <a:effectLst/>
                          <a:latin typeface="Sakkal Majalla" panose="02000000000000000000" pitchFamily="2" charset="-78"/>
                          <a:ea typeface="+mn-ea"/>
                          <a:cs typeface="Sakkal Majalla" panose="02000000000000000000" pitchFamily="2" charset="-78"/>
                        </a:rPr>
                        <a:t>وفى النقطة التى يضرب فيها الكرة لأداء الضربات القوية المختلفة على أحسن وجه للرد على ضربات المنافس ،</a:t>
                      </a:r>
                      <a:endParaRPr lang="en-US" sz="1200" b="0" i="0" kern="1200" dirty="0">
                        <a:solidFill>
                          <a:schemeClr val="tx1"/>
                        </a:solidFill>
                        <a:effectLst/>
                        <a:latin typeface="Sakkal Majalla" panose="02000000000000000000" pitchFamily="2" charset="-78"/>
                        <a:ea typeface="+mn-ea"/>
                        <a:cs typeface="Sakkal Majalla" panose="02000000000000000000" pitchFamily="2" charset="-78"/>
                      </a:endParaRPr>
                    </a:p>
                    <a:p>
                      <a:pPr marL="0" indent="0" algn="r" rtl="1">
                        <a:buFontTx/>
                        <a:buNone/>
                      </a:pPr>
                      <a:r>
                        <a:rPr lang="ar-EG" sz="1200" b="0" i="0" kern="1200" dirty="0">
                          <a:solidFill>
                            <a:schemeClr val="tx1"/>
                          </a:solidFill>
                          <a:effectLst/>
                          <a:latin typeface="Sakkal Majalla" panose="02000000000000000000" pitchFamily="2" charset="-78"/>
                          <a:ea typeface="+mn-ea"/>
                          <a:cs typeface="Sakkal Majalla" panose="02000000000000000000" pitchFamily="2" charset="-78"/>
                        </a:rPr>
                        <a:t> سواء فى عمليات الهجوم أو الدفاع .</a:t>
                      </a:r>
                      <a:endParaRPr lang="ar-EG" sz="1200" b="0" i="0" kern="1200" dirty="0">
                        <a:solidFill>
                          <a:srgbClr val="FF0000"/>
                        </a:solidFill>
                        <a:effectLst/>
                        <a:latin typeface="Sakkal Majalla" panose="02000000000000000000" pitchFamily="2" charset="-78"/>
                        <a:ea typeface="+mn-ea"/>
                        <a:cs typeface="Sakkal Majalla" panose="02000000000000000000" pitchFamily="2" charset="-78"/>
                      </a:endParaRPr>
                    </a:p>
                    <a:p>
                      <a:pPr marL="0" indent="0" algn="r" rtl="1">
                        <a:buFontTx/>
                        <a:buNone/>
                      </a:pPr>
                      <a:r>
                        <a:rPr lang="ar-SA" sz="1200" b="0" i="0" kern="1200" dirty="0">
                          <a:solidFill>
                            <a:srgbClr val="FF0000"/>
                          </a:solidFill>
                          <a:effectLst/>
                          <a:latin typeface="Sakkal Majalla" panose="02000000000000000000" pitchFamily="2" charset="-78"/>
                          <a:ea typeface="+mn-ea"/>
                          <a:cs typeface="Sakkal Majalla" panose="02000000000000000000" pitchFamily="2" charset="-78"/>
                        </a:rPr>
                        <a:t>وضع الاستعداد وحركة القدمين</a:t>
                      </a:r>
                      <a:r>
                        <a:rPr lang="ar-EG" sz="1200" b="0" i="0" kern="1200" dirty="0">
                          <a:solidFill>
                            <a:srgbClr val="FF0000"/>
                          </a:solidFill>
                          <a:effectLst/>
                          <a:latin typeface="Sakkal Majalla" panose="02000000000000000000" pitchFamily="2" charset="-78"/>
                          <a:ea typeface="+mn-ea"/>
                          <a:cs typeface="Sakkal Majalla" panose="02000000000000000000" pitchFamily="2" charset="-78"/>
                        </a:rPr>
                        <a:t>:</a:t>
                      </a:r>
                      <a:endParaRPr lang="en-US" sz="1200" b="0" i="0" kern="1200" dirty="0">
                        <a:solidFill>
                          <a:srgbClr val="FF0000"/>
                        </a:solidFill>
                        <a:effectLst/>
                        <a:latin typeface="Sakkal Majalla" panose="02000000000000000000" pitchFamily="2" charset="-78"/>
                        <a:ea typeface="+mn-ea"/>
                        <a:cs typeface="Sakkal Majalla" panose="02000000000000000000" pitchFamily="2" charset="-78"/>
                      </a:endParaRPr>
                    </a:p>
                    <a:p>
                      <a:pPr marL="0" indent="0" algn="r" rtl="1">
                        <a:buFontTx/>
                        <a:buNone/>
                      </a:pPr>
                      <a:r>
                        <a:rPr lang="ar-SA" sz="1200" b="0" i="0" kern="1200" dirty="0">
                          <a:solidFill>
                            <a:srgbClr val="FF0000"/>
                          </a:solidFill>
                          <a:effectLst/>
                          <a:latin typeface="Sakkal Majalla" panose="02000000000000000000" pitchFamily="2" charset="-78"/>
                          <a:ea typeface="+mn-ea"/>
                          <a:cs typeface="Sakkal Majalla" panose="02000000000000000000" pitchFamily="2" charset="-78"/>
                        </a:rPr>
                        <a:t>الدورانات وزوايا المضرب </a:t>
                      </a:r>
                      <a:r>
                        <a:rPr lang="ar-EG" sz="1200" b="0" i="0" kern="1200" dirty="0">
                          <a:solidFill>
                            <a:srgbClr val="FF0000"/>
                          </a:solidFill>
                          <a:effectLst/>
                          <a:latin typeface="Sakkal Majalla" panose="02000000000000000000" pitchFamily="2" charset="-78"/>
                          <a:ea typeface="+mn-ea"/>
                          <a:cs typeface="Sakkal Majalla" panose="02000000000000000000" pitchFamily="2" charset="-78"/>
                        </a:rPr>
                        <a:t>:</a:t>
                      </a:r>
                      <a:endParaRPr lang="en-US" sz="1200" b="0" i="0" kern="1200" dirty="0">
                        <a:solidFill>
                          <a:srgbClr val="FF0000"/>
                        </a:solidFill>
                        <a:effectLst/>
                        <a:latin typeface="Sakkal Majalla" panose="02000000000000000000" pitchFamily="2" charset="-78"/>
                        <a:ea typeface="+mn-ea"/>
                        <a:cs typeface="Sakkal Majalla" panose="02000000000000000000" pitchFamily="2" charset="-78"/>
                      </a:endParaRPr>
                    </a:p>
                    <a:p>
                      <a:pPr marL="0" indent="0" algn="r" rtl="1">
                        <a:buFontTx/>
                        <a:buNone/>
                      </a:pPr>
                      <a:r>
                        <a:rPr lang="en-US" sz="1200" b="0" i="0" kern="1200" dirty="0">
                          <a:solidFill>
                            <a:srgbClr val="FF0000"/>
                          </a:solidFill>
                          <a:effectLst/>
                          <a:latin typeface="Sakkal Majalla" panose="02000000000000000000" pitchFamily="2" charset="-78"/>
                          <a:ea typeface="+mn-ea"/>
                          <a:cs typeface="Sakkal Majalla" panose="02000000000000000000" pitchFamily="2" charset="-78"/>
                        </a:rPr>
                        <a:t>  </a:t>
                      </a:r>
                      <a:r>
                        <a:rPr lang="ar-SA" sz="1200" b="0" i="0" kern="1200" dirty="0">
                          <a:solidFill>
                            <a:srgbClr val="FF0000"/>
                          </a:solidFill>
                          <a:effectLst/>
                          <a:latin typeface="Sakkal Majalla" panose="02000000000000000000" pitchFamily="2" charset="-78"/>
                          <a:ea typeface="+mn-ea"/>
                          <a:cs typeface="Sakkal Majalla" panose="02000000000000000000" pitchFamily="2" charset="-78"/>
                        </a:rPr>
                        <a:t> </a:t>
                      </a:r>
                    </a:p>
                    <a:p>
                      <a:pPr algn="r" rtl="1"/>
                      <a:r>
                        <a:rPr lang="ar-SA" sz="1200" b="1" i="0" kern="1200" dirty="0">
                          <a:solidFill>
                            <a:schemeClr val="tx1"/>
                          </a:solidFill>
                          <a:effectLst/>
                          <a:latin typeface="Sakkal Majalla" panose="02000000000000000000" pitchFamily="2" charset="-78"/>
                          <a:ea typeface="+mn-ea"/>
                          <a:cs typeface="Sakkal Majalla" panose="02000000000000000000" pitchFamily="2" charset="-78"/>
                        </a:rPr>
                        <a:t>وهناك عدة طرق لكيفية القبضة (مسكة ) على المضرب هى :</a:t>
                      </a:r>
                      <a:endParaRPr lang="ar-SA" sz="1200" b="0" i="0" kern="1200" dirty="0">
                        <a:solidFill>
                          <a:schemeClr val="tx1"/>
                        </a:solidFill>
                        <a:effectLst/>
                        <a:latin typeface="Sakkal Majalla" panose="02000000000000000000" pitchFamily="2" charset="-78"/>
                        <a:ea typeface="+mn-ea"/>
                        <a:cs typeface="Sakkal Majalla" panose="02000000000000000000" pitchFamily="2" charset="-78"/>
                      </a:endParaRPr>
                    </a:p>
                    <a:p>
                      <a:pPr algn="r" rtl="1"/>
                      <a:r>
                        <a:rPr lang="ar-SA" sz="1200" b="0" i="0" kern="1200" dirty="0">
                          <a:solidFill>
                            <a:schemeClr val="tx1"/>
                          </a:solidFill>
                          <a:effectLst/>
                          <a:latin typeface="Sakkal Majalla" panose="02000000000000000000" pitchFamily="2" charset="-78"/>
                          <a:ea typeface="+mn-ea"/>
                          <a:cs typeface="Sakkal Majalla" panose="02000000000000000000" pitchFamily="2" charset="-78"/>
                        </a:rPr>
                        <a:t>* قبضة (مسكة) المصافحة </a:t>
                      </a:r>
                      <a:r>
                        <a:rPr lang="en-US" sz="1200" b="0" i="0" kern="1200" dirty="0">
                          <a:solidFill>
                            <a:schemeClr val="tx1"/>
                          </a:solidFill>
                          <a:effectLst/>
                          <a:latin typeface="Sakkal Majalla" panose="02000000000000000000" pitchFamily="2" charset="-78"/>
                          <a:ea typeface="+mn-ea"/>
                          <a:cs typeface="Sakkal Majalla" panose="02000000000000000000" pitchFamily="2" charset="-78"/>
                        </a:rPr>
                        <a:t>Shake hands Grip</a:t>
                      </a:r>
                    </a:p>
                    <a:p>
                      <a:pPr algn="r" rtl="1"/>
                      <a:r>
                        <a:rPr lang="en-US" sz="1200" b="0" i="0" kern="1200" dirty="0">
                          <a:solidFill>
                            <a:schemeClr val="tx1"/>
                          </a:solidFill>
                          <a:effectLst/>
                          <a:latin typeface="Sakkal Majalla" panose="02000000000000000000" pitchFamily="2" charset="-78"/>
                          <a:ea typeface="+mn-ea"/>
                          <a:cs typeface="Sakkal Majalla" panose="02000000000000000000" pitchFamily="2" charset="-78"/>
                        </a:rPr>
                        <a:t>* </a:t>
                      </a:r>
                      <a:r>
                        <a:rPr lang="ar-SA" sz="1200" b="0" i="0" kern="1200" dirty="0">
                          <a:solidFill>
                            <a:schemeClr val="tx1"/>
                          </a:solidFill>
                          <a:effectLst/>
                          <a:latin typeface="Sakkal Majalla" panose="02000000000000000000" pitchFamily="2" charset="-78"/>
                          <a:ea typeface="+mn-ea"/>
                          <a:cs typeface="Sakkal Majalla" panose="02000000000000000000" pitchFamily="2" charset="-78"/>
                        </a:rPr>
                        <a:t>قبضة (مسكة) القلم </a:t>
                      </a:r>
                      <a:r>
                        <a:rPr lang="en-US" sz="1200" b="0" i="0" kern="1200" dirty="0">
                          <a:solidFill>
                            <a:schemeClr val="tx1"/>
                          </a:solidFill>
                          <a:effectLst/>
                          <a:latin typeface="Sakkal Majalla" panose="02000000000000000000" pitchFamily="2" charset="-78"/>
                          <a:ea typeface="+mn-ea"/>
                          <a:cs typeface="Sakkal Majalla" panose="02000000000000000000" pitchFamily="2" charset="-78"/>
                        </a:rPr>
                        <a:t>pen hold Grip</a:t>
                      </a:r>
                    </a:p>
                    <a:p>
                      <a:pPr algn="r" rtl="1"/>
                      <a:r>
                        <a:rPr lang="en-US" sz="1200" b="0" i="0" kern="1200" dirty="0">
                          <a:solidFill>
                            <a:schemeClr val="tx1"/>
                          </a:solidFill>
                          <a:effectLst/>
                          <a:latin typeface="Sakkal Majalla" panose="02000000000000000000" pitchFamily="2" charset="-78"/>
                          <a:ea typeface="+mn-ea"/>
                          <a:cs typeface="Sakkal Majalla" panose="02000000000000000000" pitchFamily="2" charset="-78"/>
                        </a:rPr>
                        <a:t>* </a:t>
                      </a:r>
                      <a:r>
                        <a:rPr lang="ar-SA" sz="1200" b="0" i="0" kern="1200" dirty="0">
                          <a:solidFill>
                            <a:schemeClr val="tx1"/>
                          </a:solidFill>
                          <a:effectLst/>
                          <a:latin typeface="Sakkal Majalla" panose="02000000000000000000" pitchFamily="2" charset="-78"/>
                          <a:ea typeface="+mn-ea"/>
                          <a:cs typeface="Sakkal Majalla" panose="02000000000000000000" pitchFamily="2" charset="-78"/>
                        </a:rPr>
                        <a:t>قبضة (مسكة) القلم الصينية </a:t>
                      </a:r>
                      <a:r>
                        <a:rPr lang="en-US" sz="1200" b="0" i="0" kern="1200" dirty="0">
                          <a:solidFill>
                            <a:schemeClr val="tx1"/>
                          </a:solidFill>
                          <a:effectLst/>
                          <a:latin typeface="Sakkal Majalla" panose="02000000000000000000" pitchFamily="2" charset="-78"/>
                          <a:ea typeface="+mn-ea"/>
                          <a:cs typeface="Sakkal Majalla" panose="02000000000000000000" pitchFamily="2" charset="-78"/>
                        </a:rPr>
                        <a:t>Chinese Penh old Grip</a:t>
                      </a:r>
                    </a:p>
                    <a:p>
                      <a:pPr algn="r" rtl="1"/>
                      <a:r>
                        <a:rPr lang="en-US" sz="1200" b="0" i="0" kern="1200" dirty="0">
                          <a:solidFill>
                            <a:schemeClr val="tx1"/>
                          </a:solidFill>
                          <a:effectLst/>
                          <a:latin typeface="Sakkal Majalla" panose="02000000000000000000" pitchFamily="2" charset="-78"/>
                          <a:ea typeface="+mn-ea"/>
                          <a:cs typeface="Sakkal Majalla" panose="02000000000000000000" pitchFamily="2" charset="-78"/>
                        </a:rPr>
                        <a:t>* </a:t>
                      </a:r>
                      <a:r>
                        <a:rPr lang="ar-SA" sz="1200" b="0" i="0" kern="1200" dirty="0">
                          <a:solidFill>
                            <a:schemeClr val="tx1"/>
                          </a:solidFill>
                          <a:effectLst/>
                          <a:latin typeface="Sakkal Majalla" panose="02000000000000000000" pitchFamily="2" charset="-78"/>
                          <a:ea typeface="+mn-ea"/>
                          <a:cs typeface="Sakkal Majalla" panose="02000000000000000000" pitchFamily="2" charset="-78"/>
                        </a:rPr>
                        <a:t>قبضة (مسكة) القلم اليابانية الكورية </a:t>
                      </a:r>
                      <a:r>
                        <a:rPr lang="en-US" sz="1200" b="0" i="0" kern="1200" dirty="0">
                          <a:solidFill>
                            <a:schemeClr val="tx1"/>
                          </a:solidFill>
                          <a:effectLst/>
                          <a:latin typeface="Sakkal Majalla" panose="02000000000000000000" pitchFamily="2" charset="-78"/>
                          <a:ea typeface="+mn-ea"/>
                          <a:cs typeface="Sakkal Majalla" panose="02000000000000000000" pitchFamily="2" charset="-78"/>
                        </a:rPr>
                        <a:t>Japan and Korean Penh old Grip</a:t>
                      </a:r>
                    </a:p>
                    <a:p>
                      <a:pPr algn="r" rtl="1"/>
                      <a:r>
                        <a:rPr lang="en-US" sz="1200" b="0" i="0" kern="1200" dirty="0">
                          <a:solidFill>
                            <a:schemeClr val="tx1"/>
                          </a:solidFill>
                          <a:effectLst/>
                          <a:latin typeface="Sakkal Majalla" panose="02000000000000000000" pitchFamily="2" charset="-78"/>
                          <a:ea typeface="+mn-ea"/>
                          <a:cs typeface="Sakkal Majalla" panose="02000000000000000000" pitchFamily="2" charset="-78"/>
                        </a:rPr>
                        <a:t>* </a:t>
                      </a:r>
                      <a:r>
                        <a:rPr lang="ar-SA" sz="1200" b="0" i="0" kern="1200" dirty="0">
                          <a:solidFill>
                            <a:schemeClr val="tx1"/>
                          </a:solidFill>
                          <a:effectLst/>
                          <a:latin typeface="Sakkal Majalla" panose="02000000000000000000" pitchFamily="2" charset="-78"/>
                          <a:ea typeface="+mn-ea"/>
                          <a:cs typeface="Sakkal Majalla" panose="02000000000000000000" pitchFamily="2" charset="-78"/>
                        </a:rPr>
                        <a:t>قبضة (مسكة) سيميلر </a:t>
                      </a:r>
                      <a:r>
                        <a:rPr lang="en-US" sz="1200" b="0" i="0" kern="1200" dirty="0">
                          <a:solidFill>
                            <a:schemeClr val="tx1"/>
                          </a:solidFill>
                          <a:effectLst/>
                          <a:latin typeface="Sakkal Majalla" panose="02000000000000000000" pitchFamily="2" charset="-78"/>
                          <a:ea typeface="+mn-ea"/>
                          <a:cs typeface="Sakkal Majalla" panose="02000000000000000000" pitchFamily="2" charset="-78"/>
                        </a:rPr>
                        <a:t>See miller Grip</a:t>
                      </a:r>
                    </a:p>
                    <a:p>
                      <a:pPr algn="r" rtl="1"/>
                      <a:r>
                        <a:rPr lang="en-US" sz="1200" b="0" i="0" kern="1200" dirty="0">
                          <a:solidFill>
                            <a:schemeClr val="tx1"/>
                          </a:solidFill>
                          <a:effectLst/>
                          <a:latin typeface="Sakkal Majalla" panose="02000000000000000000" pitchFamily="2" charset="-78"/>
                          <a:ea typeface="+mn-ea"/>
                          <a:cs typeface="Sakkal Majalla" panose="02000000000000000000" pitchFamily="2" charset="-78"/>
                        </a:rPr>
                        <a:t> </a:t>
                      </a:r>
                      <a:r>
                        <a:rPr lang="ar-EG" sz="1200" b="0" i="0" kern="1200" dirty="0">
                          <a:solidFill>
                            <a:srgbClr val="FF0000"/>
                          </a:solidFill>
                          <a:effectLst/>
                          <a:latin typeface="Sakkal Majalla" panose="02000000000000000000" pitchFamily="2" charset="-78"/>
                          <a:ea typeface="+mn-ea"/>
                          <a:cs typeface="Sakkal Majalla" panose="02000000000000000000" pitchFamily="2" charset="-78"/>
                        </a:rPr>
                        <a:t>يجب على المعلمة التركيز على نوعين بالاكثير فقط</a:t>
                      </a:r>
                      <a:endParaRPr lang="en-US" sz="1200" b="0" i="0" kern="1200" dirty="0">
                        <a:solidFill>
                          <a:srgbClr val="FF0000"/>
                        </a:solidFill>
                        <a:effectLst/>
                        <a:latin typeface="Sakkal Majalla" panose="02000000000000000000" pitchFamily="2" charset="-78"/>
                        <a:ea typeface="+mn-ea"/>
                        <a:cs typeface="Sakkal Majalla" panose="02000000000000000000" pitchFamily="2" charset="-78"/>
                      </a:endParaRPr>
                    </a:p>
                    <a:p>
                      <a:pPr algn="r" rtl="1"/>
                      <a:r>
                        <a:rPr lang="en-US" sz="1200" b="1" i="0" kern="1200" dirty="0">
                          <a:solidFill>
                            <a:schemeClr val="tx1"/>
                          </a:solidFill>
                          <a:effectLst/>
                          <a:latin typeface="Sakkal Majalla" panose="02000000000000000000" pitchFamily="2" charset="-78"/>
                          <a:ea typeface="+mn-ea"/>
                          <a:cs typeface="Sakkal Majalla" panose="02000000000000000000" pitchFamily="2" charset="-78"/>
                        </a:rPr>
                        <a:t>- </a:t>
                      </a:r>
                      <a:r>
                        <a:rPr lang="ar-SA" sz="1200" b="1" i="0" kern="1200" dirty="0">
                          <a:solidFill>
                            <a:schemeClr val="tx1"/>
                          </a:solidFill>
                          <a:effectLst/>
                          <a:latin typeface="Sakkal Majalla" panose="02000000000000000000" pitchFamily="2" charset="-78"/>
                          <a:ea typeface="+mn-ea"/>
                          <a:cs typeface="Sakkal Majalla" panose="02000000000000000000" pitchFamily="2" charset="-78"/>
                        </a:rPr>
                        <a:t>قبضة (مسكة) المصافحة :</a:t>
                      </a:r>
                      <a:endParaRPr lang="ar-SA" sz="1200" b="0" i="0" kern="1200" dirty="0">
                        <a:solidFill>
                          <a:schemeClr val="tx1"/>
                        </a:solidFill>
                        <a:effectLst/>
                        <a:latin typeface="Sakkal Majalla" panose="02000000000000000000" pitchFamily="2" charset="-78"/>
                        <a:ea typeface="+mn-ea"/>
                        <a:cs typeface="Sakkal Majalla" panose="02000000000000000000" pitchFamily="2" charset="-78"/>
                      </a:endParaRPr>
                    </a:p>
                    <a:p>
                      <a:pPr algn="r" rtl="1"/>
                      <a:r>
                        <a:rPr lang="ar-SA" sz="1200" b="0" i="0" kern="1200" dirty="0">
                          <a:solidFill>
                            <a:schemeClr val="tx1"/>
                          </a:solidFill>
                          <a:effectLst/>
                          <a:latin typeface="Sakkal Majalla" panose="02000000000000000000" pitchFamily="2" charset="-78"/>
                          <a:ea typeface="+mn-ea"/>
                          <a:cs typeface="Sakkal Majalla" panose="02000000000000000000" pitchFamily="2" charset="-78"/>
                        </a:rPr>
                        <a:t>    تعد قبضة المصافحة هى الأكثر شيوعاً بين لاعبىالمستويات العليا فى تنس الطاولة فى جميع أنحاء العالم </a:t>
                      </a:r>
                      <a:endParaRPr lang="ar-EG" sz="1200" b="0" i="0" kern="1200" dirty="0">
                        <a:solidFill>
                          <a:schemeClr val="tx1"/>
                        </a:solidFill>
                        <a:effectLst/>
                        <a:latin typeface="Sakkal Majalla" panose="02000000000000000000" pitchFamily="2" charset="-78"/>
                        <a:ea typeface="+mn-ea"/>
                        <a:cs typeface="Sakkal Majalla" panose="02000000000000000000" pitchFamily="2" charset="-78"/>
                      </a:endParaRPr>
                    </a:p>
                    <a:p>
                      <a:pPr algn="r" rtl="1"/>
                      <a:r>
                        <a:rPr lang="ar-SA" sz="1200" b="0" i="0" kern="1200" dirty="0">
                          <a:solidFill>
                            <a:schemeClr val="tx1"/>
                          </a:solidFill>
                          <a:effectLst/>
                          <a:latin typeface="Sakkal Majalla" panose="02000000000000000000" pitchFamily="2" charset="-78"/>
                          <a:ea typeface="+mn-ea"/>
                          <a:cs typeface="Sakkal Majalla" panose="02000000000000000000" pitchFamily="2" charset="-78"/>
                        </a:rPr>
                        <a:t>وخاصة بين لاعبى اوربا ويطلق عليها احياناً " القبضة التقليدية " أو " قبضة التنس " أو" القبضة الغربية " </a:t>
                      </a:r>
                      <a:endParaRPr lang="ar-EG" sz="1200" b="0" i="0" kern="1200" dirty="0">
                        <a:solidFill>
                          <a:schemeClr val="tx1"/>
                        </a:solidFill>
                        <a:effectLst/>
                        <a:latin typeface="Sakkal Majalla" panose="02000000000000000000" pitchFamily="2" charset="-78"/>
                        <a:ea typeface="+mn-ea"/>
                        <a:cs typeface="Sakkal Majalla" panose="02000000000000000000" pitchFamily="2" charset="-78"/>
                      </a:endParaRPr>
                    </a:p>
                    <a:p>
                      <a:pPr algn="r" rtl="1"/>
                      <a:r>
                        <a:rPr lang="ar-SA" sz="1200" b="0" i="0" kern="1200" dirty="0">
                          <a:solidFill>
                            <a:schemeClr val="tx1"/>
                          </a:solidFill>
                          <a:effectLst/>
                          <a:latin typeface="Sakkal Majalla" panose="02000000000000000000" pitchFamily="2" charset="-78"/>
                          <a:ea typeface="+mn-ea"/>
                          <a:cs typeface="Sakkal Majalla" panose="02000000000000000000" pitchFamily="2" charset="-78"/>
                        </a:rPr>
                        <a:t>وذلك لشيوعها بين لاعبى دول الغرب وأمريكا .  </a:t>
                      </a:r>
                    </a:p>
                    <a:p>
                      <a:pPr marL="0" indent="0" algn="r" rtl="1">
                        <a:buFontTx/>
                        <a:buNone/>
                      </a:pPr>
                      <a:endParaRPr lang="ar-EG" sz="1200" b="1" baseline="0" dirty="0">
                        <a:latin typeface="Sakkal Majalla" panose="02000000000000000000" pitchFamily="2" charset="-78"/>
                        <a:cs typeface="Sakkal Majalla" panose="02000000000000000000" pitchFamily="2" charset="-78"/>
                      </a:endParaRPr>
                    </a:p>
                    <a:p>
                      <a:pPr marL="0" indent="0" algn="r" rtl="1">
                        <a:buFontTx/>
                        <a:buNone/>
                      </a:pPr>
                      <a:endParaRPr lang="ar-EG" sz="1200" b="1" baseline="0" dirty="0">
                        <a:latin typeface="Sakkal Majalla" panose="02000000000000000000" pitchFamily="2" charset="-78"/>
                        <a:cs typeface="Sakkal Majalla" panose="02000000000000000000" pitchFamily="2" charset="-78"/>
                      </a:endParaRPr>
                    </a:p>
                    <a:p>
                      <a:pPr marL="0" indent="0" algn="r" rtl="1">
                        <a:buFontTx/>
                        <a:buNone/>
                      </a:pPr>
                      <a:endParaRPr lang="ar-EG" sz="1200" b="1" baseline="0" dirty="0">
                        <a:latin typeface="Sakkal Majalla" panose="02000000000000000000" pitchFamily="2" charset="-78"/>
                        <a:cs typeface="Sakkal Majalla" panose="02000000000000000000" pitchFamily="2" charset="-78"/>
                      </a:endParaRPr>
                    </a:p>
                    <a:p>
                      <a:pPr marL="0" indent="0" algn="r" rtl="1">
                        <a:buFontTx/>
                        <a:buNone/>
                      </a:pPr>
                      <a:endParaRPr lang="ar-EG" sz="1200" b="1" baseline="0" dirty="0">
                        <a:latin typeface="Sakkal Majalla" panose="02000000000000000000" pitchFamily="2" charset="-78"/>
                        <a:cs typeface="Sakkal Majalla" panose="02000000000000000000" pitchFamily="2" charset="-78"/>
                      </a:endParaRPr>
                    </a:p>
                    <a:p>
                      <a:pPr marL="0" indent="0" algn="r" rtl="1">
                        <a:buFontTx/>
                        <a:buNone/>
                      </a:pPr>
                      <a:endParaRPr lang="ar-EG" sz="1200" b="1" baseline="0" dirty="0">
                        <a:latin typeface="Sakkal Majalla" panose="02000000000000000000" pitchFamily="2" charset="-78"/>
                        <a:cs typeface="Sakkal Majalla" panose="02000000000000000000" pitchFamily="2" charset="-78"/>
                      </a:endParaRPr>
                    </a:p>
                    <a:p>
                      <a:pPr marL="0" indent="0" algn="r" rtl="1">
                        <a:buFontTx/>
                        <a:buNone/>
                      </a:pPr>
                      <a:endParaRPr lang="ar-AE" sz="1200" b="1" baseline="0" dirty="0">
                        <a:latin typeface="Sakkal Majalla" panose="02000000000000000000" pitchFamily="2" charset="-78"/>
                        <a:cs typeface="Sakkal Majalla" panose="02000000000000000000" pitchFamily="2" charset="-78"/>
                      </a:endParaRPr>
                    </a:p>
                    <a:p>
                      <a:pPr marL="0" indent="0" algn="r" rtl="1">
                        <a:buFontTx/>
                        <a:buNone/>
                      </a:pPr>
                      <a:endParaRPr lang="ar-AE" sz="1200" b="1" baseline="0"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a:p>
                  </a:txBody>
                  <a:tcPr/>
                </a:tc>
                <a:tc>
                  <a:txBody>
                    <a:bodyPr/>
                    <a:lstStyle/>
                    <a:p>
                      <a:pPr algn="ctr" rtl="1"/>
                      <a:endParaRPr lang="ar-AE" sz="1600" b="1" dirty="0">
                        <a:latin typeface="Sakkal Majalla" panose="02000000000000000000" pitchFamily="2" charset="-78"/>
                        <a:cs typeface="Sakkal Majalla" panose="02000000000000000000" pitchFamily="2" charset="-78"/>
                      </a:endParaRPr>
                    </a:p>
                    <a:p>
                      <a:pPr algn="ctr" rtl="1"/>
                      <a:r>
                        <a:rPr lang="ar-AE" sz="1600" b="1" dirty="0">
                          <a:latin typeface="Sakkal Majalla" panose="02000000000000000000" pitchFamily="2" charset="-78"/>
                          <a:cs typeface="Sakkal Majalla" panose="02000000000000000000" pitchFamily="2" charset="-78"/>
                        </a:rPr>
                        <a:t>كتاب</a:t>
                      </a:r>
                      <a:r>
                        <a:rPr lang="ar-AE" sz="1600" b="1" baseline="0" dirty="0">
                          <a:latin typeface="Sakkal Majalla" panose="02000000000000000000" pitchFamily="2" charset="-78"/>
                          <a:cs typeface="Sakkal Majalla" panose="02000000000000000000" pitchFamily="2" charset="-78"/>
                        </a:rPr>
                        <a:t> الطالب </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bl>
          </a:graphicData>
        </a:graphic>
      </p:graphicFrame>
      <p:sp>
        <p:nvSpPr>
          <p:cNvPr id="9" name="Date Placeholder 8"/>
          <p:cNvSpPr>
            <a:spLocks noGrp="1"/>
          </p:cNvSpPr>
          <p:nvPr>
            <p:ph type="dt" sz="half" idx="10"/>
          </p:nvPr>
        </p:nvSpPr>
        <p:spPr/>
        <p:txBody>
          <a:bodyPr/>
          <a:lstStyle/>
          <a:p>
            <a:fld id="{F81D01CF-05FC-40DD-9306-5E37CEF60A8F}" type="datetime3">
              <a:rPr lang="en-US" smtClean="0"/>
              <a:t>6 September 2020</a:t>
            </a:fld>
            <a:endParaRPr lang="en-GB"/>
          </a:p>
        </p:txBody>
      </p:sp>
      <p:sp>
        <p:nvSpPr>
          <p:cNvPr id="15" name="Slide Number Placeholder 14"/>
          <p:cNvSpPr>
            <a:spLocks noGrp="1"/>
          </p:cNvSpPr>
          <p:nvPr>
            <p:ph type="sldNum" sz="quarter" idx="12"/>
          </p:nvPr>
        </p:nvSpPr>
        <p:spPr/>
        <p:txBody>
          <a:bodyPr/>
          <a:lstStyle/>
          <a:p>
            <a:fld id="{60F9F505-338F-4A63-8E60-F3E66EC2060F}" type="slidenum">
              <a:rPr lang="en-GB" smtClean="0"/>
              <a:t>6</a:t>
            </a:fld>
            <a:endParaRPr lang="en-GB"/>
          </a:p>
        </p:txBody>
      </p:sp>
      <p:pic>
        <p:nvPicPr>
          <p:cNvPr id="2" name="Picture 2" descr="Regail 8020 تنس الطاولة مضرب بينغ بونغ اثنين مصافحة قبضة اليد بات المجذاف  ثلاث كرات ضوء تلميح مقبض الثقيلة بينغ بونغ مضرب|table tennis racket|ping  pong racketracket ping pong - AliExpress">
            <a:extLst>
              <a:ext uri="{FF2B5EF4-FFF2-40B4-BE49-F238E27FC236}">
                <a16:creationId xmlns:a16="http://schemas.microsoft.com/office/drawing/2014/main" id="{87E82C8B-CB38-4BCD-8D35-5BC463C3A44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1151" y="1172607"/>
            <a:ext cx="4266316" cy="2143125"/>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53F93611-558D-48B0-987E-D516665201C6}"/>
              </a:ext>
            </a:extLst>
          </p:cNvPr>
          <p:cNvSpPr txBox="1"/>
          <p:nvPr/>
        </p:nvSpPr>
        <p:spPr>
          <a:xfrm>
            <a:off x="374297" y="2946400"/>
            <a:ext cx="2143125" cy="369332"/>
          </a:xfrm>
          <a:prstGeom prst="rect">
            <a:avLst/>
          </a:prstGeom>
          <a:noFill/>
        </p:spPr>
        <p:txBody>
          <a:bodyPr wrap="square" rtlCol="0">
            <a:spAutoFit/>
          </a:bodyPr>
          <a:lstStyle/>
          <a:p>
            <a:r>
              <a:rPr lang="ar-SA" sz="1800" b="0" i="0" kern="1200" dirty="0">
                <a:solidFill>
                  <a:schemeClr val="tx1"/>
                </a:solidFill>
                <a:effectLst/>
                <a:latin typeface="+mn-lt"/>
                <a:ea typeface="+mn-ea"/>
                <a:cs typeface="+mn-cs"/>
              </a:rPr>
              <a:t>(مسكة) المصافحة</a:t>
            </a:r>
            <a:r>
              <a:rPr lang="ar-EG" sz="1800" b="0" i="0" kern="1200" dirty="0">
                <a:solidFill>
                  <a:schemeClr val="tx1"/>
                </a:solidFill>
                <a:effectLst/>
                <a:latin typeface="+mn-lt"/>
                <a:ea typeface="+mn-ea"/>
                <a:cs typeface="+mn-cs"/>
              </a:rPr>
              <a:t>        </a:t>
            </a:r>
            <a:endParaRPr lang="en-US" dirty="0"/>
          </a:p>
        </p:txBody>
      </p:sp>
      <p:pic>
        <p:nvPicPr>
          <p:cNvPr id="6" name="Picture 4" descr="كيفية الحفاظ على مضرب تنس الطاولة: أسرار كرة صغيرة - التنس - 2020">
            <a:extLst>
              <a:ext uri="{FF2B5EF4-FFF2-40B4-BE49-F238E27FC236}">
                <a16:creationId xmlns:a16="http://schemas.microsoft.com/office/drawing/2014/main" id="{566D3E01-00B7-48C7-9F6E-0A7B6DAB4E5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1150" y="3542269"/>
            <a:ext cx="4266317" cy="2814081"/>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E2F917D7-9917-49C2-954E-D44DFE923AB0}"/>
              </a:ext>
            </a:extLst>
          </p:cNvPr>
          <p:cNvSpPr txBox="1"/>
          <p:nvPr/>
        </p:nvSpPr>
        <p:spPr>
          <a:xfrm>
            <a:off x="293511" y="5853022"/>
            <a:ext cx="2223911" cy="369332"/>
          </a:xfrm>
          <a:prstGeom prst="rect">
            <a:avLst/>
          </a:prstGeom>
          <a:noFill/>
        </p:spPr>
        <p:txBody>
          <a:bodyPr wrap="square" rtlCol="0">
            <a:spAutoFit/>
          </a:bodyPr>
          <a:lstStyle/>
          <a:p>
            <a:r>
              <a:rPr lang="ar-SA" sz="1800" b="0" i="0" kern="1200" dirty="0">
                <a:solidFill>
                  <a:schemeClr val="bg2"/>
                </a:solidFill>
                <a:effectLst/>
              </a:rPr>
              <a:t>(مسكة) القلم</a:t>
            </a:r>
            <a:r>
              <a:rPr lang="ar-EG" sz="1800" b="0" i="0" kern="1200" dirty="0">
                <a:solidFill>
                  <a:schemeClr val="bg2"/>
                </a:solidFill>
                <a:effectLst/>
              </a:rPr>
              <a:t>       </a:t>
            </a:r>
            <a:r>
              <a:rPr lang="ar-SA" sz="1800" b="0" i="0" kern="1200" dirty="0">
                <a:solidFill>
                  <a:schemeClr val="bg2"/>
                </a:solidFill>
                <a:effectLst/>
              </a:rPr>
              <a:t> </a:t>
            </a:r>
            <a:endParaRPr lang="en-US" dirty="0">
              <a:solidFill>
                <a:schemeClr val="bg2"/>
              </a:solidFill>
            </a:endParaRPr>
          </a:p>
        </p:txBody>
      </p:sp>
    </p:spTree>
    <p:extLst>
      <p:ext uri="{BB962C8B-B14F-4D97-AF65-F5344CB8AC3E}">
        <p14:creationId xmlns:p14="http://schemas.microsoft.com/office/powerpoint/2010/main" val="25794672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3740262998"/>
              </p:ext>
            </p:extLst>
          </p:nvPr>
        </p:nvGraphicFramePr>
        <p:xfrm>
          <a:off x="154004" y="224444"/>
          <a:ext cx="11906451" cy="6416501"/>
        </p:xfrm>
        <a:graphic>
          <a:graphicData uri="http://schemas.openxmlformats.org/drawingml/2006/table">
            <a:tbl>
              <a:tblPr firstRow="1" bandRow="1">
                <a:tableStyleId>{5940675A-B579-460E-94D1-54222C63F5DA}</a:tableStyleId>
              </a:tblPr>
              <a:tblGrid>
                <a:gridCol w="4298430">
                  <a:extLst>
                    <a:ext uri="{9D8B030D-6E8A-4147-A177-3AD203B41FA5}">
                      <a16:colId xmlns:a16="http://schemas.microsoft.com/office/drawing/2014/main" val="20000"/>
                    </a:ext>
                  </a:extLst>
                </a:gridCol>
                <a:gridCol w="3413704">
                  <a:extLst>
                    <a:ext uri="{9D8B030D-6E8A-4147-A177-3AD203B41FA5}">
                      <a16:colId xmlns:a16="http://schemas.microsoft.com/office/drawing/2014/main" val="2032493190"/>
                    </a:ext>
                  </a:extLst>
                </a:gridCol>
                <a:gridCol w="2854871">
                  <a:extLst>
                    <a:ext uri="{9D8B030D-6E8A-4147-A177-3AD203B41FA5}">
                      <a16:colId xmlns:a16="http://schemas.microsoft.com/office/drawing/2014/main" val="4078435238"/>
                    </a:ext>
                  </a:extLst>
                </a:gridCol>
                <a:gridCol w="1339446">
                  <a:extLst>
                    <a:ext uri="{9D8B030D-6E8A-4147-A177-3AD203B41FA5}">
                      <a16:colId xmlns:a16="http://schemas.microsoft.com/office/drawing/2014/main" val="20001"/>
                    </a:ext>
                  </a:extLst>
                </a:gridCol>
              </a:tblGrid>
              <a:tr h="462492">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المراجعة:أ. عشبه الغفلي / أ. جمعه شعيب </a:t>
                      </a:r>
                      <a:endParaRPr lang="en-US"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الإعداد </a:t>
                      </a:r>
                      <a:r>
                        <a:rPr lang="ar-EG" sz="1200" b="1" dirty="0">
                          <a:latin typeface="Sakkal Majalla" panose="02000000000000000000" pitchFamily="2" charset="-78"/>
                          <a:cs typeface="Sakkal Majalla" panose="02000000000000000000" pitchFamily="2" charset="-78"/>
                        </a:rPr>
                        <a:t> وفاء بخيت بولس .</a:t>
                      </a:r>
                      <a:endParaRPr lang="en-US"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fontAlgn="ctr"/>
                      <a:r>
                        <a:rPr lang="ar-EG" sz="1200" dirty="0">
                          <a:latin typeface="Sakkal Majalla" panose="02000000000000000000" pitchFamily="2" charset="-78"/>
                          <a:cs typeface="Sakkal Majalla" panose="02000000000000000000" pitchFamily="2" charset="-78"/>
                        </a:rPr>
                        <a:t>رسم أكثر من شكل مألوف.</a:t>
                      </a:r>
                      <a:endParaRPr lang="ar-AE" sz="1200" b="1" i="0" u="none" strike="noStrike" dirty="0">
                        <a:solidFill>
                          <a:srgbClr val="000000"/>
                        </a:solidFill>
                        <a:effectLst/>
                        <a:latin typeface="Sakkal Majalla" panose="02000000000000000000" pitchFamily="2" charset="-78"/>
                        <a:cs typeface="Sakkal Majalla" panose="02000000000000000000" pitchFamily="2" charset="-78"/>
                      </a:endParaRPr>
                    </a:p>
                  </a:txBody>
                  <a:tcPr marL="9525" marR="9525" marT="9525" marB="0"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dirty="0">
                          <a:latin typeface="Sakkal Majalla" panose="02000000000000000000" pitchFamily="2" charset="-78"/>
                          <a:cs typeface="Sakkal Majalla" panose="02000000000000000000" pitchFamily="2" charset="-78"/>
                        </a:rPr>
                        <a:t>الهدف</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385406">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الفئة العمرية:</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مستوى الشدة: متوسطة </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فئة الإعاقة : الاعاقة الذهنية</a:t>
                      </a:r>
                      <a:r>
                        <a:rPr lang="en-US" sz="1200" b="1" baseline="0" dirty="0">
                          <a:latin typeface="Sakkal Majalla" panose="02000000000000000000" pitchFamily="2" charset="-78"/>
                          <a:cs typeface="Sakkal Majalla" panose="02000000000000000000" pitchFamily="2" charset="-78"/>
                        </a:rPr>
                        <a:t> </a:t>
                      </a:r>
                      <a:endParaRPr lang="en-US"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dirty="0">
                          <a:latin typeface="Sakkal Majalla" panose="02000000000000000000" pitchFamily="2" charset="-78"/>
                          <a:cs typeface="Sakkal Majalla" panose="02000000000000000000" pitchFamily="2" charset="-78"/>
                        </a:rPr>
                        <a:t>بيانات الهدف</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12628275"/>
                  </a:ext>
                </a:extLst>
              </a:tr>
              <a:tr h="5568603">
                <a:tc gridSpan="3">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dirty="0">
                          <a:solidFill>
                            <a:srgbClr val="FF0000"/>
                          </a:solidFill>
                          <a:latin typeface="Sakkal Majalla" panose="02000000000000000000" pitchFamily="2" charset="-78"/>
                          <a:cs typeface="Sakkal Majalla" panose="02000000000000000000" pitchFamily="2" charset="-78"/>
                        </a:rPr>
                        <a:t>درس </a:t>
                      </a:r>
                      <a:r>
                        <a:rPr lang="ar-EG" sz="1200" b="1" dirty="0">
                          <a:solidFill>
                            <a:srgbClr val="FF0000"/>
                          </a:solidFill>
                          <a:latin typeface="Sakkal Majalla" panose="02000000000000000000" pitchFamily="2" charset="-78"/>
                          <a:cs typeface="Sakkal Majalla" panose="02000000000000000000" pitchFamily="2" charset="-78"/>
                        </a:rPr>
                        <a:t>:  </a:t>
                      </a:r>
                      <a:r>
                        <a:rPr lang="ar-EG" sz="1200" dirty="0">
                          <a:solidFill>
                            <a:srgbClr val="FF0000"/>
                          </a:solidFill>
                          <a:latin typeface="Sakkal Majalla" panose="02000000000000000000" pitchFamily="2" charset="-78"/>
                          <a:cs typeface="Sakkal Majalla" panose="02000000000000000000" pitchFamily="2" charset="-78"/>
                        </a:rPr>
                        <a:t>مسك مضرب تنس الطاولة بطريقة صحيحة</a:t>
                      </a:r>
                    </a:p>
                    <a:p>
                      <a:pPr marL="0" marR="0" lvl="0" indent="0" algn="r" defTabSz="914400" rtl="1" eaLnBrk="1" fontAlgn="auto" latinLnBrk="0" hangingPunct="1">
                        <a:lnSpc>
                          <a:spcPct val="100000"/>
                        </a:lnSpc>
                        <a:spcBef>
                          <a:spcPts val="0"/>
                        </a:spcBef>
                        <a:spcAft>
                          <a:spcPts val="0"/>
                        </a:spcAft>
                        <a:buClrTx/>
                        <a:buSzTx/>
                        <a:buFontTx/>
                        <a:buNone/>
                        <a:tabLst/>
                        <a:defRPr/>
                      </a:pPr>
                      <a:r>
                        <a:rPr lang="ar-EG" sz="1200" dirty="0">
                          <a:solidFill>
                            <a:srgbClr val="FF0000"/>
                          </a:solidFill>
                          <a:latin typeface="Sakkal Majalla" panose="02000000000000000000" pitchFamily="2" charset="-78"/>
                          <a:cs typeface="Sakkal Majalla" panose="02000000000000000000" pitchFamily="2" charset="-78"/>
                        </a:rPr>
                        <a:t>المقدمة</a:t>
                      </a:r>
                      <a:r>
                        <a:rPr lang="ar-EG" sz="1200" b="0" i="0" kern="1200" dirty="0">
                          <a:solidFill>
                            <a:schemeClr val="tx1"/>
                          </a:solidFill>
                          <a:effectLst/>
                          <a:latin typeface="Sakkal Majalla" panose="02000000000000000000" pitchFamily="2" charset="-78"/>
                          <a:ea typeface="+mn-ea"/>
                          <a:cs typeface="Sakkal Majalla" panose="02000000000000000000" pitchFamily="2" charset="-78"/>
                        </a:rPr>
                        <a:t/>
                      </a:r>
                      <a:br>
                        <a:rPr lang="ar-EG" sz="1200" b="0" i="0" kern="1200" dirty="0">
                          <a:solidFill>
                            <a:schemeClr val="tx1"/>
                          </a:solidFill>
                          <a:effectLst/>
                          <a:latin typeface="Sakkal Majalla" panose="02000000000000000000" pitchFamily="2" charset="-78"/>
                          <a:ea typeface="+mn-ea"/>
                          <a:cs typeface="Sakkal Majalla" panose="02000000000000000000" pitchFamily="2" charset="-78"/>
                        </a:rPr>
                      </a:br>
                      <a:r>
                        <a:rPr lang="ar-EG" sz="1200" b="0" i="0" kern="1200" dirty="0">
                          <a:solidFill>
                            <a:schemeClr val="tx1"/>
                          </a:solidFill>
                          <a:effectLst/>
                          <a:latin typeface="Sakkal Majalla" panose="02000000000000000000" pitchFamily="2" charset="-78"/>
                          <a:ea typeface="+mn-ea"/>
                          <a:cs typeface="Sakkal Majalla" panose="02000000000000000000" pitchFamily="2" charset="-78"/>
                        </a:rPr>
                        <a:t/>
                      </a:r>
                      <a:br>
                        <a:rPr lang="ar-EG" sz="1200" b="0" i="0" kern="1200" dirty="0">
                          <a:solidFill>
                            <a:schemeClr val="tx1"/>
                          </a:solidFill>
                          <a:effectLst/>
                          <a:latin typeface="Sakkal Majalla" panose="02000000000000000000" pitchFamily="2" charset="-78"/>
                          <a:ea typeface="+mn-ea"/>
                          <a:cs typeface="Sakkal Majalla" panose="02000000000000000000" pitchFamily="2" charset="-78"/>
                        </a:rPr>
                      </a:br>
                      <a:endParaRPr lang="ar-EG" sz="1200" b="0" i="0" kern="1200" dirty="0">
                        <a:solidFill>
                          <a:schemeClr val="tx1"/>
                        </a:solidFill>
                        <a:effectLst/>
                        <a:latin typeface="Sakkal Majalla" panose="02000000000000000000" pitchFamily="2" charset="-78"/>
                        <a:ea typeface="+mn-ea"/>
                        <a:cs typeface="Sakkal Majalla" panose="02000000000000000000" pitchFamily="2" charset="-78"/>
                      </a:endParaRPr>
                    </a:p>
                    <a:p>
                      <a:pPr algn="r"/>
                      <a:r>
                        <a:rPr lang="ar-EG" sz="1200" b="0" i="0" kern="1200" dirty="0">
                          <a:solidFill>
                            <a:schemeClr val="tx1"/>
                          </a:solidFill>
                          <a:effectLst/>
                          <a:latin typeface="Sakkal Majalla" panose="02000000000000000000" pitchFamily="2" charset="-78"/>
                          <a:ea typeface="+mn-ea"/>
                          <a:cs typeface="Sakkal Majalla" panose="02000000000000000000" pitchFamily="2" charset="-78"/>
                        </a:rPr>
                        <a:t/>
                      </a:r>
                      <a:br>
                        <a:rPr lang="ar-EG" sz="1200" b="0" i="0" kern="1200" dirty="0">
                          <a:solidFill>
                            <a:schemeClr val="tx1"/>
                          </a:solidFill>
                          <a:effectLst/>
                          <a:latin typeface="Sakkal Majalla" panose="02000000000000000000" pitchFamily="2" charset="-78"/>
                          <a:ea typeface="+mn-ea"/>
                          <a:cs typeface="Sakkal Majalla" panose="02000000000000000000" pitchFamily="2" charset="-78"/>
                        </a:rPr>
                      </a:br>
                      <a:endParaRPr lang="ar-EG" sz="1200" b="1" baseline="0" dirty="0">
                        <a:latin typeface="Sakkal Majalla" panose="02000000000000000000" pitchFamily="2" charset="-78"/>
                        <a:cs typeface="Sakkal Majalla" panose="02000000000000000000" pitchFamily="2" charset="-78"/>
                      </a:endParaRPr>
                    </a:p>
                    <a:p>
                      <a:pPr algn="r" rtl="1"/>
                      <a:r>
                        <a:rPr lang="ar-SA" sz="1200" b="1" i="0" kern="1200" dirty="0">
                          <a:solidFill>
                            <a:srgbClr val="FF0000"/>
                          </a:solidFill>
                          <a:effectLst/>
                          <a:latin typeface="Sakkal Majalla" panose="02000000000000000000" pitchFamily="2" charset="-78"/>
                          <a:ea typeface="+mn-ea"/>
                          <a:cs typeface="Sakkal Majalla" panose="02000000000000000000" pitchFamily="2" charset="-78"/>
                        </a:rPr>
                        <a:t>طريقة اداء قبضة المصافحة :</a:t>
                      </a:r>
                      <a:br>
                        <a:rPr lang="ar-SA" sz="1200" b="1" i="0" kern="1200" dirty="0">
                          <a:solidFill>
                            <a:srgbClr val="FF0000"/>
                          </a:solidFill>
                          <a:effectLst/>
                          <a:latin typeface="Sakkal Majalla" panose="02000000000000000000" pitchFamily="2" charset="-78"/>
                          <a:ea typeface="+mn-ea"/>
                          <a:cs typeface="Sakkal Majalla" panose="02000000000000000000" pitchFamily="2" charset="-78"/>
                        </a:rPr>
                      </a:br>
                      <a:r>
                        <a:rPr lang="ar-SA" sz="1200" b="1" i="0" kern="1200" dirty="0">
                          <a:solidFill>
                            <a:srgbClr val="FF0000"/>
                          </a:solidFill>
                          <a:effectLst/>
                          <a:latin typeface="Sakkal Majalla" panose="02000000000000000000" pitchFamily="2" charset="-78"/>
                          <a:ea typeface="+mn-ea"/>
                          <a:cs typeface="Sakkal Majalla" panose="02000000000000000000" pitchFamily="2" charset="-78"/>
                        </a:rPr>
                        <a:t>تؤدى قبضة المصافحة على النحو التإلى </a:t>
                      </a:r>
                      <a:r>
                        <a:rPr lang="ar-SA" sz="1200" b="1" i="0" kern="1200" dirty="0">
                          <a:solidFill>
                            <a:schemeClr val="tx1"/>
                          </a:solidFill>
                          <a:effectLst/>
                          <a:latin typeface="Sakkal Majalla" panose="02000000000000000000" pitchFamily="2" charset="-78"/>
                          <a:ea typeface="+mn-ea"/>
                          <a:cs typeface="Sakkal Majalla" panose="02000000000000000000" pitchFamily="2" charset="-78"/>
                        </a:rPr>
                        <a:t>:</a:t>
                      </a:r>
                      <a:endParaRPr lang="ar-SA" sz="1200" b="0" i="0" kern="1200" dirty="0">
                        <a:solidFill>
                          <a:schemeClr val="tx1"/>
                        </a:solidFill>
                        <a:effectLst/>
                        <a:latin typeface="Sakkal Majalla" panose="02000000000000000000" pitchFamily="2" charset="-78"/>
                        <a:ea typeface="+mn-ea"/>
                        <a:cs typeface="Sakkal Majalla" panose="02000000000000000000" pitchFamily="2" charset="-78"/>
                      </a:endParaRPr>
                    </a:p>
                    <a:p>
                      <a:pPr algn="r" rtl="1"/>
                      <a:r>
                        <a:rPr lang="ar-SA" sz="1200" b="1" i="0" kern="1200" dirty="0">
                          <a:solidFill>
                            <a:schemeClr val="tx1"/>
                          </a:solidFill>
                          <a:effectLst/>
                          <a:latin typeface="Sakkal Majalla" panose="02000000000000000000" pitchFamily="2" charset="-78"/>
                          <a:ea typeface="+mn-ea"/>
                          <a:cs typeface="Sakkal Majalla" panose="02000000000000000000" pitchFamily="2" charset="-78"/>
                        </a:rPr>
                        <a:t> </a:t>
                      </a:r>
                      <a:r>
                        <a:rPr lang="ar-SA" sz="1200" b="0" i="0" kern="1200" dirty="0">
                          <a:solidFill>
                            <a:schemeClr val="tx1"/>
                          </a:solidFill>
                          <a:effectLst/>
                          <a:latin typeface="Sakkal Majalla" panose="02000000000000000000" pitchFamily="2" charset="-78"/>
                          <a:ea typeface="+mn-ea"/>
                          <a:cs typeface="Sakkal Majalla" panose="02000000000000000000" pitchFamily="2" charset="-78"/>
                        </a:rPr>
                        <a:t>1- إقبض على يد المضرب بحرية كما فى وضع المصافحة .</a:t>
                      </a:r>
                    </a:p>
                    <a:p>
                      <a:pPr algn="r" rtl="1"/>
                      <a:r>
                        <a:rPr lang="ar-SA" sz="1200" b="0" i="0" kern="1200" dirty="0">
                          <a:solidFill>
                            <a:schemeClr val="tx1"/>
                          </a:solidFill>
                          <a:effectLst/>
                          <a:latin typeface="Sakkal Majalla" panose="02000000000000000000" pitchFamily="2" charset="-78"/>
                          <a:ea typeface="+mn-ea"/>
                          <a:cs typeface="Sakkal Majalla" panose="02000000000000000000" pitchFamily="2" charset="-78"/>
                        </a:rPr>
                        <a:t>2- يستقر أصبع السبابة باستقامة على طرف السطح الخلفى للمضرب والإبهام على طرف السطح الامامى .</a:t>
                      </a:r>
                    </a:p>
                    <a:p>
                      <a:pPr algn="r" rtl="1"/>
                      <a:r>
                        <a:rPr lang="ar-SA" sz="1200" b="0" i="0" kern="1200" dirty="0">
                          <a:solidFill>
                            <a:schemeClr val="tx1"/>
                          </a:solidFill>
                          <a:effectLst/>
                          <a:latin typeface="Sakkal Majalla" panose="02000000000000000000" pitchFamily="2" charset="-78"/>
                          <a:ea typeface="+mn-ea"/>
                          <a:cs typeface="Sakkal Majalla" panose="02000000000000000000" pitchFamily="2" charset="-78"/>
                        </a:rPr>
                        <a:t>3- تلف الثلاثة اصابع الاخرى 0الخنصر والبنصر والوسطى) حول يد المضرب وتتجه أطرافها إلى رسغ اليد من الداخل .</a:t>
                      </a:r>
                    </a:p>
                    <a:p>
                      <a:pPr algn="r" rtl="1"/>
                      <a:r>
                        <a:rPr lang="ar-SA" sz="1200" b="0" i="0" kern="1200" dirty="0">
                          <a:solidFill>
                            <a:schemeClr val="tx1"/>
                          </a:solidFill>
                          <a:effectLst/>
                          <a:latin typeface="Sakkal Majalla" panose="02000000000000000000" pitchFamily="2" charset="-78"/>
                          <a:ea typeface="+mn-ea"/>
                          <a:cs typeface="Sakkal Majalla" panose="02000000000000000000" pitchFamily="2" charset="-78"/>
                        </a:rPr>
                        <a:t>4- يكون المضرب امتداداً طبيعياً للذراع وكأنه جزء من اليد أثناء اللعب .</a:t>
                      </a:r>
                    </a:p>
                    <a:p>
                      <a:pPr algn="r" rtl="1"/>
                      <a:r>
                        <a:rPr lang="ar-SA" sz="1200" b="0" i="0" kern="1200" dirty="0">
                          <a:solidFill>
                            <a:schemeClr val="tx1"/>
                          </a:solidFill>
                          <a:effectLst/>
                          <a:latin typeface="Sakkal Majalla" panose="02000000000000000000" pitchFamily="2" charset="-78"/>
                          <a:ea typeface="+mn-ea"/>
                          <a:cs typeface="Sakkal Majalla" panose="02000000000000000000" pitchFamily="2" charset="-78"/>
                        </a:rPr>
                        <a:t>5- تكون القبضة بقوة وثبات وبدون تصلب .</a:t>
                      </a:r>
                    </a:p>
                    <a:p>
                      <a:pPr algn="r" rtl="1"/>
                      <a:r>
                        <a:rPr lang="ar-SA" sz="1200" b="0" i="0" kern="1200" dirty="0">
                          <a:solidFill>
                            <a:schemeClr val="tx1"/>
                          </a:solidFill>
                          <a:effectLst/>
                          <a:latin typeface="Sakkal Majalla" panose="02000000000000000000" pitchFamily="2" charset="-78"/>
                          <a:ea typeface="+mn-ea"/>
                          <a:cs typeface="Sakkal Majalla" panose="02000000000000000000" pitchFamily="2" charset="-78"/>
                        </a:rPr>
                        <a:t>6- يشكل السبابة والساعد خطاً ممتداً مع لمس حافة يد المضرب لقاعدة الإبهام .</a:t>
                      </a:r>
                    </a:p>
                    <a:p>
                      <a:pPr algn="r" rtl="1"/>
                      <a:r>
                        <a:rPr lang="ar-SA" sz="1200" b="0" i="0" kern="1200" dirty="0">
                          <a:solidFill>
                            <a:schemeClr val="tx1"/>
                          </a:solidFill>
                          <a:effectLst/>
                          <a:latin typeface="Sakkal Majalla" panose="02000000000000000000" pitchFamily="2" charset="-78"/>
                          <a:ea typeface="+mn-ea"/>
                          <a:cs typeface="Sakkal Majalla" panose="02000000000000000000" pitchFamily="2" charset="-78"/>
                        </a:rPr>
                        <a:t>7- تكون زاوية المضرب أقرب إلى العمودية ونصل(جسم المضرب) المضرب مواز للشبكة .</a:t>
                      </a:r>
                    </a:p>
                    <a:p>
                      <a:pPr algn="r" rtl="1"/>
                      <a:endParaRPr lang="ar-AE" sz="1200" b="1" baseline="0" dirty="0">
                        <a:latin typeface="Sakkal Majalla" panose="02000000000000000000" pitchFamily="2" charset="-78"/>
                        <a:cs typeface="Sakkal Majalla" panose="02000000000000000000" pitchFamily="2" charset="-78"/>
                      </a:endParaRPr>
                    </a:p>
                    <a:p>
                      <a:pPr algn="r" rtl="1"/>
                      <a:endParaRPr lang="ar-AE" sz="1200" b="1" baseline="0" dirty="0">
                        <a:latin typeface="Sakkal Majalla" panose="02000000000000000000" pitchFamily="2" charset="-78"/>
                        <a:cs typeface="Sakkal Majalla" panose="02000000000000000000" pitchFamily="2" charset="-78"/>
                      </a:endParaRPr>
                    </a:p>
                    <a:p>
                      <a:pPr algn="r" rtl="1"/>
                      <a:endParaRPr lang="ar-AE" sz="1200" b="1" baseline="0" dirty="0">
                        <a:solidFill>
                          <a:srgbClr val="FF0000"/>
                        </a:solidFill>
                        <a:latin typeface="Sakkal Majalla" panose="02000000000000000000" pitchFamily="2" charset="-78"/>
                        <a:cs typeface="Sakkal Majalla" panose="02000000000000000000" pitchFamily="2" charset="-78"/>
                      </a:endParaRPr>
                    </a:p>
                    <a:p>
                      <a:pPr algn="r" rtl="1"/>
                      <a:endParaRPr lang="ar-AE" sz="1200" b="1" baseline="0"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a:p>
                  </a:txBody>
                  <a:tcPr/>
                </a:tc>
                <a:tc>
                  <a:txBody>
                    <a:bodyPr/>
                    <a:lstStyle/>
                    <a:p>
                      <a:pPr algn="ctr" rtl="1"/>
                      <a:endParaRPr lang="ar-AE" sz="1600" b="1" dirty="0">
                        <a:latin typeface="Sakkal Majalla" panose="02000000000000000000" pitchFamily="2" charset="-78"/>
                        <a:cs typeface="Sakkal Majalla" panose="02000000000000000000" pitchFamily="2" charset="-78"/>
                      </a:endParaRPr>
                    </a:p>
                    <a:p>
                      <a:pPr algn="ctr" rtl="1"/>
                      <a:r>
                        <a:rPr lang="ar-AE" sz="1600" b="1" dirty="0">
                          <a:latin typeface="Sakkal Majalla" panose="02000000000000000000" pitchFamily="2" charset="-78"/>
                          <a:cs typeface="Sakkal Majalla" panose="02000000000000000000" pitchFamily="2" charset="-78"/>
                        </a:rPr>
                        <a:t>كتاب</a:t>
                      </a:r>
                      <a:r>
                        <a:rPr lang="ar-AE" sz="1600" b="1" baseline="0" dirty="0">
                          <a:latin typeface="Sakkal Majalla" panose="02000000000000000000" pitchFamily="2" charset="-78"/>
                          <a:cs typeface="Sakkal Majalla" panose="02000000000000000000" pitchFamily="2" charset="-78"/>
                        </a:rPr>
                        <a:t> الطالب </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bl>
          </a:graphicData>
        </a:graphic>
      </p:graphicFrame>
      <p:sp>
        <p:nvSpPr>
          <p:cNvPr id="9" name="Date Placeholder 8"/>
          <p:cNvSpPr>
            <a:spLocks noGrp="1"/>
          </p:cNvSpPr>
          <p:nvPr>
            <p:ph type="dt" sz="half" idx="10"/>
          </p:nvPr>
        </p:nvSpPr>
        <p:spPr/>
        <p:txBody>
          <a:bodyPr/>
          <a:lstStyle/>
          <a:p>
            <a:fld id="{F81D01CF-05FC-40DD-9306-5E37CEF60A8F}" type="datetime3">
              <a:rPr lang="en-US" smtClean="0"/>
              <a:t>6 September 2020</a:t>
            </a:fld>
            <a:endParaRPr lang="en-GB"/>
          </a:p>
        </p:txBody>
      </p:sp>
      <p:sp>
        <p:nvSpPr>
          <p:cNvPr id="15" name="Slide Number Placeholder 14"/>
          <p:cNvSpPr>
            <a:spLocks noGrp="1"/>
          </p:cNvSpPr>
          <p:nvPr>
            <p:ph type="sldNum" sz="quarter" idx="12"/>
          </p:nvPr>
        </p:nvSpPr>
        <p:spPr/>
        <p:txBody>
          <a:bodyPr/>
          <a:lstStyle/>
          <a:p>
            <a:fld id="{60F9F505-338F-4A63-8E60-F3E66EC2060F}" type="slidenum">
              <a:rPr lang="en-GB" smtClean="0"/>
              <a:t>7</a:t>
            </a:fld>
            <a:endParaRPr lang="en-GB"/>
          </a:p>
        </p:txBody>
      </p:sp>
      <p:pic>
        <p:nvPicPr>
          <p:cNvPr id="2" name="Picture 8" descr="Untitled">
            <a:extLst>
              <a:ext uri="{FF2B5EF4-FFF2-40B4-BE49-F238E27FC236}">
                <a16:creationId xmlns:a16="http://schemas.microsoft.com/office/drawing/2014/main" id="{081BE4AA-2AB9-404E-A423-0AFAA45BB6F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3157" y="1956897"/>
            <a:ext cx="5023554" cy="3202125"/>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690361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3481838602"/>
              </p:ext>
            </p:extLst>
          </p:nvPr>
        </p:nvGraphicFramePr>
        <p:xfrm>
          <a:off x="154004" y="224444"/>
          <a:ext cx="11906451" cy="6416501"/>
        </p:xfrm>
        <a:graphic>
          <a:graphicData uri="http://schemas.openxmlformats.org/drawingml/2006/table">
            <a:tbl>
              <a:tblPr firstRow="1" bandRow="1">
                <a:tableStyleId>{5940675A-B579-460E-94D1-54222C63F5DA}</a:tableStyleId>
              </a:tblPr>
              <a:tblGrid>
                <a:gridCol w="4298430">
                  <a:extLst>
                    <a:ext uri="{9D8B030D-6E8A-4147-A177-3AD203B41FA5}">
                      <a16:colId xmlns:a16="http://schemas.microsoft.com/office/drawing/2014/main" val="20000"/>
                    </a:ext>
                  </a:extLst>
                </a:gridCol>
                <a:gridCol w="3413704">
                  <a:extLst>
                    <a:ext uri="{9D8B030D-6E8A-4147-A177-3AD203B41FA5}">
                      <a16:colId xmlns:a16="http://schemas.microsoft.com/office/drawing/2014/main" val="2032493190"/>
                    </a:ext>
                  </a:extLst>
                </a:gridCol>
                <a:gridCol w="2789162">
                  <a:extLst>
                    <a:ext uri="{9D8B030D-6E8A-4147-A177-3AD203B41FA5}">
                      <a16:colId xmlns:a16="http://schemas.microsoft.com/office/drawing/2014/main" val="4078435238"/>
                    </a:ext>
                  </a:extLst>
                </a:gridCol>
                <a:gridCol w="1405155">
                  <a:extLst>
                    <a:ext uri="{9D8B030D-6E8A-4147-A177-3AD203B41FA5}">
                      <a16:colId xmlns:a16="http://schemas.microsoft.com/office/drawing/2014/main" val="20001"/>
                    </a:ext>
                  </a:extLst>
                </a:gridCol>
              </a:tblGrid>
              <a:tr h="462492">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المراجعة:أ. عشبه الغفلي / أ. جمعه شعيب </a:t>
                      </a:r>
                      <a:endParaRPr lang="en-US"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الإعداد </a:t>
                      </a:r>
                      <a:r>
                        <a:rPr lang="ar-EG" sz="1200" b="1" dirty="0">
                          <a:latin typeface="Sakkal Majalla" panose="02000000000000000000" pitchFamily="2" charset="-78"/>
                          <a:cs typeface="Sakkal Majalla" panose="02000000000000000000" pitchFamily="2" charset="-78"/>
                        </a:rPr>
                        <a:t> وفاء بخيت بولس .</a:t>
                      </a:r>
                      <a:endParaRPr lang="en-US"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fontAlgn="ctr"/>
                      <a:r>
                        <a:rPr lang="ar-EG" sz="1200" dirty="0">
                          <a:solidFill>
                            <a:schemeClr val="tx1"/>
                          </a:solidFill>
                          <a:latin typeface="Sakkal Majalla" panose="02000000000000000000" pitchFamily="2" charset="-78"/>
                          <a:cs typeface="Sakkal Majalla" panose="02000000000000000000" pitchFamily="2" charset="-78"/>
                        </a:rPr>
                        <a:t>مسك مضرب تنس الطاولة بطريقة صحيحة</a:t>
                      </a:r>
                      <a:r>
                        <a:rPr lang="ar-EG" sz="1200" dirty="0">
                          <a:latin typeface="Sakkal Majalla" panose="02000000000000000000" pitchFamily="2" charset="-78"/>
                          <a:cs typeface="Sakkal Majalla" panose="02000000000000000000" pitchFamily="2" charset="-78"/>
                        </a:rPr>
                        <a:t>.</a:t>
                      </a:r>
                      <a:endParaRPr lang="ar-AE" sz="1200" b="1" i="0" u="none" strike="noStrike" dirty="0">
                        <a:solidFill>
                          <a:srgbClr val="000000"/>
                        </a:solidFill>
                        <a:effectLst/>
                        <a:latin typeface="Sakkal Majalla" panose="02000000000000000000" pitchFamily="2" charset="-78"/>
                        <a:cs typeface="Sakkal Majalla" panose="02000000000000000000" pitchFamily="2" charset="-78"/>
                      </a:endParaRPr>
                    </a:p>
                  </a:txBody>
                  <a:tcPr marL="9525" marR="9525" marT="9525" marB="0"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dirty="0">
                          <a:latin typeface="Sakkal Majalla" panose="02000000000000000000" pitchFamily="2" charset="-78"/>
                          <a:cs typeface="Sakkal Majalla" panose="02000000000000000000" pitchFamily="2" charset="-78"/>
                        </a:rPr>
                        <a:t>الهدف</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385406">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الفئة العمرية:</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مستوى الشدة: متوسطة </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فئة الإعاقة : الاعاقة الذهنية</a:t>
                      </a:r>
                      <a:r>
                        <a:rPr lang="en-US" sz="1200" b="1" baseline="0" dirty="0">
                          <a:latin typeface="Sakkal Majalla" panose="02000000000000000000" pitchFamily="2" charset="-78"/>
                          <a:cs typeface="Sakkal Majalla" panose="02000000000000000000" pitchFamily="2" charset="-78"/>
                        </a:rPr>
                        <a:t> </a:t>
                      </a:r>
                      <a:endParaRPr lang="en-US"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dirty="0">
                          <a:latin typeface="Sakkal Majalla" panose="02000000000000000000" pitchFamily="2" charset="-78"/>
                          <a:cs typeface="Sakkal Majalla" panose="02000000000000000000" pitchFamily="2" charset="-78"/>
                        </a:rPr>
                        <a:t>بيانات الهدف</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12628275"/>
                  </a:ext>
                </a:extLst>
              </a:tr>
              <a:tr h="5568603">
                <a:tc gridSpan="3">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dirty="0">
                          <a:solidFill>
                            <a:srgbClr val="FF0000"/>
                          </a:solidFill>
                          <a:latin typeface="Sakkal Majalla" panose="02000000000000000000" pitchFamily="2" charset="-78"/>
                          <a:cs typeface="Sakkal Majalla" panose="02000000000000000000" pitchFamily="2" charset="-78"/>
                        </a:rPr>
                        <a:t>درس </a:t>
                      </a:r>
                      <a:r>
                        <a:rPr lang="ar-EG" sz="1200" b="1" dirty="0">
                          <a:solidFill>
                            <a:srgbClr val="FF0000"/>
                          </a:solidFill>
                          <a:latin typeface="Sakkal Majalla" panose="02000000000000000000" pitchFamily="2" charset="-78"/>
                          <a:cs typeface="Sakkal Majalla" panose="02000000000000000000" pitchFamily="2" charset="-78"/>
                        </a:rPr>
                        <a:t>:  </a:t>
                      </a:r>
                      <a:r>
                        <a:rPr lang="ar-EG" sz="1200" dirty="0">
                          <a:solidFill>
                            <a:srgbClr val="FF0000"/>
                          </a:solidFill>
                          <a:latin typeface="Sakkal Majalla" panose="02000000000000000000" pitchFamily="2" charset="-78"/>
                          <a:cs typeface="Sakkal Majalla" panose="02000000000000000000" pitchFamily="2" charset="-78"/>
                        </a:rPr>
                        <a:t>مسك مضرب تنس الطاولة بطريقة صحيحة</a:t>
                      </a:r>
                    </a:p>
                    <a:p>
                      <a:pPr marL="0" marR="0" lvl="0" indent="0" algn="r" defTabSz="914400" rtl="1" eaLnBrk="1" fontAlgn="auto" latinLnBrk="0" hangingPunct="1">
                        <a:lnSpc>
                          <a:spcPct val="100000"/>
                        </a:lnSpc>
                        <a:spcBef>
                          <a:spcPts val="0"/>
                        </a:spcBef>
                        <a:spcAft>
                          <a:spcPts val="0"/>
                        </a:spcAft>
                        <a:buClrTx/>
                        <a:buSzTx/>
                        <a:buFontTx/>
                        <a:buNone/>
                        <a:tabLst/>
                        <a:defRPr/>
                      </a:pPr>
                      <a:r>
                        <a:rPr lang="ar-SA" sz="1200" b="0" i="0" kern="1200" dirty="0">
                          <a:solidFill>
                            <a:schemeClr val="tx1"/>
                          </a:solidFill>
                          <a:effectLst/>
                          <a:latin typeface="+mn-lt"/>
                          <a:ea typeface="+mn-ea"/>
                          <a:cs typeface="+mn-cs"/>
                        </a:rPr>
                        <a:t/>
                      </a:r>
                      <a:br>
                        <a:rPr lang="ar-SA" sz="1200" b="0" i="0" kern="1200" dirty="0">
                          <a:solidFill>
                            <a:schemeClr val="tx1"/>
                          </a:solidFill>
                          <a:effectLst/>
                          <a:latin typeface="+mn-lt"/>
                          <a:ea typeface="+mn-ea"/>
                          <a:cs typeface="+mn-cs"/>
                        </a:rPr>
                      </a:br>
                      <a:r>
                        <a:rPr lang="ar-SA" sz="1200" b="0" i="0" kern="1200" dirty="0">
                          <a:solidFill>
                            <a:schemeClr val="tx1"/>
                          </a:solidFill>
                          <a:effectLst/>
                          <a:latin typeface="+mn-lt"/>
                          <a:ea typeface="+mn-ea"/>
                          <a:cs typeface="+mn-cs"/>
                        </a:rPr>
                        <a:t> </a:t>
                      </a:r>
                      <a:r>
                        <a:rPr lang="ar-SA" sz="1200" b="1" i="0" kern="1200" dirty="0">
                          <a:solidFill>
                            <a:schemeClr val="tx1"/>
                          </a:solidFill>
                          <a:effectLst/>
                          <a:latin typeface="Sakkal Majalla" panose="02000000000000000000" pitchFamily="2" charset="-78"/>
                          <a:ea typeface="+mn-ea"/>
                          <a:cs typeface="Sakkal Majalla" panose="02000000000000000000" pitchFamily="2" charset="-78"/>
                        </a:rPr>
                        <a:t>مميزات قبضة المصافحة وعيوبها :</a:t>
                      </a:r>
                      <a:endParaRPr lang="ar-SA" sz="1200" b="0" i="0" kern="1200" dirty="0">
                        <a:solidFill>
                          <a:schemeClr val="tx1"/>
                        </a:solidFill>
                        <a:effectLst/>
                        <a:latin typeface="Sakkal Majalla" panose="02000000000000000000" pitchFamily="2" charset="-78"/>
                        <a:ea typeface="+mn-ea"/>
                        <a:cs typeface="Sakkal Majalla" panose="02000000000000000000" pitchFamily="2" charset="-78"/>
                      </a:endParaRPr>
                    </a:p>
                    <a:p>
                      <a:pPr algn="r" rtl="1"/>
                      <a:r>
                        <a:rPr lang="ar-SA" sz="1200" b="1" i="0" kern="1200" dirty="0">
                          <a:solidFill>
                            <a:schemeClr val="tx1"/>
                          </a:solidFill>
                          <a:effectLst/>
                          <a:latin typeface="Sakkal Majalla" panose="02000000000000000000" pitchFamily="2" charset="-78"/>
                          <a:ea typeface="+mn-ea"/>
                          <a:cs typeface="Sakkal Majalla" panose="02000000000000000000" pitchFamily="2" charset="-78"/>
                        </a:rPr>
                        <a:t>يتعدد استخدام هذه القبضة حيث انها :</a:t>
                      </a:r>
                      <a:endParaRPr lang="ar-SA" sz="1200" b="0" i="0" kern="1200" dirty="0">
                        <a:solidFill>
                          <a:schemeClr val="tx1"/>
                        </a:solidFill>
                        <a:effectLst/>
                        <a:latin typeface="Sakkal Majalla" panose="02000000000000000000" pitchFamily="2" charset="-78"/>
                        <a:ea typeface="+mn-ea"/>
                        <a:cs typeface="Sakkal Majalla" panose="02000000000000000000" pitchFamily="2" charset="-78"/>
                      </a:endParaRPr>
                    </a:p>
                    <a:p>
                      <a:pPr algn="r" rtl="1"/>
                      <a:r>
                        <a:rPr lang="ar-SA" sz="1200" b="0" i="0" kern="1200" dirty="0">
                          <a:solidFill>
                            <a:schemeClr val="tx1"/>
                          </a:solidFill>
                          <a:effectLst/>
                          <a:latin typeface="Sakkal Majalla" panose="02000000000000000000" pitchFamily="2" charset="-78"/>
                          <a:ea typeface="+mn-ea"/>
                          <a:cs typeface="Sakkal Majalla" panose="02000000000000000000" pitchFamily="2" charset="-78"/>
                        </a:rPr>
                        <a:t>* تعمل على زيادة الدورانات والضربات السريعة فى حالة الاحتفاظ بالرسغ حراً .</a:t>
                      </a:r>
                    </a:p>
                    <a:p>
                      <a:pPr algn="r" rtl="1"/>
                      <a:r>
                        <a:rPr lang="ar-SA" sz="1200" b="0" i="0" kern="1200" dirty="0">
                          <a:solidFill>
                            <a:schemeClr val="tx1"/>
                          </a:solidFill>
                          <a:effectLst/>
                          <a:latin typeface="Sakkal Majalla" panose="02000000000000000000" pitchFamily="2" charset="-78"/>
                          <a:ea typeface="+mn-ea"/>
                          <a:cs typeface="Sakkal Majalla" panose="02000000000000000000" pitchFamily="2" charset="-78"/>
                        </a:rPr>
                        <a:t>* تعمل على التقليل من سرعة الدوران فى حالة توقف حركة مرونة الرسغ .</a:t>
                      </a:r>
                    </a:p>
                    <a:p>
                      <a:pPr algn="r" rtl="1"/>
                      <a:r>
                        <a:rPr lang="ar-SA" sz="1200" b="0" i="0" kern="1200" dirty="0">
                          <a:solidFill>
                            <a:schemeClr val="tx1"/>
                          </a:solidFill>
                          <a:effectLst/>
                          <a:latin typeface="Sakkal Majalla" panose="02000000000000000000" pitchFamily="2" charset="-78"/>
                          <a:ea typeface="+mn-ea"/>
                          <a:cs typeface="Sakkal Majalla" panose="02000000000000000000" pitchFamily="2" charset="-78"/>
                        </a:rPr>
                        <a:t>* يستطيع اللاعب القبض على يد المضرب بإحكام وبدون مرونة فى مفصل الرسغ فى حالة أداء الضربات الخلفية القوية .</a:t>
                      </a:r>
                    </a:p>
                    <a:p>
                      <a:pPr algn="r" rtl="1"/>
                      <a:r>
                        <a:rPr lang="ar-SA" sz="1200" b="0" i="0" kern="1200" dirty="0">
                          <a:solidFill>
                            <a:schemeClr val="tx1"/>
                          </a:solidFill>
                          <a:effectLst/>
                          <a:latin typeface="Sakkal Majalla" panose="02000000000000000000" pitchFamily="2" charset="-78"/>
                          <a:ea typeface="+mn-ea"/>
                          <a:cs typeface="Sakkal Majalla" panose="02000000000000000000" pitchFamily="2" charset="-78"/>
                        </a:rPr>
                        <a:t>* عند تحريك يد المضرب لأسفل يمكن الحصول على مرونة اكثر فى مفصل الرسغ وبالتإلى إحداث تغيير فى سرعة دوران الكرة فى الضربات الخلفية .</a:t>
                      </a:r>
                    </a:p>
                    <a:p>
                      <a:pPr algn="r" rtl="1"/>
                      <a:r>
                        <a:rPr lang="ar-SA" sz="1200" b="0" i="0" kern="1200" dirty="0">
                          <a:solidFill>
                            <a:schemeClr val="tx1"/>
                          </a:solidFill>
                          <a:effectLst/>
                          <a:latin typeface="Sakkal Majalla" panose="02000000000000000000" pitchFamily="2" charset="-78"/>
                          <a:ea typeface="+mn-ea"/>
                          <a:cs typeface="Sakkal Majalla" panose="02000000000000000000" pitchFamily="2" charset="-78"/>
                        </a:rPr>
                        <a:t>* تسمح لليد بحرية الحركة لتوجية الضربات الأمامية والخلفية نظراً لإمكانية تحرك مفصل رسغ اليد فى جميع الاتجاهات .</a:t>
                      </a:r>
                    </a:p>
                    <a:p>
                      <a:pPr marL="171450" indent="-171450" algn="r" rtl="1">
                        <a:buFont typeface="Arial" panose="020B0604020202020204" pitchFamily="34" charset="0"/>
                        <a:buChar char="•"/>
                      </a:pPr>
                      <a:r>
                        <a:rPr lang="ar-SA" sz="1200" b="0" i="0" kern="1200" dirty="0">
                          <a:solidFill>
                            <a:schemeClr val="tx1"/>
                          </a:solidFill>
                          <a:effectLst/>
                          <a:latin typeface="Sakkal Majalla" panose="02000000000000000000" pitchFamily="2" charset="-78"/>
                          <a:ea typeface="+mn-ea"/>
                          <a:cs typeface="Sakkal Majalla" panose="02000000000000000000" pitchFamily="2" charset="-78"/>
                        </a:rPr>
                        <a:t>تسمح هذه القبضة باستخدام الوجة الامامى للمضرب فى الضربات الأمامية والوجه الخلفى للمضرب فى الضربات الخلفية مما يسهل للاعب تغطية سطح </a:t>
                      </a:r>
                      <a:endParaRPr lang="ar-EG" sz="1200" b="0" i="0" kern="1200" dirty="0">
                        <a:solidFill>
                          <a:schemeClr val="tx1"/>
                        </a:solidFill>
                        <a:effectLst/>
                        <a:latin typeface="Sakkal Majalla" panose="02000000000000000000" pitchFamily="2" charset="-78"/>
                        <a:ea typeface="+mn-ea"/>
                        <a:cs typeface="Sakkal Majalla" panose="02000000000000000000" pitchFamily="2" charset="-78"/>
                      </a:endParaRPr>
                    </a:p>
                    <a:p>
                      <a:pPr marL="171450" indent="-171450" algn="r" rtl="1">
                        <a:buFont typeface="Arial" panose="020B0604020202020204" pitchFamily="34" charset="0"/>
                        <a:buChar char="•"/>
                      </a:pPr>
                      <a:r>
                        <a:rPr lang="ar-SA" sz="1200" b="0" i="0" kern="1200" dirty="0">
                          <a:solidFill>
                            <a:schemeClr val="tx1"/>
                          </a:solidFill>
                          <a:effectLst/>
                          <a:latin typeface="Sakkal Majalla" panose="02000000000000000000" pitchFamily="2" charset="-78"/>
                          <a:ea typeface="+mn-ea"/>
                          <a:cs typeface="Sakkal Majalla" panose="02000000000000000000" pitchFamily="2" charset="-78"/>
                        </a:rPr>
                        <a:t>الطاولة بأكمله فى حالة الهجوم والدفاع ( بالنسبة للاعب أيمن اليد) .</a:t>
                      </a:r>
                    </a:p>
                    <a:p>
                      <a:pPr algn="r" rtl="1"/>
                      <a:r>
                        <a:rPr lang="ar-SA" sz="1200" b="0" i="0" kern="1200" dirty="0">
                          <a:solidFill>
                            <a:schemeClr val="tx1"/>
                          </a:solidFill>
                          <a:effectLst/>
                          <a:latin typeface="Sakkal Majalla" panose="02000000000000000000" pitchFamily="2" charset="-78"/>
                          <a:ea typeface="+mn-ea"/>
                          <a:cs typeface="Sakkal Majalla" panose="02000000000000000000" pitchFamily="2" charset="-78"/>
                        </a:rPr>
                        <a:t>* تعد أفضل قبضة لأداء الضربة الخلفية واللعب الدفاعى .</a:t>
                      </a:r>
                    </a:p>
                    <a:p>
                      <a:pPr algn="r" rtl="1"/>
                      <a:r>
                        <a:rPr lang="ar-SA" sz="1200" b="0" i="0" kern="1200" dirty="0">
                          <a:solidFill>
                            <a:schemeClr val="tx1"/>
                          </a:solidFill>
                          <a:effectLst/>
                          <a:latin typeface="Sakkal Majalla" panose="02000000000000000000" pitchFamily="2" charset="-78"/>
                          <a:ea typeface="+mn-ea"/>
                          <a:cs typeface="Sakkal Majalla" panose="02000000000000000000" pitchFamily="2" charset="-78"/>
                        </a:rPr>
                        <a:t>* تعتبر أحسن قبضة للعب البعيد عن الطاولة .</a:t>
                      </a:r>
                    </a:p>
                    <a:p>
                      <a:pPr algn="r" rtl="1"/>
                      <a:r>
                        <a:rPr lang="ar-SA" sz="1200" b="0" i="0" kern="1200" dirty="0">
                          <a:solidFill>
                            <a:schemeClr val="tx1"/>
                          </a:solidFill>
                          <a:effectLst/>
                          <a:latin typeface="Sakkal Majalla" panose="02000000000000000000" pitchFamily="2" charset="-78"/>
                          <a:ea typeface="+mn-ea"/>
                          <a:cs typeface="Sakkal Majalla" panose="02000000000000000000" pitchFamily="2" charset="-78"/>
                        </a:rPr>
                        <a:t>* تكون قوية جداً فى أداء الضربات الموجهة إلى الأركان .</a:t>
                      </a:r>
                    </a:p>
                    <a:p>
                      <a:pPr algn="r" rtl="1"/>
                      <a:r>
                        <a:rPr lang="ar-SA" sz="1200" b="0" i="0" kern="1200" dirty="0">
                          <a:solidFill>
                            <a:schemeClr val="tx1"/>
                          </a:solidFill>
                          <a:effectLst/>
                          <a:latin typeface="Sakkal Majalla" panose="02000000000000000000" pitchFamily="2" charset="-78"/>
                          <a:ea typeface="+mn-ea"/>
                          <a:cs typeface="Sakkal Majalla" panose="02000000000000000000" pitchFamily="2" charset="-78"/>
                        </a:rPr>
                        <a:t>* عند تحريك يد المضرب لأعلى يمكن الحصول على مرونة أقل فى مفصل الرسغ وبالتإلى يعمل على تقليل دوران الكرة فى الضربات الأمامية . </a:t>
                      </a:r>
                    </a:p>
                    <a:p>
                      <a:pPr algn="r" rtl="1"/>
                      <a:r>
                        <a:rPr lang="ar-SA" sz="1200" b="1" i="0" kern="1200" dirty="0">
                          <a:solidFill>
                            <a:schemeClr val="tx1"/>
                          </a:solidFill>
                          <a:effectLst/>
                          <a:latin typeface="Sakkal Majalla" panose="02000000000000000000" pitchFamily="2" charset="-78"/>
                          <a:ea typeface="+mn-ea"/>
                          <a:cs typeface="Sakkal Majalla" panose="02000000000000000000" pitchFamily="2" charset="-78"/>
                        </a:rPr>
                        <a:t>    ومن عيوب قبضة المصافحة</a:t>
                      </a:r>
                      <a:r>
                        <a:rPr lang="ar-SA" sz="1200" b="0" i="0" kern="1200" dirty="0">
                          <a:solidFill>
                            <a:schemeClr val="tx1"/>
                          </a:solidFill>
                          <a:effectLst/>
                          <a:latin typeface="Sakkal Majalla" panose="02000000000000000000" pitchFamily="2" charset="-78"/>
                          <a:ea typeface="+mn-ea"/>
                          <a:cs typeface="Sakkal Majalla" panose="02000000000000000000" pitchFamily="2" charset="-78"/>
                        </a:rPr>
                        <a:t> أنها تكون ضعيفة فى مواجهة الضربات القوية فى وسط الطاولة . كما أنه توجد صعوبة فى إستخدام الرسغ فى أداء بعض الضربات</a:t>
                      </a:r>
                    </a:p>
                    <a:p>
                      <a:pPr algn="r" rtl="1"/>
                      <a:endParaRPr lang="ar-AE" sz="1200" b="1" baseline="0" dirty="0">
                        <a:latin typeface="Sakkal Majalla" panose="02000000000000000000" pitchFamily="2" charset="-78"/>
                        <a:cs typeface="Sakkal Majalla" panose="02000000000000000000" pitchFamily="2" charset="-78"/>
                      </a:endParaRPr>
                    </a:p>
                    <a:p>
                      <a:pPr algn="r" rtl="1"/>
                      <a:endParaRPr lang="ar-AE" sz="1200" b="1" baseline="0" dirty="0">
                        <a:latin typeface="Sakkal Majalla" panose="02000000000000000000" pitchFamily="2" charset="-78"/>
                        <a:cs typeface="Sakkal Majalla" panose="02000000000000000000" pitchFamily="2" charset="-78"/>
                      </a:endParaRPr>
                    </a:p>
                    <a:p>
                      <a:pPr algn="r" rtl="1"/>
                      <a:endParaRPr lang="ar-AE" sz="1200" b="1" baseline="0"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a:p>
                  </a:txBody>
                  <a:tcPr/>
                </a:tc>
                <a:tc>
                  <a:txBody>
                    <a:bodyPr/>
                    <a:lstStyle/>
                    <a:p>
                      <a:pPr algn="ctr" rtl="1"/>
                      <a:endParaRPr lang="ar-AE" sz="1600" b="1" dirty="0">
                        <a:latin typeface="Sakkal Majalla" panose="02000000000000000000" pitchFamily="2" charset="-78"/>
                        <a:cs typeface="Sakkal Majalla" panose="02000000000000000000" pitchFamily="2" charset="-78"/>
                      </a:endParaRPr>
                    </a:p>
                    <a:p>
                      <a:pPr algn="ctr" rtl="1"/>
                      <a:r>
                        <a:rPr lang="ar-AE" sz="1600" b="1" dirty="0">
                          <a:latin typeface="Sakkal Majalla" panose="02000000000000000000" pitchFamily="2" charset="-78"/>
                          <a:cs typeface="Sakkal Majalla" panose="02000000000000000000" pitchFamily="2" charset="-78"/>
                        </a:rPr>
                        <a:t>كتاب</a:t>
                      </a:r>
                      <a:r>
                        <a:rPr lang="ar-AE" sz="1600" b="1" baseline="0" dirty="0">
                          <a:latin typeface="Sakkal Majalla" panose="02000000000000000000" pitchFamily="2" charset="-78"/>
                          <a:cs typeface="Sakkal Majalla" panose="02000000000000000000" pitchFamily="2" charset="-78"/>
                        </a:rPr>
                        <a:t> الطالب </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bl>
          </a:graphicData>
        </a:graphic>
      </p:graphicFrame>
      <p:sp>
        <p:nvSpPr>
          <p:cNvPr id="9" name="Date Placeholder 8"/>
          <p:cNvSpPr>
            <a:spLocks noGrp="1"/>
          </p:cNvSpPr>
          <p:nvPr>
            <p:ph type="dt" sz="half" idx="10"/>
          </p:nvPr>
        </p:nvSpPr>
        <p:spPr/>
        <p:txBody>
          <a:bodyPr/>
          <a:lstStyle/>
          <a:p>
            <a:fld id="{F81D01CF-05FC-40DD-9306-5E37CEF60A8F}" type="datetime3">
              <a:rPr lang="en-US" smtClean="0"/>
              <a:t>6 September 2020</a:t>
            </a:fld>
            <a:endParaRPr lang="en-GB"/>
          </a:p>
        </p:txBody>
      </p:sp>
      <p:sp>
        <p:nvSpPr>
          <p:cNvPr id="15" name="Slide Number Placeholder 14"/>
          <p:cNvSpPr>
            <a:spLocks noGrp="1"/>
          </p:cNvSpPr>
          <p:nvPr>
            <p:ph type="sldNum" sz="quarter" idx="12"/>
          </p:nvPr>
        </p:nvSpPr>
        <p:spPr/>
        <p:txBody>
          <a:bodyPr/>
          <a:lstStyle/>
          <a:p>
            <a:fld id="{60F9F505-338F-4A63-8E60-F3E66EC2060F}" type="slidenum">
              <a:rPr lang="en-GB" smtClean="0"/>
              <a:t>8</a:t>
            </a:fld>
            <a:endParaRPr lang="en-GB"/>
          </a:p>
        </p:txBody>
      </p:sp>
      <p:sp>
        <p:nvSpPr>
          <p:cNvPr id="2" name="Rounded Rectangle 1">
            <a:extLst>
              <a:ext uri="{FF2B5EF4-FFF2-40B4-BE49-F238E27FC236}">
                <a16:creationId xmlns:a16="http://schemas.microsoft.com/office/drawing/2014/main" id="{C07B8B3C-EE38-4C2F-9F97-B3B881247C79}"/>
              </a:ext>
            </a:extLst>
          </p:cNvPr>
          <p:cNvSpPr/>
          <p:nvPr/>
        </p:nvSpPr>
        <p:spPr>
          <a:xfrm>
            <a:off x="327339" y="5775283"/>
            <a:ext cx="4170217" cy="406742"/>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https://youtu.be/x9rt93_6NRw</a:t>
            </a:r>
          </a:p>
        </p:txBody>
      </p:sp>
      <p:sp>
        <p:nvSpPr>
          <p:cNvPr id="4" name="TextBox 3">
            <a:extLst>
              <a:ext uri="{FF2B5EF4-FFF2-40B4-BE49-F238E27FC236}">
                <a16:creationId xmlns:a16="http://schemas.microsoft.com/office/drawing/2014/main" id="{C1AE8F47-7124-4CF0-ABEE-69FA4B2A2317}"/>
              </a:ext>
            </a:extLst>
          </p:cNvPr>
          <p:cNvSpPr txBox="1"/>
          <p:nvPr/>
        </p:nvSpPr>
        <p:spPr>
          <a:xfrm>
            <a:off x="937170" y="5183779"/>
            <a:ext cx="2950554" cy="338554"/>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EG" sz="1600" b="1" dirty="0">
                <a:solidFill>
                  <a:srgbClr val="FF0000"/>
                </a:solidFill>
                <a:latin typeface="Sakkal Majalla" panose="02000000000000000000" pitchFamily="2" charset="-78"/>
                <a:cs typeface="Sakkal Majalla" panose="02000000000000000000" pitchFamily="2" charset="-78"/>
              </a:rPr>
              <a:t>مسك مضرب تنس الطاولة بطريقة صحيحة</a:t>
            </a:r>
            <a:endParaRPr kumimoji="0" lang="en-GB" sz="1600" b="1"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endParaRPr>
          </a:p>
        </p:txBody>
      </p:sp>
      <p:pic>
        <p:nvPicPr>
          <p:cNvPr id="6" name="Picture 10" descr="سعر ومواصفات طقم مضارب تنس مع 3 كرات من souq فى السعودية - ياقوطة!‏">
            <a:extLst>
              <a:ext uri="{FF2B5EF4-FFF2-40B4-BE49-F238E27FC236}">
                <a16:creationId xmlns:a16="http://schemas.microsoft.com/office/drawing/2014/main" id="{59FD64CC-979E-4D44-8D95-A12B0E04C4C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2491" y="1394477"/>
            <a:ext cx="3118909" cy="2342145"/>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947596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578069" y="98386"/>
            <a:ext cx="184731" cy="461665"/>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ar-AE" sz="24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val="3056837944"/>
              </p:ext>
            </p:extLst>
          </p:nvPr>
        </p:nvGraphicFramePr>
        <p:xfrm>
          <a:off x="230653" y="132958"/>
          <a:ext cx="11607287" cy="6480564"/>
        </p:xfrm>
        <a:graphic>
          <a:graphicData uri="http://schemas.openxmlformats.org/drawingml/2006/table">
            <a:tbl>
              <a:tblPr firstRow="1" bandRow="1">
                <a:tableStyleId>{5940675A-B579-460E-94D1-54222C63F5DA}</a:tableStyleId>
              </a:tblPr>
              <a:tblGrid>
                <a:gridCol w="10652850">
                  <a:extLst>
                    <a:ext uri="{9D8B030D-6E8A-4147-A177-3AD203B41FA5}">
                      <a16:colId xmlns:a16="http://schemas.microsoft.com/office/drawing/2014/main" val="20000"/>
                    </a:ext>
                  </a:extLst>
                </a:gridCol>
                <a:gridCol w="954437">
                  <a:extLst>
                    <a:ext uri="{9D8B030D-6E8A-4147-A177-3AD203B41FA5}">
                      <a16:colId xmlns:a16="http://schemas.microsoft.com/office/drawing/2014/main" val="20001"/>
                    </a:ext>
                  </a:extLst>
                </a:gridCol>
              </a:tblGrid>
              <a:tr h="3340904">
                <a:tc>
                  <a:txBody>
                    <a:bodyPr/>
                    <a:lstStyle/>
                    <a:p>
                      <a:pPr algn="r" rtl="1"/>
                      <a:endParaRPr lang="ar-EG" sz="1200" b="1" i="0" u="none" kern="1200" baseline="0" dirty="0">
                        <a:solidFill>
                          <a:schemeClr val="tx1"/>
                        </a:solidFill>
                        <a:effectLst/>
                        <a:latin typeface="Sakkal Majalla" panose="02000000000000000000" pitchFamily="2" charset="-78"/>
                        <a:ea typeface="+mn-ea"/>
                        <a:cs typeface="Sakkal Majalla" panose="02000000000000000000" pitchFamily="2" charset="-78"/>
                      </a:endParaRPr>
                    </a:p>
                    <a:p>
                      <a:pPr algn="r" rtl="1"/>
                      <a:endParaRPr lang="ar-EG" sz="1200" b="1" i="0" u="none" kern="1200" baseline="0" dirty="0">
                        <a:solidFill>
                          <a:schemeClr val="tx1"/>
                        </a:solidFill>
                        <a:effectLst/>
                        <a:latin typeface="Sakkal Majalla" panose="02000000000000000000" pitchFamily="2" charset="-78"/>
                        <a:ea typeface="+mn-ea"/>
                        <a:cs typeface="Sakkal Majalla" panose="02000000000000000000" pitchFamily="2" charset="-78"/>
                      </a:endParaRPr>
                    </a:p>
                    <a:p>
                      <a:pPr algn="r" rtl="1"/>
                      <a:r>
                        <a:rPr lang="ar-EG" sz="1200" b="0" i="0" kern="1200" dirty="0">
                          <a:solidFill>
                            <a:schemeClr val="tx1"/>
                          </a:solidFill>
                          <a:effectLst/>
                          <a:latin typeface="+mn-lt"/>
                          <a:ea typeface="+mn-ea"/>
                          <a:cs typeface="+mn-cs"/>
                        </a:rPr>
                        <a:t>.</a:t>
                      </a:r>
                      <a:endParaRPr lang="ar-EG" sz="1200" b="1" u="none" baseline="0" dirty="0">
                        <a:solidFill>
                          <a:schemeClr val="tx1"/>
                        </a:solidFill>
                        <a:latin typeface="Sakkal Majalla" panose="02000000000000000000" pitchFamily="2" charset="-78"/>
                        <a:cs typeface="Sakkal Majalla" panose="02000000000000000000" pitchFamily="2" charset="-78"/>
                      </a:endParaRPr>
                    </a:p>
                    <a:p>
                      <a:pPr algn="r" rtl="1"/>
                      <a:r>
                        <a:rPr lang="ar-AE" sz="1200" b="1" u="none" baseline="0" dirty="0">
                          <a:solidFill>
                            <a:srgbClr val="FF0000"/>
                          </a:solidFill>
                          <a:latin typeface="Sakkal Majalla" panose="02000000000000000000" pitchFamily="2" charset="-78"/>
                          <a:cs typeface="Sakkal Majalla" panose="02000000000000000000" pitchFamily="2" charset="-78"/>
                        </a:rPr>
                        <a:t>النشاط الفني:</a:t>
                      </a:r>
                      <a:endParaRPr lang="en-US" sz="1200" b="1" u="none" baseline="0" dirty="0">
                        <a:solidFill>
                          <a:srgbClr val="FF0000"/>
                        </a:solidFill>
                        <a:latin typeface="Sakkal Majalla" panose="02000000000000000000" pitchFamily="2" charset="-78"/>
                        <a:cs typeface="Sakkal Majalla" panose="02000000000000000000" pitchFamily="2" charset="-78"/>
                      </a:endParaRPr>
                    </a:p>
                    <a:p>
                      <a:pPr algn="r" rtl="1"/>
                      <a:r>
                        <a:rPr lang="ar-EG" sz="1200" b="1" u="none" baseline="0" dirty="0">
                          <a:solidFill>
                            <a:schemeClr val="tx1"/>
                          </a:solidFill>
                          <a:latin typeface="Sakkal Majalla" panose="02000000000000000000" pitchFamily="2" charset="-78"/>
                          <a:cs typeface="Sakkal Majalla" panose="02000000000000000000" pitchFamily="2" charset="-78"/>
                        </a:rPr>
                        <a:t>عمل مضرب تنس من الكرتون والفوم </a:t>
                      </a:r>
                    </a:p>
                    <a:p>
                      <a:pPr algn="r" rtl="1"/>
                      <a:endParaRPr lang="ar-EG" sz="1200" b="1" u="none" baseline="0" dirty="0">
                        <a:solidFill>
                          <a:schemeClr val="tx1"/>
                        </a:solidFill>
                        <a:latin typeface="Sakkal Majalla" panose="02000000000000000000" pitchFamily="2" charset="-78"/>
                        <a:cs typeface="Sakkal Majalla" panose="02000000000000000000" pitchFamily="2" charset="-78"/>
                      </a:endParaRPr>
                    </a:p>
                    <a:p>
                      <a:pPr algn="r" rtl="1"/>
                      <a:endParaRPr lang="ar-EG" sz="1200" b="1" u="none" baseline="0" dirty="0">
                        <a:solidFill>
                          <a:schemeClr val="tx1"/>
                        </a:solidFill>
                        <a:latin typeface="Sakkal Majalla" panose="02000000000000000000" pitchFamily="2" charset="-78"/>
                        <a:cs typeface="Sakkal Majalla" panose="02000000000000000000" pitchFamily="2" charset="-78"/>
                      </a:endParaRPr>
                    </a:p>
                    <a:p>
                      <a:pPr algn="r" rtl="1"/>
                      <a:endParaRPr lang="ar-EG" sz="1200" b="1" u="none" baseline="0" dirty="0">
                        <a:solidFill>
                          <a:schemeClr val="tx1"/>
                        </a:solidFill>
                        <a:latin typeface="Sakkal Majalla" panose="02000000000000000000" pitchFamily="2" charset="-78"/>
                        <a:cs typeface="Sakkal Majalla" panose="02000000000000000000" pitchFamily="2" charset="-78"/>
                      </a:endParaRPr>
                    </a:p>
                    <a:p>
                      <a:pPr algn="r" rtl="1"/>
                      <a:r>
                        <a:rPr lang="ar-AE" sz="1200" b="1" u="none" baseline="0" dirty="0">
                          <a:solidFill>
                            <a:srgbClr val="FF0000"/>
                          </a:solidFill>
                          <a:latin typeface="Sakkal Majalla" panose="02000000000000000000" pitchFamily="2" charset="-78"/>
                          <a:cs typeface="Sakkal Majalla" panose="02000000000000000000" pitchFamily="2" charset="-78"/>
                        </a:rPr>
                        <a:t>النشاط الموسيقى:</a:t>
                      </a:r>
                      <a:endParaRPr lang="ar-EG" sz="1200" b="1" u="none" baseline="0" dirty="0">
                        <a:solidFill>
                          <a:srgbClr val="FF0000"/>
                        </a:solidFill>
                        <a:latin typeface="Sakkal Majalla" panose="02000000000000000000" pitchFamily="2" charset="-78"/>
                        <a:cs typeface="Sakkal Majalla" panose="02000000000000000000" pitchFamily="2" charset="-78"/>
                      </a:endParaRPr>
                    </a:p>
                    <a:p>
                      <a:pPr algn="r" rtl="1"/>
                      <a:r>
                        <a:rPr lang="ar-EG" sz="1200" b="1" u="none" baseline="0" dirty="0">
                          <a:solidFill>
                            <a:srgbClr val="FF0000"/>
                          </a:solidFill>
                          <a:latin typeface="Sakkal Majalla" panose="02000000000000000000" pitchFamily="2" charset="-78"/>
                          <a:cs typeface="Sakkal Majalla" panose="02000000000000000000" pitchFamily="2" charset="-78"/>
                        </a:rPr>
                        <a:t> </a:t>
                      </a:r>
                      <a:r>
                        <a:rPr lang="ar-EG" sz="1200" b="1" u="none" baseline="0" dirty="0">
                          <a:solidFill>
                            <a:schemeClr val="tx1"/>
                          </a:solidFill>
                          <a:latin typeface="Sakkal Majalla" panose="02000000000000000000" pitchFamily="2" charset="-78"/>
                          <a:cs typeface="Sakkal Majalla" panose="02000000000000000000" pitchFamily="2" charset="-78"/>
                        </a:rPr>
                        <a:t>لعب مباراة  تنس عند تشغل الموسقية</a:t>
                      </a:r>
                      <a:endParaRPr lang="ar-AE" sz="1200" b="1" u="none" baseline="0" dirty="0">
                        <a:solidFill>
                          <a:schemeClr val="tx1"/>
                        </a:solidFill>
                        <a:latin typeface="Sakkal Majalla" panose="02000000000000000000" pitchFamily="2" charset="-78"/>
                        <a:cs typeface="Sakkal Majalla" panose="02000000000000000000" pitchFamily="2" charset="-78"/>
                      </a:endParaRPr>
                    </a:p>
                  </a:txBody>
                  <a:tcP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algn="ctr" rtl="1"/>
                      <a:endParaRPr lang="ar-AE" sz="1400" b="1" baseline="0" dirty="0">
                        <a:latin typeface="Sakkal Majalla" panose="02000000000000000000" pitchFamily="2" charset="-78"/>
                        <a:cs typeface="Sakkal Majalla" panose="02000000000000000000" pitchFamily="2" charset="-78"/>
                      </a:endParaRPr>
                    </a:p>
                    <a:p>
                      <a:pPr algn="ctr" rtl="1"/>
                      <a:r>
                        <a:rPr lang="ar-AE" sz="1400" b="1" baseline="0" dirty="0">
                          <a:latin typeface="Sakkal Majalla" panose="02000000000000000000" pitchFamily="2" charset="-78"/>
                          <a:cs typeface="Sakkal Majalla" panose="02000000000000000000" pitchFamily="2" charset="-78"/>
                        </a:rPr>
                        <a:t>دليل للمعلم</a:t>
                      </a:r>
                    </a:p>
                    <a:p>
                      <a:pPr algn="ctr" rtl="1"/>
                      <a:endParaRPr lang="ar-AE" sz="1400" b="1" baseline="0"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0"/>
                  </a:ext>
                </a:extLst>
              </a:tr>
              <a:tr h="544929">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baseline="0" dirty="0">
                          <a:latin typeface="Sakkal Majalla" panose="02000000000000000000" pitchFamily="2" charset="-78"/>
                          <a:cs typeface="Sakkal Majalla" panose="02000000000000000000" pitchFamily="2" charset="-78"/>
                        </a:rPr>
                        <a:t>  </a:t>
                      </a:r>
                      <a:r>
                        <a:rPr lang="ar-EG" sz="1200" b="1" baseline="0" dirty="0">
                          <a:latin typeface="Sakkal Majalla" panose="02000000000000000000" pitchFamily="2" charset="-78"/>
                          <a:cs typeface="Sakkal Majalla" panose="02000000000000000000" pitchFamily="2" charset="-78"/>
                        </a:rPr>
                        <a:t>القبض (المسك ) الطاسات  بطريقة صحيحة  وتلوين ورق العمل </a:t>
                      </a:r>
                      <a:endParaRPr lang="ar-AE" sz="1200" b="1" baseline="0"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baseline="0" dirty="0">
                          <a:latin typeface="Sakkal Majalla" panose="02000000000000000000" pitchFamily="2" charset="-78"/>
                          <a:cs typeface="Sakkal Majalla" panose="02000000000000000000" pitchFamily="2" charset="-78"/>
                        </a:rPr>
                        <a:t>الواجب المنزلي </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1"/>
                  </a:ext>
                </a:extLst>
              </a:tr>
              <a:tr h="1816429">
                <a:tc>
                  <a:txBody>
                    <a:bodyPr/>
                    <a:lstStyle/>
                    <a:p>
                      <a:pPr algn="r" rtl="1"/>
                      <a:r>
                        <a:rPr lang="ar-AE" sz="1200" b="1" baseline="0" dirty="0">
                          <a:latin typeface="Sakkal Majalla" panose="02000000000000000000" pitchFamily="2" charset="-78"/>
                          <a:cs typeface="Sakkal Majalla" panose="02000000000000000000" pitchFamily="2" charset="-78"/>
                        </a:rPr>
                        <a:t>مجموعة تدريبات على الأيباد تتضمن:</a:t>
                      </a:r>
                    </a:p>
                    <a:p>
                      <a:pPr marL="0" marR="0" lvl="0" indent="0" algn="r" defTabSz="914400" rtl="1" eaLnBrk="1" fontAlgn="auto" latinLnBrk="0" hangingPunct="1">
                        <a:lnSpc>
                          <a:spcPct val="100000"/>
                        </a:lnSpc>
                        <a:spcBef>
                          <a:spcPts val="0"/>
                        </a:spcBef>
                        <a:spcAft>
                          <a:spcPts val="0"/>
                        </a:spcAft>
                        <a:buClrTx/>
                        <a:buSzTx/>
                        <a:buFontTx/>
                        <a:buNone/>
                        <a:tabLst/>
                        <a:defRPr/>
                      </a:pPr>
                      <a:r>
                        <a:rPr lang="ar-SA" sz="1200" b="1" baseline="0" dirty="0">
                          <a:latin typeface="Sakkal Majalla" panose="02000000000000000000" pitchFamily="2" charset="-78"/>
                          <a:cs typeface="Sakkal Majalla" panose="02000000000000000000" pitchFamily="2" charset="-78"/>
                        </a:rPr>
                        <a:t>1</a:t>
                      </a:r>
                      <a:r>
                        <a:rPr lang="ar-AE" sz="1200" b="1" baseline="0" dirty="0">
                          <a:latin typeface="Sakkal Majalla" panose="02000000000000000000" pitchFamily="2" charset="-78"/>
                          <a:cs typeface="Sakkal Majalla" panose="02000000000000000000" pitchFamily="2" charset="-78"/>
                        </a:rPr>
                        <a:t>-</a:t>
                      </a:r>
                      <a:r>
                        <a:rPr lang="ar-EG" sz="1200" b="1" baseline="0" dirty="0">
                          <a:latin typeface="Sakkal Majalla" panose="02000000000000000000" pitchFamily="2" charset="-78"/>
                          <a:cs typeface="Sakkal Majalla" panose="02000000000000000000" pitchFamily="2" charset="-78"/>
                        </a:rPr>
                        <a:t> الاستمتاع بالالعاب الكترونية وتحميل لعبة كرة التنس </a:t>
                      </a:r>
                      <a:endParaRPr lang="en-US" sz="1200" b="1" baseline="0" dirty="0">
                        <a:latin typeface="Sakkal Majalla" panose="02000000000000000000" pitchFamily="2" charset="-78"/>
                        <a:cs typeface="Sakkal Majalla" panose="02000000000000000000"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endParaRPr lang="en-US" sz="1200" b="1" baseline="0" dirty="0">
                        <a:latin typeface="Sakkal Majalla" panose="02000000000000000000" pitchFamily="2" charset="-78"/>
                        <a:cs typeface="Sakkal Majalla" panose="02000000000000000000"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endParaRPr lang="en-US" sz="1200" b="1" baseline="0" dirty="0">
                        <a:latin typeface="Sakkal Majalla" panose="02000000000000000000" pitchFamily="2" charset="-78"/>
                        <a:cs typeface="Sakkal Majalla" panose="02000000000000000000"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baseline="0" dirty="0">
                          <a:latin typeface="Sakkal Majalla" panose="02000000000000000000" pitchFamily="2" charset="-78"/>
                          <a:cs typeface="Sakkal Majalla" panose="02000000000000000000" pitchFamily="2" charset="-78"/>
                        </a:rPr>
                        <a:t> </a:t>
                      </a:r>
                      <a:endParaRPr lang="ar-SA" sz="1200" b="1" dirty="0">
                        <a:latin typeface="Sakkal Majalla" panose="02000000000000000000" pitchFamily="2" charset="-78"/>
                        <a:cs typeface="Sakkal Majalla" panose="02000000000000000000" pitchFamily="2" charset="-78"/>
                      </a:endParaRPr>
                    </a:p>
                  </a:txBody>
                  <a:tcP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baseline="0" dirty="0">
                          <a:latin typeface="Sakkal Majalla" panose="02000000000000000000" pitchFamily="2" charset="-78"/>
                          <a:cs typeface="Sakkal Majalla" panose="02000000000000000000" pitchFamily="2" charset="-78"/>
                        </a:rPr>
                        <a:t>تمارين الكترونية</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2"/>
                  </a:ext>
                </a:extLst>
              </a:tr>
              <a:tr h="778302">
                <a:tc>
                  <a:txBody>
                    <a:bodyPr/>
                    <a:lstStyle/>
                    <a:p>
                      <a:pPr algn="r" rtl="1"/>
                      <a:r>
                        <a:rPr lang="ar-AE" sz="1200" b="1" baseline="0" dirty="0">
                          <a:latin typeface="Sakkal Majalla" panose="02000000000000000000" pitchFamily="2" charset="-78"/>
                          <a:cs typeface="Sakkal Majalla" panose="02000000000000000000" pitchFamily="2" charset="-78"/>
                        </a:rPr>
                        <a:t>متوسط : ان ي</a:t>
                      </a:r>
                      <a:r>
                        <a:rPr lang="ar-EG" sz="1200" b="1" baseline="0" dirty="0">
                          <a:latin typeface="Sakkal Majalla" panose="02000000000000000000" pitchFamily="2" charset="-78"/>
                          <a:cs typeface="Sakkal Majalla" panose="02000000000000000000" pitchFamily="2" charset="-78"/>
                        </a:rPr>
                        <a:t>مسك الطفل المضرب 6 بطريقة صحيحة من 10              </a:t>
                      </a:r>
                      <a:r>
                        <a:rPr lang="ar-AE" sz="1200" b="1" baseline="0" dirty="0">
                          <a:latin typeface="Sakkal Majalla" panose="02000000000000000000" pitchFamily="2" charset="-78"/>
                          <a:cs typeface="Sakkal Majalla" panose="02000000000000000000" pitchFamily="2" charset="-78"/>
                        </a:rPr>
                        <a:t>جيد: </a:t>
                      </a:r>
                      <a:r>
                        <a:rPr lang="ar-SA" sz="1200" b="1" baseline="0" dirty="0">
                          <a:latin typeface="Sakkal Majalla" panose="02000000000000000000" pitchFamily="2" charset="-78"/>
                          <a:cs typeface="Sakkal Majalla" panose="02000000000000000000" pitchFamily="2" charset="-78"/>
                        </a:rPr>
                        <a:t>ان </a:t>
                      </a:r>
                      <a:r>
                        <a:rPr lang="ar-AE" sz="1200" b="1" baseline="0" dirty="0">
                          <a:latin typeface="Sakkal Majalla" panose="02000000000000000000" pitchFamily="2" charset="-78"/>
                          <a:cs typeface="Sakkal Majalla" panose="02000000000000000000" pitchFamily="2" charset="-78"/>
                        </a:rPr>
                        <a:t>ي</a:t>
                      </a:r>
                      <a:r>
                        <a:rPr lang="ar-EG" sz="1200" b="1" baseline="0" dirty="0">
                          <a:latin typeface="Sakkal Majalla" panose="02000000000000000000" pitchFamily="2" charset="-78"/>
                          <a:cs typeface="Sakkal Majalla" panose="02000000000000000000" pitchFamily="2" charset="-78"/>
                        </a:rPr>
                        <a:t>مسك الطفل المضرب   بطريقة صحيحة   8 من 10                 </a:t>
                      </a:r>
                      <a:r>
                        <a:rPr lang="ar-SA" sz="1200" b="1" baseline="0" dirty="0">
                          <a:latin typeface="Sakkal Majalla" panose="02000000000000000000" pitchFamily="2" charset="-78"/>
                          <a:cs typeface="Sakkal Majalla" panose="02000000000000000000" pitchFamily="2" charset="-78"/>
                        </a:rPr>
                        <a:t>ي</a:t>
                      </a:r>
                      <a:r>
                        <a:rPr lang="ar-EG" sz="1200" b="1" baseline="0" dirty="0">
                          <a:latin typeface="Sakkal Majalla" panose="02000000000000000000" pitchFamily="2" charset="-78"/>
                          <a:cs typeface="Sakkal Majalla" panose="02000000000000000000" pitchFamily="2" charset="-78"/>
                        </a:rPr>
                        <a:t>ضعيف</a:t>
                      </a:r>
                      <a:r>
                        <a:rPr lang="ar-AE" sz="1200" b="1" baseline="0" dirty="0">
                          <a:latin typeface="Sakkal Majalla" panose="02000000000000000000" pitchFamily="2" charset="-78"/>
                          <a:cs typeface="Sakkal Majalla" panose="02000000000000000000" pitchFamily="2" charset="-78"/>
                        </a:rPr>
                        <a:t>: ان يي</a:t>
                      </a:r>
                      <a:r>
                        <a:rPr lang="ar-EG" sz="1200" b="1" baseline="0" dirty="0">
                          <a:latin typeface="Sakkal Majalla" panose="02000000000000000000" pitchFamily="2" charset="-78"/>
                          <a:cs typeface="Sakkal Majalla" panose="02000000000000000000" pitchFamily="2" charset="-78"/>
                        </a:rPr>
                        <a:t>مسك الطفل المضرب بطريقة صحيحة 4من  10</a:t>
                      </a:r>
                      <a:endParaRPr lang="ar-AE" sz="1200" b="1" baseline="0"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dirty="0">
                          <a:latin typeface="Sakkal Majalla" panose="02000000000000000000" pitchFamily="2" charset="-78"/>
                          <a:cs typeface="Sakkal Majalla" panose="02000000000000000000" pitchFamily="2" charset="-78"/>
                        </a:rPr>
                        <a:t>التقييم</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5" name="Rounded Rectangle 4"/>
          <p:cNvSpPr/>
          <p:nvPr/>
        </p:nvSpPr>
        <p:spPr>
          <a:xfrm>
            <a:off x="6034297" y="5330098"/>
            <a:ext cx="3826141" cy="334287"/>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US"/>
              <a:t>https://youtu.be/x9rt93_6NRw</a:t>
            </a:r>
            <a:endParaRPr lang="en-US" dirty="0"/>
          </a:p>
        </p:txBody>
      </p:sp>
      <p:sp>
        <p:nvSpPr>
          <p:cNvPr id="6" name="Rectangle 5"/>
          <p:cNvSpPr/>
          <p:nvPr/>
        </p:nvSpPr>
        <p:spPr>
          <a:xfrm>
            <a:off x="6242757" y="5352052"/>
            <a:ext cx="3392634" cy="276999"/>
          </a:xfrm>
          <a:prstGeom prst="rect">
            <a:avLst/>
          </a:prstGeom>
        </p:spPr>
        <p:txBody>
          <a:bodyPr wrap="square">
            <a:spAutoFit/>
          </a:bodyPr>
          <a:lstStyle/>
          <a:p>
            <a:pPr lvl="0" algn="r" rtl="1">
              <a:defRPr/>
            </a:pPr>
            <a:endParaRPr lang="ar-SA" sz="1200" dirty="0">
              <a:solidFill>
                <a:schemeClr val="accent1">
                  <a:lumMod val="50000"/>
                </a:schemeClr>
              </a:solidFill>
              <a:latin typeface="Arial" panose="020B0604020202020204" pitchFamily="34" charset="0"/>
            </a:endParaRPr>
          </a:p>
        </p:txBody>
      </p:sp>
      <p:sp>
        <p:nvSpPr>
          <p:cNvPr id="10" name="Date Placeholder 9"/>
          <p:cNvSpPr>
            <a:spLocks noGrp="1"/>
          </p:cNvSpPr>
          <p:nvPr>
            <p:ph type="dt" sz="half" idx="10"/>
          </p:nvPr>
        </p:nvSpPr>
        <p:spPr/>
        <p:txBody>
          <a:bodyPr/>
          <a:lstStyle/>
          <a:p>
            <a:fld id="{DFA59B4A-862E-4296-9049-49655D5CFC94}" type="datetime3">
              <a:rPr lang="en-US" smtClean="0"/>
              <a:t>6 September 2020</a:t>
            </a:fld>
            <a:endParaRPr lang="en-GB"/>
          </a:p>
        </p:txBody>
      </p:sp>
      <p:sp>
        <p:nvSpPr>
          <p:cNvPr id="11" name="Slide Number Placeholder 10"/>
          <p:cNvSpPr>
            <a:spLocks noGrp="1"/>
          </p:cNvSpPr>
          <p:nvPr>
            <p:ph type="sldNum" sz="quarter" idx="12"/>
          </p:nvPr>
        </p:nvSpPr>
        <p:spPr/>
        <p:txBody>
          <a:bodyPr/>
          <a:lstStyle/>
          <a:p>
            <a:fld id="{60F9F505-338F-4A63-8E60-F3E66EC2060F}" type="slidenum">
              <a:rPr lang="en-GB" smtClean="0"/>
              <a:t>9</a:t>
            </a:fld>
            <a:endParaRPr lang="en-GB"/>
          </a:p>
        </p:txBody>
      </p:sp>
      <p:pic>
        <p:nvPicPr>
          <p:cNvPr id="4" name="Picture 6" descr="مضرب تنس Rakieta tenisowa السلوك البشري ، مضرب تنس الكرتون, الفتى, الكرتون  png">
            <a:extLst>
              <a:ext uri="{FF2B5EF4-FFF2-40B4-BE49-F238E27FC236}">
                <a16:creationId xmlns:a16="http://schemas.microsoft.com/office/drawing/2014/main" id="{329656DE-334A-42DB-9539-C67C764428A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7022" y="244478"/>
            <a:ext cx="2994377" cy="3051878"/>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8" descr="مضرب تنس مضرب قصاصة فنية ، - الكرتون مضرب التنس png herunterladen - 665*800  - Kostenlos transparent png Herunterladen. صورة بابوا نيو غينيا">
            <a:extLst>
              <a:ext uri="{FF2B5EF4-FFF2-40B4-BE49-F238E27FC236}">
                <a16:creationId xmlns:a16="http://schemas.microsoft.com/office/drawing/2014/main" id="{3A093509-6858-419A-ACCA-BEABBF1F250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0644" y="4267200"/>
            <a:ext cx="2266950" cy="1452562"/>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Tree>
    <p:extLst>
      <p:ext uri="{BB962C8B-B14F-4D97-AF65-F5344CB8AC3E}">
        <p14:creationId xmlns:p14="http://schemas.microsoft.com/office/powerpoint/2010/main" val="127437635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0F0A00B7A297B40A126585C06040BF9" ma:contentTypeVersion="13" ma:contentTypeDescription="Create a new document." ma:contentTypeScope="" ma:versionID="e211a196983eb4ca7a51c67aa200c8b9">
  <xsd:schema xmlns:xsd="http://www.w3.org/2001/XMLSchema" xmlns:xs="http://www.w3.org/2001/XMLSchema" xmlns:p="http://schemas.microsoft.com/office/2006/metadata/properties" xmlns:ns3="0860e916-1933-4f54-bf75-902e7a9d18bb" xmlns:ns4="c1803469-1359-4921-b8b2-4aa11e6de6e4" targetNamespace="http://schemas.microsoft.com/office/2006/metadata/properties" ma:root="true" ma:fieldsID="fbe2735384649c69160ac846166d8c23" ns3:_="" ns4:_="">
    <xsd:import namespace="0860e916-1933-4f54-bf75-902e7a9d18bb"/>
    <xsd:import namespace="c1803469-1359-4921-b8b2-4aa11e6de6e4"/>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860e916-1933-4f54-bf75-902e7a9d18b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1803469-1359-4921-b8b2-4aa11e6de6e4"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1D1AD35-AF57-4B32-8A96-2853E34EF9CE}">
  <ds:schemaRefs>
    <ds:schemaRef ds:uri="http://schemas.microsoft.com/sharepoint/v3/contenttype/forms"/>
  </ds:schemaRefs>
</ds:datastoreItem>
</file>

<file path=customXml/itemProps2.xml><?xml version="1.0" encoding="utf-8"?>
<ds:datastoreItem xmlns:ds="http://schemas.openxmlformats.org/officeDocument/2006/customXml" ds:itemID="{85E79A6E-C66F-474D-AEC3-AC8B4C5AC162}">
  <ds:schemaRefs>
    <ds:schemaRef ds:uri="http://schemas.microsoft.com/office/2006/metadata/contentType"/>
    <ds:schemaRef ds:uri="http://schemas.microsoft.com/office/2006/metadata/properties/metaAttributes"/>
    <ds:schemaRef ds:uri="http://www.w3.org/2000/xmlns/"/>
    <ds:schemaRef ds:uri="http://www.w3.org/2001/XMLSchema"/>
    <ds:schemaRef ds:uri="0860e916-1933-4f54-bf75-902e7a9d18bb"/>
    <ds:schemaRef ds:uri="c1803469-1359-4921-b8b2-4aa11e6de6e4"/>
    <ds:schemaRef ds:uri="http://schemas.microsoft.com/office/2006/metadata/propertie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2EED42B-3B47-45C2-9F50-0B4533C0F1E3}">
  <ds:schemaRefs>
    <ds:schemaRef ds:uri="http://schemas.microsoft.com/office/2006/metadata/properties"/>
    <ds:schemaRef ds:uri="http://www.w3.org/2000/xmln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1465</TotalTime>
  <Words>1397</Words>
  <Application>Microsoft Office PowerPoint</Application>
  <PresentationFormat>Widescreen</PresentationFormat>
  <Paragraphs>221</Paragraphs>
  <Slides>11</Slides>
  <Notes>6</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11</vt:i4>
      </vt:variant>
    </vt:vector>
  </HeadingPairs>
  <TitlesOfParts>
    <vt:vector size="19" baseType="lpstr">
      <vt:lpstr>Arial</vt:lpstr>
      <vt:lpstr>Calibri</vt:lpstr>
      <vt:lpstr>Calibri Light</vt:lpstr>
      <vt:lpstr>Franklin Gothic Book</vt:lpstr>
      <vt:lpstr>Sakkal Majalla</vt:lpstr>
      <vt:lpstr>Times New Roman</vt:lpstr>
      <vt:lpstr>Office Theme</vt:lpstr>
      <vt:lpstr>1_Office Theme</vt:lpstr>
      <vt:lpstr>المجال :الحركى  الهدف :- مسك مضرب تنس الطاولة بطريقة صحيحة</vt:lpstr>
      <vt:lpstr>العنوان الرئيسي للهدف: مسك مضرب تنس الطاولة بطريقة صحيحة</vt:lpstr>
      <vt:lpstr>مسك مضرب تنس الطاولة بطريقة صحيحة</vt:lpstr>
      <vt:lpstr>PowerPoint Presentation</vt:lpstr>
      <vt:lpstr>PowerPoint Presentation</vt:lpstr>
      <vt:lpstr>PowerPoint Presentation</vt:lpstr>
      <vt:lpstr>PowerPoint Presentation</vt:lpstr>
      <vt:lpstr>PowerPoint Presentation</vt:lpstr>
      <vt:lpstr>PowerPoint Presentation</vt:lpstr>
      <vt:lpstr>مسك مضرب تنس الطاولة بطريقة صحيحة</vt:lpstr>
      <vt:lpstr>قبضة القلم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العنوان الرئيسي للهدف</dc:title>
  <dc:creator>NADYAH NASSER ALKAABI</dc:creator>
  <cp:lastModifiedBy>JUMAH SHUAIB MUSTAFA</cp:lastModifiedBy>
  <cp:revision>108</cp:revision>
  <dcterms:created xsi:type="dcterms:W3CDTF">2020-07-26T19:33:45Z</dcterms:created>
  <dcterms:modified xsi:type="dcterms:W3CDTF">2020-09-06T06:28:33Z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0x01010020F0A00B7A297B40A126585C06040BF9</vt:lpwstr>
  </property>
</Properties>
</file>