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57" r:id="rId7"/>
    <p:sldId id="258" r:id="rId8"/>
    <p:sldId id="264" r:id="rId9"/>
    <p:sldId id="268" r:id="rId10"/>
    <p:sldId id="270" r:id="rId11"/>
    <p:sldId id="274" r:id="rId12"/>
    <p:sldId id="27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23 August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TxAz9LXOow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29447" y="2701202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AE" b="1" dirty="0"/>
              <a:t> </a:t>
            </a:r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قيادة دراجة هوائية للأمام</a:t>
            </a:r>
            <a:r>
              <a:rPr lang="ar-AE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8152709" y="5327303"/>
            <a:ext cx="316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زياد ملحم / احمد غوانم  </a:t>
            </a: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61921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عشبه الغفلي / 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 زياد ملحم / أ. احمد غوانم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قيادة دراجة هوائية 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للأمام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1089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en-US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12-13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4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أصبح عندي دراجة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بدأت عطلة الصيف بعد عام دراسي جميل ، طلب خلفان  من والده ان يشتري له دراجة هوائية يلعب بها داخل حديقة المنزل ، قال له والده : لقد كنت مجتهدا هذا العام في دراستك يا خلفان وبذلك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سوف اشتري لك دراجة ولكن  اريدك ان توعدني بان تلعب بها فقط في حديقة المنزل فقط ! فقال له خلفان : حاضر يا ابي اعدك بذلك ، فذهب خلفان مع والده لشراء الدراجة الهوائية وعادا الى البيت ، وضع خلفان الزينة على الدراجة واخذ يلعب بها في حديقة المنزل وهو مسروراً ويقول اصبح عندي دراجة أصبح عندي دراجة وأخذ يمش بها الى الامام ويعود للدوران بها الى الخلف ، وعند المساء وضع خلفان دراجته في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مكان مخصص لها ، وشكر والده كثيرا على الدراجة التي اشتراها له ليستمتع بها في عطلته الصيفية . 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مجموعة من صور  للدرجات الهوائية  والحديث عن مكوناتها وكيفية عملها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توضيح للطلبة عن كيفية ركوب الدراجة الهوائية ووضع القدمين من اليمين واليسار  على كلتا الكفتين المسؤولات عن سير الدراجة والبدء بالقيادة للأمام 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تسمية الأماكن الصحيحة لاستخدام الدراجة الهوائية ( الملعب ، الحديقة ، حديقة المنزل ) والابتعاد عن أماكن تواجد السيارات والشوارع العامة 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3" y="3432694"/>
            <a:ext cx="2594783" cy="125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79" y="1481543"/>
            <a:ext cx="1225062" cy="128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45032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قيادة دراجة هوائية للأمام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تعليمي وأناشيد عن كيفية ركوب الدراجة الهوائية واستخدام الأدوات الخاصة عن ركوب الدراجة ( حذاء مريح ، خوذة القيادة ، ملابس مناسبة ومريحة )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داخل صالة الرياضة  والتدرب على ركوب الدراجة وتحديد نقطة البدء ونقطة الانتهاء ، بحيث يضع الطالب قدميه على مبدلات العجلات والبدء بالقيادة الى الامام بمسافة معينة والتوقف 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إعطاء نصائح وإرشادات أثناء ركوب الدراجة الهوائية وتجنب السرعة واستخدام الدراجات داخل حديقة المنزل والحدائق العامة وصالات الرياضة فقط.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23 August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" y="1291402"/>
            <a:ext cx="1483995" cy="1153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94" y="2719897"/>
            <a:ext cx="1544454" cy="1288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3" y="4287624"/>
            <a:ext cx="2135341" cy="894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97" y="5182247"/>
            <a:ext cx="2157272" cy="12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18808"/>
              </p:ext>
            </p:extLst>
          </p:nvPr>
        </p:nvGraphicFramePr>
        <p:xfrm>
          <a:off x="110067" y="98386"/>
          <a:ext cx="11804073" cy="60582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: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</a:t>
                      </a: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قيادة دراجة هوائية للأمام.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بقيادة الدراجة الهوائية في أماكن آمنه وسليمة فقط كالحديقة وصالات الرياضة والحدائق العامة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مقطع فيديو تعليمي 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كيفية ركوب الدراجة والبدء بالقيادة الى الأمام مع المساعدة الجسدية اذا تطلب الامر ذلك.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نشاط عملي مع الطلبة داخل الصالة الرياضية بالتعاون مع مدرب الرياضة في كيفية قيادة الدراجة الى الامام مع تحديد نقطة البدء والنهاية.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الحديث مع الطلبة عن آلية عمل الدراجة وكيف تسير وما القوة التي تحتاجها لمسيرها الى الامام ؟؟ .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 أنشطة ركوب الدراجات في احدى الحدائق او صالات الرياضة ويطلب من الطلبة تنفيذ نشاط قيادة الدراجات الى الامام عن نقطة النهاية المحددة.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ركلات الترجيح نحو المرمى بطريقة صحيحة 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يرسم الطالب دراجة ويلونها بألوانه المفضلة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ينفذ المعلم نشاط صنع مجسم الدراجة الهوائية ويشرح للطلبة اجزاءها وكيفية عملها وكيف تتحرك .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مجموعة من الأناشيد والاغاني المحببة للأطفال تتناسب مع هدف قيادة الدراجة الى الامام.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الدراجة الهوائية داخل حديقة المنزل فقط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يطلب من الطالب  ركوب الدراجة والبدء بالقيادة باتجاه الامام مع تحديد نقطة البداية والنهاية.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860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مقاطع فيديو عن كيفية قيادة الدراجات الهوائية والأماكن المخصصة لذلك.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الدراجات الهوائية باستخدام الايباد من خلال برامج محددة.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ركوب الداجة الهوائية 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ركوب الدراجة الهوائية ووضع القدمين على الجزء المسؤول عن الدفع للأمام 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من قيادة الدراجة الهوائية الى الامام  بشكل صحيح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59364" y="949943"/>
            <a:ext cx="3933620" cy="734415"/>
          </a:xfrm>
        </p:spPr>
        <p:txBody>
          <a:bodyPr>
            <a:noAutofit/>
          </a:bodyPr>
          <a:lstStyle/>
          <a:p>
            <a:pPr algn="ctr" rtl="1" fontAlgn="ctr"/>
            <a:r>
              <a:rPr lang="ar-AE" sz="1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قيادة دراجة هوائية للأمام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والتحفيز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مراعاة الفروق الفردية بين الطلبة كل حسب قدراته الذهنية والبدنية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الاعتماد على منهجية تعلم الطالب سواء تعلم فردي أو جماعي 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12008"/>
          <a:stretch/>
        </p:blipFill>
        <p:spPr>
          <a:xfrm rot="720000">
            <a:off x="6635651" y="558715"/>
            <a:ext cx="4260808" cy="46917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23 August 2020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650" y="4559389"/>
            <a:ext cx="4870031" cy="1051399"/>
          </a:xfrm>
        </p:spPr>
        <p:txBody>
          <a:bodyPr>
            <a:normAutofit/>
          </a:bodyPr>
          <a:lstStyle/>
          <a:p>
            <a:pPr algn="ct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/  اصبح عندي درجة هوائية 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6160" y="3391593"/>
            <a:ext cx="5197521" cy="300304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hlinkClick r:id="rId2"/>
              </a:rPr>
              <a:t>https://www.youtube.com/watch?v=5TxAz9LXOow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الصورة التالية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05" y="1576978"/>
            <a:ext cx="4522123" cy="47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906" y="519230"/>
            <a:ext cx="4862945" cy="832104"/>
          </a:xfrm>
        </p:spPr>
        <p:txBody>
          <a:bodyPr/>
          <a:lstStyle/>
          <a:p>
            <a:pPr algn="ctr"/>
            <a:r>
              <a:rPr lang="ar-AE" dirty="0" smtClean="0"/>
              <a:t>ضع إشارة </a:t>
            </a:r>
            <a:r>
              <a:rPr lang="ar-AE" sz="2800" dirty="0" smtClean="0">
                <a:solidFill>
                  <a:srgbClr val="FFFF00"/>
                </a:solidFill>
              </a:rPr>
              <a:t>√</a:t>
            </a:r>
            <a:r>
              <a:rPr lang="ar-AE" dirty="0" smtClean="0">
                <a:solidFill>
                  <a:srgbClr val="FFFF00"/>
                </a:solidFill>
              </a:rPr>
              <a:t> </a:t>
            </a:r>
            <a:r>
              <a:rPr lang="ar-AE" dirty="0" smtClean="0"/>
              <a:t>امام صورة الدراجة الهوائية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8610600" y="3108960"/>
            <a:ext cx="60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105" y="2315874"/>
            <a:ext cx="1639599" cy="1639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135" y="2315874"/>
            <a:ext cx="1417927" cy="1639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51" y="2309941"/>
            <a:ext cx="1598036" cy="164553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778240" y="4256116"/>
            <a:ext cx="1072342" cy="4655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076" y="4246099"/>
            <a:ext cx="1079086" cy="47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626" y="4246100"/>
            <a:ext cx="107908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679</Words>
  <Application>Microsoft Office PowerPoint</Application>
  <PresentationFormat>Widescreen</PresentationFormat>
  <Paragraphs>100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 قيادة دراجة هوائية للأمام </vt:lpstr>
      <vt:lpstr>PowerPoint Presentation</vt:lpstr>
      <vt:lpstr>PowerPoint Presentation</vt:lpstr>
      <vt:lpstr>PowerPoint Presentation</vt:lpstr>
      <vt:lpstr>قيادة دراجة هوائية للأمام</vt:lpstr>
      <vt:lpstr>انشودة /  اصبح عندي درجة هوائية  </vt:lpstr>
      <vt:lpstr>لون الصورة التالية </vt:lpstr>
      <vt:lpstr>ضع إشارة √ امام صورة الدراجة الهوائية 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83</cp:revision>
  <dcterms:created xsi:type="dcterms:W3CDTF">2020-07-26T19:33:45Z</dcterms:created>
  <dcterms:modified xsi:type="dcterms:W3CDTF">2020-08-23T15:16:57Z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