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0" r:id="rId2"/>
    <p:sldId id="271" r:id="rId3"/>
    <p:sldId id="275" r:id="rId4"/>
    <p:sldId id="279" r:id="rId5"/>
    <p:sldId id="276" r:id="rId6"/>
    <p:sldId id="280" r:id="rId7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haf Alassaf" userId="60d37c40f7d395bf" providerId="LiveId" clId="{AEF0A6E7-717D-2D49-9484-FFFA638FFC2B}"/>
    <pc:docChg chg="undo custSel addSld delSld modSld">
      <pc:chgData name="Rahaf Alassaf" userId="60d37c40f7d395bf" providerId="LiveId" clId="{AEF0A6E7-717D-2D49-9484-FFFA638FFC2B}" dt="2020-07-27T14:33:23.615" v="3529" actId="1076"/>
      <pc:docMkLst>
        <pc:docMk/>
      </pc:docMkLst>
      <pc:sldChg chg="del">
        <pc:chgData name="Rahaf Alassaf" userId="60d37c40f7d395bf" providerId="LiveId" clId="{AEF0A6E7-717D-2D49-9484-FFFA638FFC2B}" dt="2020-07-27T14:26:04.398" v="3439" actId="21"/>
        <pc:sldMkLst>
          <pc:docMk/>
          <pc:sldMk cId="1520175006" sldId="258"/>
        </pc:sldMkLst>
      </pc:sldChg>
      <pc:sldChg chg="addSp modSp">
        <pc:chgData name="Rahaf Alassaf" userId="60d37c40f7d395bf" providerId="LiveId" clId="{AEF0A6E7-717D-2D49-9484-FFFA638FFC2B}" dt="2020-07-27T14:25:40.919" v="3438" actId="20577"/>
        <pc:sldMkLst>
          <pc:docMk/>
          <pc:sldMk cId="3062135835" sldId="270"/>
        </pc:sldMkLst>
        <pc:graphicFrameChg chg="mod modGraphic">
          <ac:chgData name="Rahaf Alassaf" userId="60d37c40f7d395bf" providerId="LiveId" clId="{AEF0A6E7-717D-2D49-9484-FFFA638FFC2B}" dt="2020-07-27T14:25:40.919" v="3438" actId="20577"/>
          <ac:graphicFrameMkLst>
            <pc:docMk/>
            <pc:sldMk cId="3062135835" sldId="270"/>
            <ac:graphicFrameMk id="3" creationId="{00000000-0000-0000-0000-000000000000}"/>
          </ac:graphicFrameMkLst>
        </pc:graphicFrameChg>
        <pc:picChg chg="add mod">
          <ac:chgData name="Rahaf Alassaf" userId="60d37c40f7d395bf" providerId="LiveId" clId="{AEF0A6E7-717D-2D49-9484-FFFA638FFC2B}" dt="2020-07-27T14:11:32.524" v="2985" actId="14100"/>
          <ac:picMkLst>
            <pc:docMk/>
            <pc:sldMk cId="3062135835" sldId="270"/>
            <ac:picMk id="2" creationId="{CCBB9263-CF40-5542-BACF-EDC7019016AB}"/>
          </ac:picMkLst>
        </pc:picChg>
      </pc:sldChg>
      <pc:sldChg chg="modSp">
        <pc:chgData name="Rahaf Alassaf" userId="60d37c40f7d395bf" providerId="LiveId" clId="{AEF0A6E7-717D-2D49-9484-FFFA638FFC2B}" dt="2020-07-27T12:46:59.375" v="2769" actId="20577"/>
        <pc:sldMkLst>
          <pc:docMk/>
          <pc:sldMk cId="2499425821" sldId="271"/>
        </pc:sldMkLst>
        <pc:spChg chg="mod">
          <ac:chgData name="Rahaf Alassaf" userId="60d37c40f7d395bf" providerId="LiveId" clId="{AEF0A6E7-717D-2D49-9484-FFFA638FFC2B}" dt="2020-07-27T12:46:59.375" v="2769" actId="20577"/>
          <ac:spMkLst>
            <pc:docMk/>
            <pc:sldMk cId="2499425821" sldId="271"/>
            <ac:spMk id="5" creationId="{00000000-0000-0000-0000-000000000000}"/>
          </ac:spMkLst>
        </pc:spChg>
        <pc:graphicFrameChg chg="modGraphic">
          <ac:chgData name="Rahaf Alassaf" userId="60d37c40f7d395bf" providerId="LiveId" clId="{AEF0A6E7-717D-2D49-9484-FFFA638FFC2B}" dt="2020-07-27T12:43:19.103" v="2750" actId="20577"/>
          <ac:graphicFrameMkLst>
            <pc:docMk/>
            <pc:sldMk cId="2499425821" sldId="271"/>
            <ac:graphicFrameMk id="3" creationId="{00000000-0000-0000-0000-000000000000}"/>
          </ac:graphicFrameMkLst>
        </pc:graphicFrameChg>
      </pc:sldChg>
      <pc:sldChg chg="addSp delSp modSp">
        <pc:chgData name="Rahaf Alassaf" userId="60d37c40f7d395bf" providerId="LiveId" clId="{AEF0A6E7-717D-2D49-9484-FFFA638FFC2B}" dt="2020-07-27T14:13:02.904" v="2995" actId="27636"/>
        <pc:sldMkLst>
          <pc:docMk/>
          <pc:sldMk cId="3286009807" sldId="275"/>
        </pc:sldMkLst>
        <pc:spChg chg="del mod">
          <ac:chgData name="Rahaf Alassaf" userId="60d37c40f7d395bf" providerId="LiveId" clId="{AEF0A6E7-717D-2D49-9484-FFFA638FFC2B}" dt="2020-07-27T13:55:26.742" v="2821" actId="21"/>
          <ac:spMkLst>
            <pc:docMk/>
            <pc:sldMk cId="3286009807" sldId="275"/>
            <ac:spMk id="2" creationId="{00000000-0000-0000-0000-000000000000}"/>
          </ac:spMkLst>
        </pc:spChg>
        <pc:spChg chg="add mod">
          <ac:chgData name="Rahaf Alassaf" userId="60d37c40f7d395bf" providerId="LiveId" clId="{AEF0A6E7-717D-2D49-9484-FFFA638FFC2B}" dt="2020-07-27T13:55:06.147" v="2815" actId="1076"/>
          <ac:spMkLst>
            <pc:docMk/>
            <pc:sldMk cId="3286009807" sldId="275"/>
            <ac:spMk id="5" creationId="{E5CE33E9-AC03-D546-8F1D-23DE91607521}"/>
          </ac:spMkLst>
        </pc:spChg>
        <pc:spChg chg="del mod">
          <ac:chgData name="Rahaf Alassaf" userId="60d37c40f7d395bf" providerId="LiveId" clId="{AEF0A6E7-717D-2D49-9484-FFFA638FFC2B}" dt="2020-07-27T13:55:33.915" v="2822" actId="21"/>
          <ac:spMkLst>
            <pc:docMk/>
            <pc:sldMk cId="3286009807" sldId="275"/>
            <ac:spMk id="9" creationId="{00000000-0000-0000-0000-000000000000}"/>
          </ac:spMkLst>
        </pc:spChg>
        <pc:spChg chg="add del mod">
          <ac:chgData name="Rahaf Alassaf" userId="60d37c40f7d395bf" providerId="LiveId" clId="{AEF0A6E7-717D-2D49-9484-FFFA638FFC2B}" dt="2020-07-27T13:52:52.448" v="2784" actId="478"/>
          <ac:spMkLst>
            <pc:docMk/>
            <pc:sldMk cId="3286009807" sldId="275"/>
            <ac:spMk id="10" creationId="{166FBB11-E9BF-AD46-8605-FF6349007313}"/>
          </ac:spMkLst>
        </pc:spChg>
        <pc:spChg chg="add mod">
          <ac:chgData name="Rahaf Alassaf" userId="60d37c40f7d395bf" providerId="LiveId" clId="{AEF0A6E7-717D-2D49-9484-FFFA638FFC2B}" dt="2020-07-27T14:13:02.904" v="2995" actId="27636"/>
          <ac:spMkLst>
            <pc:docMk/>
            <pc:sldMk cId="3286009807" sldId="275"/>
            <ac:spMk id="12" creationId="{45995BE8-5315-204A-B965-B9C8AF3041C9}"/>
          </ac:spMkLst>
        </pc:spChg>
        <pc:spChg chg="add del">
          <ac:chgData name="Rahaf Alassaf" userId="60d37c40f7d395bf" providerId="LiveId" clId="{AEF0A6E7-717D-2D49-9484-FFFA638FFC2B}" dt="2020-07-27T14:05:12.674" v="2825" actId="21"/>
          <ac:spMkLst>
            <pc:docMk/>
            <pc:sldMk cId="3286009807" sldId="275"/>
            <ac:spMk id="13" creationId="{7DC3E464-9924-1648-85D6-43647CE3508B}"/>
          </ac:spMkLst>
        </pc:spChg>
        <pc:grpChg chg="del">
          <ac:chgData name="Rahaf Alassaf" userId="60d37c40f7d395bf" providerId="LiveId" clId="{AEF0A6E7-717D-2D49-9484-FFFA638FFC2B}" dt="2020-07-27T13:53:03.625" v="2788" actId="21"/>
          <ac:grpSpMkLst>
            <pc:docMk/>
            <pc:sldMk cId="3286009807" sldId="275"/>
            <ac:grpSpMk id="6" creationId="{00000000-0000-0000-0000-000000000000}"/>
          </ac:grpSpMkLst>
        </pc:grpChg>
        <pc:picChg chg="add mod">
          <ac:chgData name="Rahaf Alassaf" userId="60d37c40f7d395bf" providerId="LiveId" clId="{AEF0A6E7-717D-2D49-9484-FFFA638FFC2B}" dt="2020-07-27T14:08:08.768" v="2835" actId="14100"/>
          <ac:picMkLst>
            <pc:docMk/>
            <pc:sldMk cId="3286009807" sldId="275"/>
            <ac:picMk id="2" creationId="{79E8CA73-00C5-BC4D-B9DB-B15EEF3CE46D}"/>
          </ac:picMkLst>
        </pc:picChg>
        <pc:picChg chg="del mod">
          <ac:chgData name="Rahaf Alassaf" userId="60d37c40f7d395bf" providerId="LiveId" clId="{AEF0A6E7-717D-2D49-9484-FFFA638FFC2B}" dt="2020-07-27T13:52:57.981" v="2786" actId="21"/>
          <ac:picMkLst>
            <pc:docMk/>
            <pc:sldMk cId="3286009807" sldId="275"/>
            <ac:picMk id="4098" creationId="{00000000-0000-0000-0000-000000000000}"/>
          </ac:picMkLst>
        </pc:picChg>
      </pc:sldChg>
      <pc:sldChg chg="addSp delSp modSp">
        <pc:chgData name="Rahaf Alassaf" userId="60d37c40f7d395bf" providerId="LiveId" clId="{AEF0A6E7-717D-2D49-9484-FFFA638FFC2B}" dt="2020-07-27T14:33:04.925" v="3523" actId="1076"/>
        <pc:sldMkLst>
          <pc:docMk/>
          <pc:sldMk cId="3904583809" sldId="276"/>
        </pc:sldMkLst>
        <pc:spChg chg="mod">
          <ac:chgData name="Rahaf Alassaf" userId="60d37c40f7d395bf" providerId="LiveId" clId="{AEF0A6E7-717D-2D49-9484-FFFA638FFC2B}" dt="2020-07-27T14:23:39.766" v="3375" actId="20577"/>
          <ac:spMkLst>
            <pc:docMk/>
            <pc:sldMk cId="3904583809" sldId="276"/>
            <ac:spMk id="2" creationId="{00000000-0000-0000-0000-000000000000}"/>
          </ac:spMkLst>
        </pc:spChg>
        <pc:picChg chg="add mod">
          <ac:chgData name="Rahaf Alassaf" userId="60d37c40f7d395bf" providerId="LiveId" clId="{AEF0A6E7-717D-2D49-9484-FFFA638FFC2B}" dt="2020-07-27T14:33:04.925" v="3523" actId="1076"/>
          <ac:picMkLst>
            <pc:docMk/>
            <pc:sldMk cId="3904583809" sldId="276"/>
            <ac:picMk id="3" creationId="{518C94DD-178A-0E4D-8D8C-90FE7E7B58B6}"/>
          </ac:picMkLst>
        </pc:picChg>
        <pc:picChg chg="del">
          <ac:chgData name="Rahaf Alassaf" userId="60d37c40f7d395bf" providerId="LiveId" clId="{AEF0A6E7-717D-2D49-9484-FFFA638FFC2B}" dt="2020-07-27T14:22:21.606" v="3246" actId="21"/>
          <ac:picMkLst>
            <pc:docMk/>
            <pc:sldMk cId="3904583809" sldId="276"/>
            <ac:picMk id="6" creationId="{00000000-0000-0000-0000-000000000000}"/>
          </ac:picMkLst>
        </pc:picChg>
        <pc:picChg chg="del">
          <ac:chgData name="Rahaf Alassaf" userId="60d37c40f7d395bf" providerId="LiveId" clId="{AEF0A6E7-717D-2D49-9484-FFFA638FFC2B}" dt="2020-07-27T14:22:16.241" v="3245" actId="21"/>
          <ac:picMkLst>
            <pc:docMk/>
            <pc:sldMk cId="3904583809" sldId="276"/>
            <ac:picMk id="5123" creationId="{00000000-0000-0000-0000-000000000000}"/>
          </ac:picMkLst>
        </pc:picChg>
      </pc:sldChg>
      <pc:sldChg chg="del">
        <pc:chgData name="Rahaf Alassaf" userId="60d37c40f7d395bf" providerId="LiveId" clId="{AEF0A6E7-717D-2D49-9484-FFFA638FFC2B}" dt="2020-07-27T14:26:07.512" v="3440" actId="21"/>
        <pc:sldMkLst>
          <pc:docMk/>
          <pc:sldMk cId="3014866746" sldId="277"/>
        </pc:sldMkLst>
      </pc:sldChg>
      <pc:sldChg chg="del">
        <pc:chgData name="Rahaf Alassaf" userId="60d37c40f7d395bf" providerId="LiveId" clId="{AEF0A6E7-717D-2D49-9484-FFFA638FFC2B}" dt="2020-07-27T14:26:09.842" v="3441" actId="21"/>
        <pc:sldMkLst>
          <pc:docMk/>
          <pc:sldMk cId="923958632" sldId="278"/>
        </pc:sldMkLst>
      </pc:sldChg>
      <pc:sldChg chg="addSp delSp modSp">
        <pc:chgData name="Rahaf Alassaf" userId="60d37c40f7d395bf" providerId="LiveId" clId="{AEF0A6E7-717D-2D49-9484-FFFA638FFC2B}" dt="2020-07-27T14:16:16.074" v="3200" actId="1076"/>
        <pc:sldMkLst>
          <pc:docMk/>
          <pc:sldMk cId="302816084" sldId="279"/>
        </pc:sldMkLst>
        <pc:spChg chg="del mod">
          <ac:chgData name="Rahaf Alassaf" userId="60d37c40f7d395bf" providerId="LiveId" clId="{AEF0A6E7-717D-2D49-9484-FFFA638FFC2B}" dt="2020-07-27T14:16:04.697" v="3196" actId="21"/>
          <ac:spMkLst>
            <pc:docMk/>
            <pc:sldMk cId="302816084" sldId="279"/>
            <ac:spMk id="2" creationId="{00000000-0000-0000-0000-000000000000}"/>
          </ac:spMkLst>
        </pc:spChg>
        <pc:spChg chg="mod">
          <ac:chgData name="Rahaf Alassaf" userId="60d37c40f7d395bf" providerId="LiveId" clId="{AEF0A6E7-717D-2D49-9484-FFFA638FFC2B}" dt="2020-07-27T14:16:16.074" v="3200" actId="1076"/>
          <ac:spMkLst>
            <pc:docMk/>
            <pc:sldMk cId="302816084" sldId="279"/>
            <ac:spMk id="6" creationId="{00000000-0000-0000-0000-000000000000}"/>
          </ac:spMkLst>
        </pc:spChg>
        <pc:spChg chg="add del mod">
          <ac:chgData name="Rahaf Alassaf" userId="60d37c40f7d395bf" providerId="LiveId" clId="{AEF0A6E7-717D-2D49-9484-FFFA638FFC2B}" dt="2020-07-27T14:16:08.403" v="3197" actId="21"/>
          <ac:spMkLst>
            <pc:docMk/>
            <pc:sldMk cId="302816084" sldId="279"/>
            <ac:spMk id="7" creationId="{7954C315-5521-924C-B5AA-68F75843E1EC}"/>
          </ac:spMkLst>
        </pc:spChg>
        <pc:picChg chg="add mod">
          <ac:chgData name="Rahaf Alassaf" userId="60d37c40f7d395bf" providerId="LiveId" clId="{AEF0A6E7-717D-2D49-9484-FFFA638FFC2B}" dt="2020-07-27T14:12:59.732" v="2993" actId="1076"/>
          <ac:picMkLst>
            <pc:docMk/>
            <pc:sldMk cId="302816084" sldId="279"/>
            <ac:picMk id="3" creationId="{758F43F4-8EE5-2044-81A9-FCF9321CA801}"/>
          </ac:picMkLst>
        </pc:picChg>
        <pc:picChg chg="del mod">
          <ac:chgData name="Rahaf Alassaf" userId="60d37c40f7d395bf" providerId="LiveId" clId="{AEF0A6E7-717D-2D49-9484-FFFA638FFC2B}" dt="2020-07-27T14:12:29.650" v="2991" actId="21"/>
          <ac:picMkLst>
            <pc:docMk/>
            <pc:sldMk cId="302816084" sldId="279"/>
            <ac:picMk id="5" creationId="{00000000-0000-0000-0000-000000000000}"/>
          </ac:picMkLst>
        </pc:picChg>
        <pc:picChg chg="del mod">
          <ac:chgData name="Rahaf Alassaf" userId="60d37c40f7d395bf" providerId="LiveId" clId="{AEF0A6E7-717D-2D49-9484-FFFA638FFC2B}" dt="2020-07-27T14:12:25.003" v="2989" actId="21"/>
          <ac:picMkLst>
            <pc:docMk/>
            <pc:sldMk cId="302816084" sldId="279"/>
            <ac:picMk id="8194" creationId="{00000000-0000-0000-0000-000000000000}"/>
          </ac:picMkLst>
        </pc:picChg>
      </pc:sldChg>
      <pc:sldChg chg="addSp delSp modSp new">
        <pc:chgData name="Rahaf Alassaf" userId="60d37c40f7d395bf" providerId="LiveId" clId="{AEF0A6E7-717D-2D49-9484-FFFA638FFC2B}" dt="2020-07-27T14:33:23.615" v="3529" actId="1076"/>
        <pc:sldMkLst>
          <pc:docMk/>
          <pc:sldMk cId="3374169932" sldId="280"/>
        </pc:sldMkLst>
        <pc:spChg chg="mod">
          <ac:chgData name="Rahaf Alassaf" userId="60d37c40f7d395bf" providerId="LiveId" clId="{AEF0A6E7-717D-2D49-9484-FFFA638FFC2B}" dt="2020-07-27T14:33:23.615" v="3529" actId="1076"/>
          <ac:spMkLst>
            <pc:docMk/>
            <pc:sldMk cId="3374169932" sldId="280"/>
            <ac:spMk id="2" creationId="{0EAA7EB7-20B2-2B4C-BD02-AF3EB56F49BA}"/>
          </ac:spMkLst>
        </pc:spChg>
        <pc:spChg chg="del mod">
          <ac:chgData name="Rahaf Alassaf" userId="60d37c40f7d395bf" providerId="LiveId" clId="{AEF0A6E7-717D-2D49-9484-FFFA638FFC2B}" dt="2020-07-27T14:32:37.061" v="3519" actId="931"/>
          <ac:spMkLst>
            <pc:docMk/>
            <pc:sldMk cId="3374169932" sldId="280"/>
            <ac:spMk id="3" creationId="{53C0D9B1-35C4-C84D-A394-1E9E44AF793C}"/>
          </ac:spMkLst>
        </pc:spChg>
        <pc:picChg chg="add mod ord">
          <ac:chgData name="Rahaf Alassaf" userId="60d37c40f7d395bf" providerId="LiveId" clId="{AEF0A6E7-717D-2D49-9484-FFFA638FFC2B}" dt="2020-07-27T14:33:17.136" v="3527" actId="1076"/>
          <ac:picMkLst>
            <pc:docMk/>
            <pc:sldMk cId="3374169932" sldId="280"/>
            <ac:picMk id="4" creationId="{C2DC7D86-B3AE-7E40-9735-D11F0DB57EF3}"/>
          </ac:picMkLst>
        </pc:picChg>
        <pc:picChg chg="add mod">
          <ac:chgData name="Rahaf Alassaf" userId="60d37c40f7d395bf" providerId="LiveId" clId="{AEF0A6E7-717D-2D49-9484-FFFA638FFC2B}" dt="2020-07-27T14:33:20.522" v="3528" actId="1076"/>
          <ac:picMkLst>
            <pc:docMk/>
            <pc:sldMk cId="3374169932" sldId="280"/>
            <ac:picMk id="5" creationId="{A4A49488-565B-9D41-B562-6FF84FB00AE6}"/>
          </ac:picMkLst>
        </pc:picChg>
      </pc:sldChg>
      <pc:sldChg chg="del">
        <pc:chgData name="Rahaf Alassaf" userId="60d37c40f7d395bf" providerId="LiveId" clId="{AEF0A6E7-717D-2D49-9484-FFFA638FFC2B}" dt="2020-07-27T14:26:16.248" v="3442" actId="21"/>
        <pc:sldMkLst>
          <pc:docMk/>
          <pc:sldMk cId="2845464563" sldId="281"/>
        </pc:sldMkLst>
      </pc:sldChg>
      <pc:sldChg chg="del">
        <pc:chgData name="Rahaf Alassaf" userId="60d37c40f7d395bf" providerId="LiveId" clId="{AEF0A6E7-717D-2D49-9484-FFFA638FFC2B}" dt="2020-07-27T14:26:19.065" v="3443" actId="21"/>
        <pc:sldMkLst>
          <pc:docMk/>
          <pc:sldMk cId="2997236582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2EEBB-B021-4DBA-AABE-636AB428DB99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018A0-CE7B-4971-8982-DF01BF1D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4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85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9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1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42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66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18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06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238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97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061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814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50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97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E0DA-B9D8-4720-88A7-3D08CF8A86C6}" type="datetimeFigureOut">
              <a:rPr lang="en-GB" smtClean="0"/>
              <a:t>23/08/2020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65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AX9S8F8ao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s://youtu.be/HOt8-obiqKQ" TargetMode="External"/><Relationship Id="rId4" Type="http://schemas.openxmlformats.org/officeDocument/2006/relationships/hyperlink" Target="https://youtu.be/iWnCYwOVoM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h6HNtwPwx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989136"/>
              </p:ext>
            </p:extLst>
          </p:nvPr>
        </p:nvGraphicFramePr>
        <p:xfrm>
          <a:off x="153887" y="158115"/>
          <a:ext cx="8836226" cy="612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6975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583934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70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552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المراجعة: </a:t>
                      </a:r>
                      <a:r>
                        <a:rPr lang="ar-AE" dirty="0" smtClean="0"/>
                        <a:t>(أ. عشبة </a:t>
                      </a:r>
                      <a:r>
                        <a:rPr lang="ar-AE" dirty="0" err="1" smtClean="0"/>
                        <a:t>الغفلي</a:t>
                      </a:r>
                      <a:r>
                        <a:rPr lang="ar-AE" baseline="0" dirty="0" smtClean="0"/>
                        <a:t> / أ. </a:t>
                      </a:r>
                      <a:r>
                        <a:rPr lang="ar-AE" baseline="0" smtClean="0"/>
                        <a:t>جمعه شعيب </a:t>
                      </a:r>
                      <a:r>
                        <a:rPr lang="ar-AE" smtClean="0"/>
                        <a:t>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الإعداد : (امنة </a:t>
                      </a:r>
                      <a:r>
                        <a:rPr lang="ar-AE"/>
                        <a:t>ظافر </a:t>
                      </a:r>
                      <a:r>
                        <a:rPr lang="ar-SA"/>
                        <a:t>الكتبي- رهف العساف </a:t>
                      </a:r>
                      <a:r>
                        <a:rPr lang="ar-AE"/>
                        <a:t>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بناء برجاً من مكعبين أو أكثر </a:t>
                      </a:r>
                      <a:r>
                        <a:rPr lang="en-US" dirty="0" smtClean="0"/>
                        <a:t>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8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1104</a:t>
                      </a:r>
                      <a:r>
                        <a:rPr lang="ar-AE" sz="18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8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52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الفئة العمرية: 6-7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مستوى الشدة</a:t>
                      </a:r>
                      <a:r>
                        <a:rPr lang="ar-AE"/>
                        <a:t>: </a:t>
                      </a:r>
                      <a:r>
                        <a:rPr lang="ar-SA"/>
                        <a:t>(</a:t>
                      </a:r>
                      <a:r>
                        <a:rPr lang="ar-AE"/>
                        <a:t>متوسط</a:t>
                      </a:r>
                      <a:r>
                        <a:rPr lang="ar-SA"/>
                        <a:t>)</a:t>
                      </a:r>
                      <a:endParaRPr lang="ar-A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AE"/>
                        <a:t>(ذهنية)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4317441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/>
                        <a:t>درس : </a:t>
                      </a:r>
                      <a:r>
                        <a:rPr lang="ar-SA" sz="1400" b="1" dirty="0"/>
                        <a:t> هدية المعلم </a:t>
                      </a:r>
                      <a:r>
                        <a:rPr lang="ar-AE" sz="1400" b="1" dirty="0"/>
                        <a:t>.</a:t>
                      </a:r>
                      <a:endParaRPr lang="ar-SA" sz="1400" b="1" baseline="0" dirty="0"/>
                    </a:p>
                    <a:p>
                      <a:pPr algn="r" rtl="1"/>
                      <a:r>
                        <a:rPr lang="ar-SA" sz="1400" b="1" baseline="0" dirty="0"/>
                        <a:t>اليوم حمد كان  سعيدا جدا حيث أهداه المعلم لعبة لأنه كان ممتازا في الصف ، عاد حمد  للمنزل وفتح الهدية التي كانت عبارة عن مكعبات، قال حمد في نفسة سأصنع برجا كبرج خليفة من هذه المكعبات ، وعندما حاول اكتشف انه </a:t>
                      </a:r>
                      <a:r>
                        <a:rPr lang="ar-SA" sz="1400" b="1" baseline="0" dirty="0" smtClean="0"/>
                        <a:t>لا</a:t>
                      </a:r>
                      <a:r>
                        <a:rPr lang="ar-AE" sz="1400" b="1" baseline="0" dirty="0" smtClean="0"/>
                        <a:t> </a:t>
                      </a:r>
                      <a:r>
                        <a:rPr lang="ar-SA" sz="1400" b="1" baseline="0" dirty="0" smtClean="0"/>
                        <a:t>يستطيع </a:t>
                      </a:r>
                      <a:r>
                        <a:rPr lang="ar-SA" sz="1400" b="1" baseline="0" dirty="0"/>
                        <a:t>ان يركب المكعب بالأخر فحزن كثيرا ، حينها </a:t>
                      </a:r>
                      <a:r>
                        <a:rPr lang="ar-SA" sz="1400" b="1" baseline="0" dirty="0" err="1"/>
                        <a:t>رأه</a:t>
                      </a:r>
                      <a:r>
                        <a:rPr lang="ar-SA" sz="1400" b="1" baseline="0" dirty="0"/>
                        <a:t> أخوه وسأله عن السبب فأخبره ، فقال له أخوه :لا تحزن يا حمد سأعلمك كيف تركب المكعبات ، وبدأ حمد بتعلم وبمساعدة أخيه استطاع أن يبني برجا مكون من خمس مكعبات ، حينها فرح حمد كثيرا وشكر أخه على هذا المعروف .</a:t>
                      </a:r>
                    </a:p>
                    <a:p>
                      <a:pPr algn="r" rtl="1"/>
                      <a:endParaRPr lang="ar-AE" sz="1400" baseline="0" dirty="0" smtClean="0">
                        <a:hlinkClick r:id="rId3"/>
                      </a:endParaRPr>
                    </a:p>
                    <a:p>
                      <a:pPr algn="r" rtl="1"/>
                      <a:endParaRPr lang="ar-AE" sz="1400" baseline="0" dirty="0" smtClean="0">
                        <a:hlinkClick r:id="rId3"/>
                      </a:endParaRPr>
                    </a:p>
                    <a:p>
                      <a:pPr algn="r" rtl="1"/>
                      <a:endParaRPr lang="ar-AE" sz="1400" baseline="0" dirty="0" smtClean="0">
                        <a:hlinkClick r:id="rId3"/>
                      </a:endParaRPr>
                    </a:p>
                    <a:p>
                      <a:pPr algn="r" rtl="1"/>
                      <a:endParaRPr lang="ar-AE" sz="1400" baseline="0" dirty="0" smtClean="0">
                        <a:hlinkClick r:id="rId3"/>
                      </a:endParaRPr>
                    </a:p>
                    <a:p>
                      <a:pPr algn="r" rtl="1"/>
                      <a:endParaRPr lang="ar-AE" sz="1400" baseline="0" dirty="0" smtClean="0">
                        <a:hlinkClick r:id="rId3"/>
                      </a:endParaRPr>
                    </a:p>
                    <a:p>
                      <a:pPr algn="r" rtl="1"/>
                      <a:endParaRPr lang="ar-AE" sz="1400" baseline="0" dirty="0" smtClean="0">
                        <a:hlinkClick r:id="rId3"/>
                      </a:endParaRPr>
                    </a:p>
                    <a:p>
                      <a:pPr algn="r" rtl="1"/>
                      <a:endParaRPr lang="ar-AE" sz="1400" baseline="0" dirty="0">
                        <a:hlinkClick r:id="rId3"/>
                      </a:endParaRPr>
                    </a:p>
                    <a:p>
                      <a:pPr algn="r" rtl="1"/>
                      <a:r>
                        <a:rPr lang="ar-SA" sz="1400" dirty="0"/>
                        <a:t>فيديو اغنية عن المكعبات : </a:t>
                      </a:r>
                      <a:r>
                        <a:rPr lang="af-ZA" sz="1400" dirty="0">
                          <a:hlinkClick r:id="rId4"/>
                        </a:rPr>
                        <a:t>https://youtu.be/iWnCYwOVoMo</a:t>
                      </a:r>
                      <a:endParaRPr lang="ar-SA" sz="1400" dirty="0"/>
                    </a:p>
                    <a:p>
                      <a:pPr algn="r" rtl="1"/>
                      <a:r>
                        <a:rPr lang="ar-SA" sz="1400" dirty="0"/>
                        <a:t>  </a:t>
                      </a:r>
                    </a:p>
                    <a:p>
                      <a:pPr algn="r" rtl="1"/>
                      <a:r>
                        <a:rPr lang="ar-AE" sz="1400" baseline="0" dirty="0"/>
                        <a:t>فيديو عن تعليم </a:t>
                      </a:r>
                      <a:r>
                        <a:rPr lang="ar-SA" sz="1400" baseline="0" dirty="0"/>
                        <a:t>صنع اشكال بسيطة بالمكعبات:  </a:t>
                      </a:r>
                      <a:r>
                        <a:rPr lang="ar-AE" sz="1400" baseline="0" dirty="0"/>
                        <a:t> </a:t>
                      </a:r>
                      <a:r>
                        <a:rPr lang="af-ZA" sz="1400" b="1" u="sng" baseline="0" dirty="0">
                          <a:hlinkClick r:id="rId5"/>
                        </a:rPr>
                        <a:t>https://youtu.be/HOt8-obiqKQ</a:t>
                      </a:r>
                      <a:endParaRPr lang="ar-SA" sz="1400" b="1" u="sng" baseline="0" dirty="0"/>
                    </a:p>
                    <a:p>
                      <a:pPr algn="r" rtl="1"/>
                      <a:r>
                        <a:rPr lang="ar-SA" sz="1400" b="1" u="sng" baseline="0" dirty="0"/>
                        <a:t>انشطة صفية :</a:t>
                      </a:r>
                    </a:p>
                    <a:p>
                      <a:pPr algn="r" rtl="1"/>
                      <a:r>
                        <a:rPr lang="ar-SA" sz="1400" b="0" u="none" baseline="0" dirty="0"/>
                        <a:t>1-</a:t>
                      </a:r>
                      <a:r>
                        <a:rPr lang="ar-AE" sz="1400" b="0" u="none" baseline="0" dirty="0"/>
                        <a:t> </a:t>
                      </a:r>
                      <a:r>
                        <a:rPr lang="ar-SA" sz="1400" b="0" u="none" baseline="0" dirty="0"/>
                        <a:t> يشاهد المعلم وهو يركب المكعبات أمامه</a:t>
                      </a:r>
                    </a:p>
                    <a:p>
                      <a:pPr algn="r" rtl="1"/>
                      <a:r>
                        <a:rPr lang="ar-SA" sz="1400" b="0" u="none" baseline="0" dirty="0"/>
                        <a:t>2- ربط المكعبات بالأشكال والألوان -</a:t>
                      </a:r>
                      <a:r>
                        <a:rPr lang="ar-SA" sz="14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يقوم الطالب بملأ الشكل المرسوم بالمكعبات مع مطابقة اللون</a:t>
                      </a:r>
                      <a:r>
                        <a:rPr lang="ar-SA" sz="1400" dirty="0"/>
                        <a:t> </a:t>
                      </a:r>
                    </a:p>
                    <a:p>
                      <a:pPr algn="r" rtl="1"/>
                      <a:r>
                        <a:rPr lang="ar-SA" sz="1400" b="0" u="none" baseline="0" dirty="0"/>
                        <a:t>3- يقو</a:t>
                      </a:r>
                      <a:r>
                        <a:rPr lang="ar-SA" sz="1400" dirty="0"/>
                        <a:t>م الطالب بتركيب مكعبين بنفس اللون </a:t>
                      </a:r>
                      <a:r>
                        <a:rPr lang="ar-SA" sz="1400" dirty="0" smtClean="0"/>
                        <a:t>باستخدام </a:t>
                      </a:r>
                      <a:r>
                        <a:rPr lang="ar-SA" sz="1400" dirty="0"/>
                        <a:t>4 الوان (الازرق ، الأخضر،  البنفسجي ، والوردي )</a:t>
                      </a:r>
                      <a:r>
                        <a:rPr lang="ar-AE" sz="1400" dirty="0"/>
                        <a:t> </a:t>
                      </a:r>
                      <a:r>
                        <a:rPr lang="ar-SA" sz="1400" dirty="0"/>
                        <a:t>.</a:t>
                      </a:r>
                      <a:r>
                        <a:rPr lang="ar-AE" sz="1400" baseline="0" dirty="0"/>
                        <a:t> </a:t>
                      </a:r>
                      <a:endParaRPr lang="ar-AE" sz="1400" b="0" u="none" baseline="0" dirty="0"/>
                    </a:p>
                    <a:p>
                      <a:pPr algn="r" rtl="1"/>
                      <a:r>
                        <a:rPr lang="ar-SA" sz="14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 تركيب عدد المكعبات المناسبة أمام الرقم المكتوب</a:t>
                      </a:r>
                      <a:r>
                        <a:rPr lang="ar-SA" sz="1400" dirty="0"/>
                        <a:t> </a:t>
                      </a:r>
                      <a:r>
                        <a:rPr lang="ar-SA" sz="1400" b="0" u="none" baseline="0" dirty="0"/>
                        <a:t> </a:t>
                      </a:r>
                      <a:r>
                        <a:rPr lang="ar-AE" sz="1400" b="0" u="none" baseline="0" dirty="0"/>
                        <a:t> </a:t>
                      </a:r>
                      <a:r>
                        <a:rPr lang="ar-SA" sz="1400" b="0" u="none" baseline="0" dirty="0"/>
                        <a:t> </a:t>
                      </a:r>
                    </a:p>
                    <a:p>
                      <a:pPr algn="r" rtl="1"/>
                      <a:r>
                        <a:rPr lang="ar-SA" sz="14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5- ربط بالهوية الوطنية – ان يشكل علم الامارات العربية المتحدة باستخدام المكعبات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صورة 3">
            <a:extLst>
              <a:ext uri="{FF2B5EF4-FFF2-40B4-BE49-F238E27FC236}">
                <a16:creationId xmlns:a16="http://schemas.microsoft.com/office/drawing/2014/main" id="{CCBB9263-CF40-5542-BACF-EDC7019016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701" y="2642030"/>
            <a:ext cx="928284" cy="131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3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54070" y="98387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AE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213163"/>
              </p:ext>
            </p:extLst>
          </p:nvPr>
        </p:nvGraphicFramePr>
        <p:xfrm>
          <a:off x="447675" y="560052"/>
          <a:ext cx="8269898" cy="58438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89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8640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u="sng" baseline="0" dirty="0"/>
                        <a:t>الحصة الدراسية:</a:t>
                      </a:r>
                      <a:r>
                        <a:rPr lang="ar-AE" sz="1600" b="0" u="none" baseline="0" dirty="0"/>
                        <a:t>: 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الهدف الرئيسي:  1-أن يستطيع الطالب </a:t>
                      </a:r>
                      <a:r>
                        <a:rPr lang="ar-AE" sz="1600" b="0" u="none" baseline="0"/>
                        <a:t>التقاط الا</a:t>
                      </a:r>
                      <a:endParaRPr lang="ar-AE" sz="1600" b="0" u="none" baseline="0" dirty="0"/>
                    </a:p>
                    <a:p>
                      <a:pPr algn="r" rtl="1"/>
                      <a:r>
                        <a:rPr lang="ar-AE" sz="1600" b="0" u="none" baseline="0" dirty="0"/>
                        <a:t>                    2- ان يتعرف على مسميات الاصابع كلها 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                    3- ان يعد الطالب اصبعه من 1الى 10  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1</a:t>
                      </a:r>
                      <a:r>
                        <a:rPr lang="ar-AE" sz="1600" b="0" u="none" baseline="0" dirty="0"/>
                        <a:t>- تشغيل قصة الفيديو عن الاصابع بسمارت بورد في كتاب دليل الطالب .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2</a:t>
                      </a:r>
                      <a:r>
                        <a:rPr lang="ar-AE" sz="1600" b="0" u="none" baseline="0" dirty="0"/>
                        <a:t>- تشغيل فيديو عن تعليم  الاصابع بسمارت بورد  في كتاب  دليل الطالب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 </a:t>
                      </a:r>
                      <a:r>
                        <a:rPr lang="ar-SA" sz="1600" b="0" u="none" baseline="0" dirty="0"/>
                        <a:t>3</a:t>
                      </a:r>
                      <a:r>
                        <a:rPr lang="ar-AE" sz="1600" b="0" u="none" baseline="0" dirty="0"/>
                        <a:t>-  شرح قصة حديقة الحيوانات  في كتاب دليل الطالب .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4-عمل انشطة صفيه مع الطالب الموجودة في دليل كتاب الطالب . </a:t>
                      </a:r>
                    </a:p>
                    <a:p>
                      <a:pPr algn="r" rtl="1"/>
                      <a:r>
                        <a:rPr lang="ar-AE" sz="1600" b="0" u="none" baseline="0" dirty="0"/>
                        <a:t>5- ان يلون الطالب بأصبعه على خطوط مستقيم او متعرج</a:t>
                      </a:r>
                    </a:p>
                    <a:p>
                      <a:pPr algn="r" rtl="1"/>
                      <a:r>
                        <a:rPr lang="ar-AE" sz="1600" b="1" u="sng" baseline="0" dirty="0"/>
                        <a:t>النشاط الرياضي</a:t>
                      </a:r>
                      <a:r>
                        <a:rPr lang="ar-AE" sz="1600" b="0" u="none" baseline="0" dirty="0"/>
                        <a:t>: ان يلعب الطالب الكرة  ويمرر الكرة  بأصابعه. وان  يمسك  الطالب الكرة  مرة الاصابع اليمين ومرة بالأصابع اليسار . </a:t>
                      </a:r>
                      <a:endParaRPr lang="ar-SA" sz="1600" b="0" u="none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الفني</a:t>
                      </a:r>
                      <a:r>
                        <a:rPr lang="ar-AE" sz="1600" b="1" u="none" baseline="0" dirty="0"/>
                        <a:t>: </a:t>
                      </a:r>
                      <a:r>
                        <a:rPr lang="ar-AE" sz="1600" dirty="0"/>
                        <a:t>ان يرسم الطالب </a:t>
                      </a:r>
                      <a:r>
                        <a:rPr lang="ar-AE" sz="1600" baseline="0" dirty="0"/>
                        <a:t> </a:t>
                      </a:r>
                      <a:r>
                        <a:rPr lang="ar-AE" sz="1600" dirty="0"/>
                        <a:t>يد</a:t>
                      </a:r>
                      <a:r>
                        <a:rPr lang="ar-AE" sz="1600" baseline="0" dirty="0"/>
                        <a:t> </a:t>
                      </a:r>
                      <a:r>
                        <a:rPr lang="ar-AE" sz="1600" dirty="0"/>
                        <a:t>على شكل</a:t>
                      </a:r>
                      <a:r>
                        <a:rPr lang="ar-AE" sz="1600" baseline="0" dirty="0"/>
                        <a:t> </a:t>
                      </a:r>
                      <a:r>
                        <a:rPr lang="ar-AE" sz="1600" dirty="0"/>
                        <a:t>الاشياء وبعد ذلك يلون الصورة </a:t>
                      </a:r>
                      <a:endParaRPr lang="ar-AE" sz="1600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الموسيقى</a:t>
                      </a:r>
                      <a:r>
                        <a:rPr lang="ar-AE" sz="1600" b="1" u="none" baseline="0" dirty="0"/>
                        <a:t>: </a:t>
                      </a:r>
                      <a:r>
                        <a:rPr lang="ar-AE" sz="1600" u="none" baseline="0" dirty="0"/>
                        <a:t>سماع اغنية عن الاصابع مع تعليم اسماء الاصابع وحفظ الاغنيه </a:t>
                      </a:r>
                      <a:r>
                        <a:rPr lang="ar-AE" sz="1600" baseline="0" dirty="0"/>
                        <a:t>.</a:t>
                      </a:r>
                    </a:p>
                    <a:p>
                      <a:pPr algn="r" rtl="1"/>
                      <a:r>
                        <a:rPr lang="en-US" sz="1600" dirty="0">
                          <a:hlinkClick r:id="rId3"/>
                        </a:rPr>
                        <a:t>https://www.youtube.com/watch?v=Yh6HNtwPwxc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aseline="0" dirty="0"/>
                        <a:t> تطلب الأسرة من الطالب ان يلتقط العابه بعد انتهائه منه ووضعه في مكان المناسب بدون مساعدة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الواجب المنزلي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4564">
                <a:tc>
                  <a:txBody>
                    <a:bodyPr/>
                    <a:lstStyle/>
                    <a:p>
                      <a:pPr algn="r" rtl="1"/>
                      <a:r>
                        <a:rPr lang="en-US" sz="1600" baseline="0" dirty="0"/>
                        <a:t>1-</a:t>
                      </a:r>
                      <a:r>
                        <a:rPr lang="ar-AE" sz="1600" baseline="0" dirty="0"/>
                        <a:t>عمل انواع واشكال الخطوط بأصابعه على شاشة سمارت بورد</a:t>
                      </a:r>
                    </a:p>
                    <a:p>
                      <a:pPr algn="r" rtl="1"/>
                      <a:r>
                        <a:rPr lang="en-US" sz="1600" baseline="0" dirty="0"/>
                        <a:t>2-</a:t>
                      </a:r>
                      <a:r>
                        <a:rPr lang="ar-AE" sz="1600" baseline="0" dirty="0"/>
                        <a:t>تطبيق الذكي : الرسم بالأصابع (</a:t>
                      </a:r>
                      <a:r>
                        <a:rPr lang="en-US" sz="1600" baseline="0" dirty="0"/>
                        <a:t>kids Drawing</a:t>
                      </a:r>
                      <a:r>
                        <a:rPr lang="ar-AE" sz="1600" baseline="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تمارين الكترونية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baseline="0" dirty="0"/>
                        <a:t>متوسط: </a:t>
                      </a:r>
                      <a:r>
                        <a:rPr lang="ar-AE" sz="1600" b="0" u="none" baseline="0" dirty="0"/>
                        <a:t>أن يستطيع الطالب التقاط الاشياء برؤوس اصابعه ووضعها بمكان المناسب </a:t>
                      </a:r>
                      <a:r>
                        <a:rPr lang="ar-AE" sz="1600" baseline="0" dirty="0"/>
                        <a:t> </a:t>
                      </a:r>
                      <a:r>
                        <a:rPr lang="ar-AE" sz="1600" b="1" baseline="0" dirty="0"/>
                        <a:t>جيد: </a:t>
                      </a:r>
                      <a:r>
                        <a:rPr lang="ar-AE" sz="1600" b="0" baseline="0" dirty="0"/>
                        <a:t>ان</a:t>
                      </a:r>
                      <a:r>
                        <a:rPr lang="ar-AE" sz="1600" b="1" baseline="0" dirty="0"/>
                        <a:t> </a:t>
                      </a:r>
                      <a:r>
                        <a:rPr lang="ar-AE" sz="1600" baseline="0" dirty="0"/>
                        <a:t>يشير الطالب بأصبعه على مسميات الاصابع،  </a:t>
                      </a:r>
                      <a:r>
                        <a:rPr lang="ar-AE" sz="1600" b="1" baseline="0" dirty="0"/>
                        <a:t>مرتفع: </a:t>
                      </a:r>
                      <a:r>
                        <a:rPr lang="ar-AE" sz="1600" baseline="0" dirty="0"/>
                        <a:t>ان يسمى الطالب اسماء الاصابع ويعد الاصابع من 1 الى 10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07921" y="-15349"/>
            <a:ext cx="4903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/>
              <a:t>تابع </a:t>
            </a:r>
            <a:r>
              <a:rPr lang="ar-AE" sz="2400" b="1"/>
              <a:t> 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99425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E5CE33E9-AC03-D546-8F1D-23DE91607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6529" y="544885"/>
            <a:ext cx="7886700" cy="1203043"/>
          </a:xfrm>
        </p:spPr>
        <p:txBody>
          <a:bodyPr/>
          <a:lstStyle/>
          <a:p>
            <a:pPr marL="0" indent="0">
              <a:buNone/>
            </a:pPr>
            <a:r>
              <a:rPr lang="ar-SA"/>
              <a:t>انشطة الطالب</a:t>
            </a:r>
            <a:endParaRPr lang="ar-AE"/>
          </a:p>
        </p:txBody>
      </p:sp>
      <p:sp>
        <p:nvSpPr>
          <p:cNvPr id="12" name="عنوان 11">
            <a:extLst>
              <a:ext uri="{FF2B5EF4-FFF2-40B4-BE49-F238E27FC236}">
                <a16:creationId xmlns:a16="http://schemas.microsoft.com/office/drawing/2014/main" id="{45995BE8-5315-204A-B965-B9C8AF304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728" y="996730"/>
            <a:ext cx="7708107" cy="1024212"/>
          </a:xfrm>
        </p:spPr>
        <p:txBody>
          <a:bodyPr>
            <a:normAutofit fontScale="90000"/>
          </a:bodyPr>
          <a:lstStyle/>
          <a:p>
            <a:r>
              <a:rPr lang="ar-SA"/>
              <a:t>يقوم الطالب بملأ الشكل المرسوم بالمكعبات مع مطابقة اللون </a:t>
            </a:r>
            <a:endParaRPr lang="ar-AE"/>
          </a:p>
        </p:txBody>
      </p:sp>
      <p:pic>
        <p:nvPicPr>
          <p:cNvPr id="2" name="صورة 2">
            <a:extLst>
              <a:ext uri="{FF2B5EF4-FFF2-40B4-BE49-F238E27FC236}">
                <a16:creationId xmlns:a16="http://schemas.microsoft.com/office/drawing/2014/main" id="{79E8CA73-00C5-BC4D-B9DB-B15EEF3CE4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398" y="1905617"/>
            <a:ext cx="5875294" cy="473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009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280741" y="777300"/>
            <a:ext cx="6061810" cy="1059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1400"/>
              <a:t>يقوم الطالب بتركيب مكعبين بنفس اللون بستخدام 4 الوان (الازرق ، الأخضر،  البنفسجي ، والوردي )</a:t>
            </a:r>
            <a:r>
              <a:rPr lang="ar-AE" sz="1400"/>
              <a:t> </a:t>
            </a:r>
            <a:endParaRPr lang="en-US" sz="1400" dirty="0"/>
          </a:p>
        </p:txBody>
      </p:sp>
      <p:pic>
        <p:nvPicPr>
          <p:cNvPr id="3" name="صورة 3">
            <a:extLst>
              <a:ext uri="{FF2B5EF4-FFF2-40B4-BE49-F238E27FC236}">
                <a16:creationId xmlns:a16="http://schemas.microsoft.com/office/drawing/2014/main" id="{758F43F4-8EE5-2044-81A9-FCF9321CA8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570" y="2455557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16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993776"/>
            <a:ext cx="7248525" cy="520699"/>
          </a:xfrm>
        </p:spPr>
        <p:txBody>
          <a:bodyPr>
            <a:normAutofit fontScale="90000"/>
          </a:bodyPr>
          <a:lstStyle/>
          <a:p>
            <a:pPr algn="ctr"/>
            <a:r>
              <a:rPr lang="ar-SA"/>
              <a:t>تركيب عدد المكعبات المناسبة أمام الرقم المكتوب </a:t>
            </a:r>
            <a:endParaRPr lang="en-US" dirty="0"/>
          </a:p>
        </p:txBody>
      </p:sp>
      <p:pic>
        <p:nvPicPr>
          <p:cNvPr id="3" name="صورة 3">
            <a:extLst>
              <a:ext uri="{FF2B5EF4-FFF2-40B4-BE49-F238E27FC236}">
                <a16:creationId xmlns:a16="http://schemas.microsoft.com/office/drawing/2014/main" id="{518C94DD-178A-0E4D-8D8C-90FE7E7B58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666" y="1936683"/>
            <a:ext cx="5418667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8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AA7EB7-20B2-2B4C-BD02-AF3EB56F4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337" y="260411"/>
            <a:ext cx="7886700" cy="1325563"/>
          </a:xfrm>
        </p:spPr>
        <p:txBody>
          <a:bodyPr/>
          <a:lstStyle/>
          <a:p>
            <a:r>
              <a:rPr lang="ar-SA"/>
              <a:t>يلون علم الامارات بالمكعبات</a:t>
            </a:r>
            <a:endParaRPr lang="ar-AE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C2DC7D86-B3AE-7E40-9735-D11F0DB57E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030" y="1821492"/>
            <a:ext cx="1880022" cy="1325563"/>
          </a:xfrm>
        </p:spPr>
      </p:pic>
      <p:pic>
        <p:nvPicPr>
          <p:cNvPr id="5" name="صورة 5">
            <a:extLst>
              <a:ext uri="{FF2B5EF4-FFF2-40B4-BE49-F238E27FC236}">
                <a16:creationId xmlns:a16="http://schemas.microsoft.com/office/drawing/2014/main" id="{A4A49488-565B-9D41-B562-6FF84FB00A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696" y="3147055"/>
            <a:ext cx="1880023" cy="132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169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2617</TotalTime>
  <Words>505</Words>
  <Application>Microsoft Office PowerPoint</Application>
  <PresentationFormat>On-screen Show (4:3)</PresentationFormat>
  <Paragraphs>59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Sakkal Majalla</vt:lpstr>
      <vt:lpstr>Times New Roman</vt:lpstr>
      <vt:lpstr>Office Theme</vt:lpstr>
      <vt:lpstr>PowerPoint Presentation</vt:lpstr>
      <vt:lpstr>PowerPoint Presentation</vt:lpstr>
      <vt:lpstr>يقوم الطالب بملأ الشكل المرسوم بالمكعبات مع مطابقة اللون </vt:lpstr>
      <vt:lpstr>PowerPoint Presentation</vt:lpstr>
      <vt:lpstr>تركيب عدد المكعبات المناسبة أمام الرقم المكتوب </vt:lpstr>
      <vt:lpstr>يلون علم الامارات بالمكعبات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 A. Ibrahim</dc:creator>
  <cp:lastModifiedBy>JUMAH SHUAIB MUSTAFA</cp:lastModifiedBy>
  <cp:revision>99</cp:revision>
  <dcterms:created xsi:type="dcterms:W3CDTF">2020-07-06T20:23:02Z</dcterms:created>
  <dcterms:modified xsi:type="dcterms:W3CDTF">2020-08-23T13:28:05Z</dcterms:modified>
</cp:coreProperties>
</file>