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84" r:id="rId5"/>
    <p:sldId id="257" r:id="rId6"/>
    <p:sldId id="269" r:id="rId7"/>
    <p:sldId id="276" r:id="rId8"/>
    <p:sldId id="277" r:id="rId9"/>
    <p:sldId id="281" r:id="rId10"/>
    <p:sldId id="282" r:id="rId11"/>
    <p:sldId id="264" r:id="rId12"/>
    <p:sldId id="280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47612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rQpPjsiPh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O9Wy4sNSs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768672" y="2644988"/>
            <a:ext cx="5522239" cy="1827069"/>
          </a:xfrm>
        </p:spPr>
        <p:txBody>
          <a:bodyPr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2800" b="1" dirty="0">
                <a:latin typeface="Sakkal Majalla" pitchFamily="2" charset="-78"/>
                <a:cs typeface="Sakkal Majalla" pitchFamily="2" charset="-78"/>
              </a:rPr>
              <a:t>وضع 3 أشياء و أكثر داخل صندوق مفتوح من الأعلى.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8" name="صورة 11">
            <a:extLst>
              <a:ext uri="{FF2B5EF4-FFF2-40B4-BE49-F238E27FC236}">
                <a16:creationId xmlns:a16="http://schemas.microsoft.com/office/drawing/2014/main" id="{2F19BB6F-0CFF-4570-953A-05B9FA31088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14" b="13014"/>
          <a:stretch/>
        </p:blipFill>
        <p:spPr>
          <a:xfrm rot="21014635">
            <a:off x="303123" y="1657049"/>
            <a:ext cx="5486889" cy="407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6658" y="598049"/>
            <a:ext cx="6497875" cy="832104"/>
          </a:xfrm>
        </p:spPr>
        <p:txBody>
          <a:bodyPr>
            <a:normAutofit/>
          </a:bodyPr>
          <a:lstStyle/>
          <a:p>
            <a:pPr algn="r" rtl="1"/>
            <a:r>
              <a:rPr lang="ar-SA" dirty="0"/>
              <a:t>نشاط </a:t>
            </a:r>
            <a:r>
              <a:rPr lang="ar-AE" dirty="0"/>
              <a:t>فني</a:t>
            </a:r>
            <a:r>
              <a:rPr lang="ar-SA" dirty="0"/>
              <a:t> –</a:t>
            </a:r>
            <a:r>
              <a:rPr lang="ar-AE" dirty="0"/>
              <a:t>صناعة صندوق مفتوح من الاعلى ووضع فيه 3 اشياء او اكثر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577B660-6F62-4523-9E57-AABF26959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023" y="1950913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6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705133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أ.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امنة ظافر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الكتبي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/ أ.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رهف العساف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وضع 3 أشياء و أكثر داخل صندوق مفتوح من الأعلى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en-US" sz="12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1107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6-7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لاعب الخفة 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ذهب حمد في العيد إلى العين مول ليشاهد الفعاليات الجميلة التي يأتي إليها الناس من كل مكان، ومن بين الفقرات جذب حمد فقرة لاعب الخفة ، فكان يضع داخل قبعته الطويلة الورود وحمامه و قماش وكثير من الأشياء، مما أثار دهشة حمد، عاد حمد إلى المنزل وقرر ان يقلد لاعب الخفة لكن حمد لا يملك قبعة فأخبر أخاه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خليفة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بذلك، فاقترح عليه ان يحضروا صندوق صغير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وفعلو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، وبدأ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خليفة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يساعد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اخاه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في وضع الأشياء داخل الصندوق كان حمد فرحا جدا بتقليده لدور لاعب الخفة الذي شاهده في العين مول. </a:t>
                      </a:r>
                    </a:p>
                    <a:p>
                      <a:pPr algn="r" rtl="1"/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فيديو مسابقة نقل الكرات </a:t>
                      </a:r>
                      <a:r>
                        <a:rPr lang="af-ZA" sz="1200" b="1" baseline="0" dirty="0">
                          <a:latin typeface="Sakkal Majalla" pitchFamily="2" charset="-78"/>
                          <a:cs typeface="Sakkal Majalla" pitchFamily="2" charset="-78"/>
                          <a:hlinkClick r:id="rId3"/>
                        </a:rPr>
                        <a:t>https://youtu.be/vrQpPjsiPhM</a:t>
                      </a:r>
                      <a:endParaRPr lang="ar-SA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طلب معلم من  الطالب وضع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الكرات في صندوق مفتوح بشكل عشوائي 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يدخل الكرات الملونة بالفتحة المطابقة للون في الصندوق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ربط  بالرياضيات اشكال الهندسية -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يضع الطالب الأشكال الهندسية في الفتحة المناسبة لشكل داخل الصندوق </a:t>
                      </a: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5-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ربط بالمهارات الحياتية-وضع اشياء لطالب ليقوم بشرائها ووضعها في عربة التسوق</a:t>
                      </a: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6-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ربط بالهوية الوطنية- يقوم الطالب بإدخال علم الامارات في فتحات صغيرة موجودة في الصندوق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1999" y="871964"/>
            <a:ext cx="3584795" cy="82391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sz="1400" dirty="0"/>
              <a:t>1-</a:t>
            </a:r>
            <a:r>
              <a:rPr lang="ar-SA" sz="1400" dirty="0"/>
              <a:t>يضع الطالب الكرات في صندوق مفتوح بشكل عشوائي </a:t>
            </a:r>
            <a:endParaRPr lang="en-US" sz="1400" dirty="0"/>
          </a:p>
        </p:txBody>
      </p:sp>
      <p:pic>
        <p:nvPicPr>
          <p:cNvPr id="10" name="صورة 3">
            <a:extLst>
              <a:ext uri="{FF2B5EF4-FFF2-40B4-BE49-F238E27FC236}">
                <a16:creationId xmlns:a16="http://schemas.microsoft.com/office/drawing/2014/main" id="{7D1D801A-61A0-8D4D-B159-3E34B39B5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15" y="2056633"/>
            <a:ext cx="4156364" cy="429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5" name="صورة 11">
            <a:extLst>
              <a:ext uri="{FF2B5EF4-FFF2-40B4-BE49-F238E27FC236}">
                <a16:creationId xmlns:a16="http://schemas.microsoft.com/office/drawing/2014/main" id="{9F80A87F-F031-F145-91E3-D3FB006599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518714"/>
            <a:ext cx="3773480" cy="4351338"/>
          </a:xfrm>
          <a:prstGeom prst="rect">
            <a:avLst/>
          </a:prstGeom>
        </p:spPr>
      </p:pic>
      <p:sp>
        <p:nvSpPr>
          <p:cNvPr id="6" name="عنوان 9">
            <a:extLst>
              <a:ext uri="{FF2B5EF4-FFF2-40B4-BE49-F238E27FC236}">
                <a16:creationId xmlns:a16="http://schemas.microsoft.com/office/drawing/2014/main" id="{70C119D7-5EB0-0748-869D-BA1D1379CF78}"/>
              </a:ext>
            </a:extLst>
          </p:cNvPr>
          <p:cNvSpPr txBox="1">
            <a:spLocks/>
          </p:cNvSpPr>
          <p:nvPr/>
        </p:nvSpPr>
        <p:spPr>
          <a:xfrm>
            <a:off x="2222937" y="696201"/>
            <a:ext cx="7758605" cy="56504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ar-AE" dirty="0"/>
              <a:t>2- </a:t>
            </a:r>
            <a:r>
              <a:rPr lang="ar-SA" dirty="0"/>
              <a:t>يدخل الكرات الملونة بالفتحة المطابقة للون في الصندوق 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378702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80263" y="993775"/>
            <a:ext cx="7248525" cy="52069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sz="1600" dirty="0">
                <a:ea typeface="+mn-ea"/>
                <a:cs typeface="+mn-cs"/>
              </a:rPr>
              <a:t>3- </a:t>
            </a:r>
            <a:r>
              <a:rPr lang="ar-SA" sz="1600" dirty="0">
                <a:ea typeface="+mn-ea"/>
                <a:cs typeface="+mn-cs"/>
              </a:rPr>
              <a:t>يضع الطالب الأشكال الهندسية في الفتحة المناسبة لشكل داخل الصندوق </a:t>
            </a:r>
            <a:endParaRPr lang="en-US" sz="1600" dirty="0">
              <a:ea typeface="+mn-ea"/>
              <a:cs typeface="+mn-cs"/>
            </a:endParaRPr>
          </a:p>
        </p:txBody>
      </p:sp>
      <p:pic>
        <p:nvPicPr>
          <p:cNvPr id="6" name="صورة 3">
            <a:extLst>
              <a:ext uri="{FF2B5EF4-FFF2-40B4-BE49-F238E27FC236}">
                <a16:creationId xmlns:a16="http://schemas.microsoft.com/office/drawing/2014/main" id="{A4FE8B5C-55BD-5E4F-8ABA-0EFDE88FB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023" y="1950913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174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73166" y="1153401"/>
            <a:ext cx="7930055" cy="833053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5-</a:t>
            </a:r>
            <a:r>
              <a:rPr lang="ar-SA" dirty="0"/>
              <a:t>ربط بالمهارات الحياتية-وضع اشياء لطالب ليقوم بشرائها ووضعها في عربة التسوق </a:t>
            </a:r>
            <a:endParaRPr lang="en-US" dirty="0"/>
          </a:p>
        </p:txBody>
      </p:sp>
      <p:pic>
        <p:nvPicPr>
          <p:cNvPr id="6" name="صورة 3">
            <a:extLst>
              <a:ext uri="{FF2B5EF4-FFF2-40B4-BE49-F238E27FC236}">
                <a16:creationId xmlns:a16="http://schemas.microsoft.com/office/drawing/2014/main" id="{945F877E-3508-B942-BE95-E18D11DEC6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" t="28293" r="22111"/>
          <a:stretch/>
        </p:blipFill>
        <p:spPr>
          <a:xfrm>
            <a:off x="4020207" y="2617134"/>
            <a:ext cx="4035974" cy="316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10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7059" y="298452"/>
            <a:ext cx="6525380" cy="89125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SA" sz="1600" dirty="0"/>
              <a:t>ربط بالهوية الوطنية- يقوم الطالب بادخال علم الامارات في فتحات صغيرة موجودة في الصندوق </a:t>
            </a:r>
            <a:endParaRPr lang="en-US" sz="1600" dirty="0"/>
          </a:p>
        </p:txBody>
      </p:sp>
      <p:pic>
        <p:nvPicPr>
          <p:cNvPr id="6" name="صورة 3">
            <a:extLst>
              <a:ext uri="{FF2B5EF4-FFF2-40B4-BE49-F238E27FC236}">
                <a16:creationId xmlns:a16="http://schemas.microsoft.com/office/drawing/2014/main" id="{142E12D2-F868-8949-BA8B-A1ACDB528F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213" y="1797434"/>
            <a:ext cx="4281794" cy="444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523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723054"/>
              </p:ext>
            </p:extLst>
          </p:nvPr>
        </p:nvGraphicFramePr>
        <p:xfrm>
          <a:off x="180109" y="165333"/>
          <a:ext cx="11804073" cy="4798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-أن يستطيع الطالب التقاط الاشياء  الكبيرة والصغيرة ويضعها داخل الصندوق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-ان يطابق الطالب الكرات الملونة ويضع  داخل الصندوق حسب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-ان يصنف احجام الكرات ويضع داخل الصندوق حسب الون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في كتاب دليل  الطالب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تشغيل الفيديو الخاص بالدرس في كتاب دليل الطالب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مسابقة بنقل الكرات من صندوق الى أخر </a:t>
                      </a:r>
                    </a:p>
                    <a:p>
                      <a:pPr algn="r" rtl="1"/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ان يرسم الطالب اشكال واحجام كرات مخلفة بالوان علم الامارات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SA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يمرر الطلاب الكورة بينهم وعند توقف الموسيقي يخسر من بيده الكرة  </a:t>
                      </a:r>
                      <a:r>
                        <a:rPr lang="af-ZA" sz="1200" b="1" u="sng" baseline="0" dirty="0">
                          <a:latin typeface="Sakkal Majalla" pitchFamily="2" charset="-78"/>
                          <a:cs typeface="Sakkal Majalla" pitchFamily="2" charset="-78"/>
                          <a:hlinkClick r:id="rId3"/>
                        </a:rPr>
                        <a:t>https://youtu.be/eO9Wy4sNSsM</a:t>
                      </a:r>
                      <a:endParaRPr lang="ar-SA" sz="1200" b="1" u="sng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الاسره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على الطالب التقاط جميع الكرات ووضعة داخل الصندوق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لعبة بجهاز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الايباد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تصنيف الكرات حسب الون (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sort puzzle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مشاهده فيديو  على سمارت بورد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يستطيع الطالب التقاط كرات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باحجام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مختلفة و يضع داخل الصندوق                      الجيد: ان يطابق الطالب الاشياء مختلفة مع بعضها                  مرتفع: ان يصنف الطالب الاشياء حسب الالوان و يسمى  الاشياء بالداخل الصندوق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763" y="804526"/>
            <a:ext cx="4832551" cy="832104"/>
          </a:xfrm>
        </p:spPr>
        <p:txBody>
          <a:bodyPr>
            <a:normAutofit/>
          </a:bodyPr>
          <a:lstStyle/>
          <a:p>
            <a:pPr algn="r" rtl="1"/>
            <a:r>
              <a:rPr lang="ar-SA" dirty="0"/>
              <a:t>نشاط رياضي –مسابقة بنقل الكرات من صندوق الى أخر </a:t>
            </a:r>
            <a:r>
              <a:rPr lang="ar-AE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pic>
        <p:nvPicPr>
          <p:cNvPr id="8" name="صورة 2">
            <a:extLst>
              <a:ext uri="{FF2B5EF4-FFF2-40B4-BE49-F238E27FC236}">
                <a16:creationId xmlns:a16="http://schemas.microsoft.com/office/drawing/2014/main" id="{A3A89D41-9872-BA44-9120-482506B97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39" y="1927029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077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1803469-1359-4921-b8b2-4aa11e6de6e4"/>
    <ds:schemaRef ds:uri="http://purl.org/dc/terms/"/>
    <ds:schemaRef ds:uri="0860e916-1933-4f54-bf75-902e7a9d18bb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516</Words>
  <Application>Microsoft Office PowerPoint</Application>
  <PresentationFormat>Widescreen</PresentationFormat>
  <Paragraphs>71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Times New Roman</vt:lpstr>
      <vt:lpstr>1_Office Theme</vt:lpstr>
      <vt:lpstr>وضع 3 أشياء و أكثر داخل صندوق مفتوح من الأعلى.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نشاط رياضي –مسابقة بنقل الكرات من صندوق الى أخر   </vt:lpstr>
      <vt:lpstr>نشاط فني –صناعة صندوق مفتوح من الاعلى ووضع فيه 3 اشياء او اكثر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29</cp:revision>
  <dcterms:created xsi:type="dcterms:W3CDTF">2020-07-26T19:33:45Z</dcterms:created>
  <dcterms:modified xsi:type="dcterms:W3CDTF">2020-08-23T13:28:57Z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