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7" r:id="rId5"/>
    <p:sldId id="283" r:id="rId6"/>
    <p:sldId id="269" r:id="rId7"/>
    <p:sldId id="276" r:id="rId8"/>
    <p:sldId id="277" r:id="rId9"/>
    <p:sldId id="281" r:id="rId10"/>
    <p:sldId id="28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f Alassaf" userId="60d37c40f7d395bf" providerId="LiveId" clId="{B51F426B-17F8-CD4D-9564-D29FD0D869CD}"/>
    <pc:docChg chg="undo custSel modSld sldOrd">
      <pc:chgData name="Rahaf Alassaf" userId="60d37c40f7d395bf" providerId="LiveId" clId="{B51F426B-17F8-CD4D-9564-D29FD0D869CD}" dt="2020-08-04T09:04:49.709" v="1614" actId="1076"/>
      <pc:docMkLst>
        <pc:docMk/>
      </pc:docMkLst>
      <pc:sldChg chg="addSp modSp">
        <pc:chgData name="Rahaf Alassaf" userId="60d37c40f7d395bf" providerId="LiveId" clId="{B51F426B-17F8-CD4D-9564-D29FD0D869CD}" dt="2020-08-04T09:04:49.709" v="1614" actId="1076"/>
        <pc:sldMkLst>
          <pc:docMk/>
          <pc:sldMk cId="873815495" sldId="257"/>
        </pc:sldMkLst>
        <pc:graphicFrameChg chg="mod modGraphic">
          <ac:chgData name="Rahaf Alassaf" userId="60d37c40f7d395bf" providerId="LiveId" clId="{B51F426B-17F8-CD4D-9564-D29FD0D869CD}" dt="2020-08-04T09:04:49.709" v="1614" actId="1076"/>
          <ac:graphicFrameMkLst>
            <pc:docMk/>
            <pc:sldMk cId="873815495" sldId="257"/>
            <ac:graphicFrameMk id="3" creationId="{00000000-0000-0000-0000-000000000000}"/>
          </ac:graphicFrameMkLst>
        </pc:graphicFrameChg>
        <pc:picChg chg="add mod">
          <ac:chgData name="Rahaf Alassaf" userId="60d37c40f7d395bf" providerId="LiveId" clId="{B51F426B-17F8-CD4D-9564-D29FD0D869CD}" dt="2020-08-04T08:40:35.388" v="1608" actId="1076"/>
          <ac:picMkLst>
            <pc:docMk/>
            <pc:sldMk cId="873815495" sldId="257"/>
            <ac:picMk id="2" creationId="{B6C0B7DA-3F91-7F43-A99A-7959F1E7B376}"/>
          </ac:picMkLst>
        </pc:picChg>
      </pc:sldChg>
      <pc:sldChg chg="ord">
        <pc:chgData name="Rahaf Alassaf" userId="60d37c40f7d395bf" providerId="LiveId" clId="{B51F426B-17F8-CD4D-9564-D29FD0D869CD}" dt="2020-08-04T08:22:07.564" v="1468" actId="1076"/>
        <pc:sldMkLst>
          <pc:docMk/>
          <pc:sldMk cId="2747801411" sldId="264"/>
        </pc:sldMkLst>
      </pc:sldChg>
      <pc:sldChg chg="addSp delSp modSp">
        <pc:chgData name="Rahaf Alassaf" userId="60d37c40f7d395bf" providerId="LiveId" clId="{B51F426B-17F8-CD4D-9564-D29FD0D869CD}" dt="2020-08-04T08:05:27.988" v="1130" actId="1076"/>
        <pc:sldMkLst>
          <pc:docMk/>
          <pc:sldMk cId="1637833104" sldId="269"/>
        </pc:sldMkLst>
        <pc:spChg chg="mod">
          <ac:chgData name="Rahaf Alassaf" userId="60d37c40f7d395bf" providerId="LiveId" clId="{B51F426B-17F8-CD4D-9564-D29FD0D869CD}" dt="2020-08-04T07:55:57.037" v="1117" actId="108"/>
          <ac:spMkLst>
            <pc:docMk/>
            <pc:sldMk cId="1637833104" sldId="269"/>
            <ac:spMk id="9" creationId="{00000000-0000-0000-0000-000000000000}"/>
          </ac:spMkLst>
        </pc:spChg>
        <pc:picChg chg="add mod">
          <ac:chgData name="Rahaf Alassaf" userId="60d37c40f7d395bf" providerId="LiveId" clId="{B51F426B-17F8-CD4D-9564-D29FD0D869CD}" dt="2020-08-04T08:05:27.988" v="1130" actId="1076"/>
          <ac:picMkLst>
            <pc:docMk/>
            <pc:sldMk cId="1637833104" sldId="269"/>
            <ac:picMk id="2" creationId="{469A0212-E055-C645-B96A-881275644C94}"/>
          </ac:picMkLst>
        </pc:picChg>
        <pc:picChg chg="add mod">
          <ac:chgData name="Rahaf Alassaf" userId="60d37c40f7d395bf" providerId="LiveId" clId="{B51F426B-17F8-CD4D-9564-D29FD0D869CD}" dt="2020-08-04T08:05:24.600" v="1128" actId="1076"/>
          <ac:picMkLst>
            <pc:docMk/>
            <pc:sldMk cId="1637833104" sldId="269"/>
            <ac:picMk id="3" creationId="{82594164-7A2C-704A-86EA-4B4A7F61C3AC}"/>
          </ac:picMkLst>
        </pc:picChg>
        <pc:picChg chg="del mod">
          <ac:chgData name="Rahaf Alassaf" userId="60d37c40f7d395bf" providerId="LiveId" clId="{B51F426B-17F8-CD4D-9564-D29FD0D869CD}" dt="2020-08-04T08:04:59.093" v="1121" actId="21"/>
          <ac:picMkLst>
            <pc:docMk/>
            <pc:sldMk cId="1637833104" sldId="269"/>
            <ac:picMk id="10" creationId="{7D1D801A-61A0-8D4D-B159-3E34B39B5DE6}"/>
          </ac:picMkLst>
        </pc:picChg>
      </pc:sldChg>
      <pc:sldChg chg="addSp delSp modSp">
        <pc:chgData name="Rahaf Alassaf" userId="60d37c40f7d395bf" providerId="LiveId" clId="{B51F426B-17F8-CD4D-9564-D29FD0D869CD}" dt="2020-08-04T08:09:57.220" v="1267" actId="1076"/>
        <pc:sldMkLst>
          <pc:docMk/>
          <pc:sldMk cId="3787029193" sldId="276"/>
        </pc:sldMkLst>
        <pc:spChg chg="mod">
          <ac:chgData name="Rahaf Alassaf" userId="60d37c40f7d395bf" providerId="LiveId" clId="{B51F426B-17F8-CD4D-9564-D29FD0D869CD}" dt="2020-08-04T08:06:47.479" v="1205" actId="27636"/>
          <ac:spMkLst>
            <pc:docMk/>
            <pc:sldMk cId="3787029193" sldId="276"/>
            <ac:spMk id="6" creationId="{70C119D7-5EB0-0748-869D-BA1D1379CF78}"/>
          </ac:spMkLst>
        </pc:spChg>
        <pc:picChg chg="add mod">
          <ac:chgData name="Rahaf Alassaf" userId="60d37c40f7d395bf" providerId="LiveId" clId="{B51F426B-17F8-CD4D-9564-D29FD0D869CD}" dt="2020-08-04T08:09:36.854" v="1264" actId="1076"/>
          <ac:picMkLst>
            <pc:docMk/>
            <pc:sldMk cId="3787029193" sldId="276"/>
            <ac:picMk id="2" creationId="{6977C116-FA0F-9842-AC82-E68D6C64B2AA}"/>
          </ac:picMkLst>
        </pc:picChg>
        <pc:picChg chg="add mod">
          <ac:chgData name="Rahaf Alassaf" userId="60d37c40f7d395bf" providerId="LiveId" clId="{B51F426B-17F8-CD4D-9564-D29FD0D869CD}" dt="2020-08-04T08:09:57.220" v="1267" actId="1076"/>
          <ac:picMkLst>
            <pc:docMk/>
            <pc:sldMk cId="3787029193" sldId="276"/>
            <ac:picMk id="4" creationId="{88A59A22-10FE-CD42-A8B3-6FF8ADEBF855}"/>
          </ac:picMkLst>
        </pc:picChg>
        <pc:picChg chg="del">
          <ac:chgData name="Rahaf Alassaf" userId="60d37c40f7d395bf" providerId="LiveId" clId="{B51F426B-17F8-CD4D-9564-D29FD0D869CD}" dt="2020-08-04T08:09:22.060" v="1261" actId="21"/>
          <ac:picMkLst>
            <pc:docMk/>
            <pc:sldMk cId="3787029193" sldId="276"/>
            <ac:picMk id="5" creationId="{9F80A87F-F031-F145-91E3-D3FB006599D3}"/>
          </ac:picMkLst>
        </pc:picChg>
      </pc:sldChg>
      <pc:sldChg chg="addSp delSp modSp">
        <pc:chgData name="Rahaf Alassaf" userId="60d37c40f7d395bf" providerId="LiveId" clId="{B51F426B-17F8-CD4D-9564-D29FD0D869CD}" dt="2020-08-04T08:14:10.934" v="1289" actId="1076"/>
        <pc:sldMkLst>
          <pc:docMk/>
          <pc:sldMk cId="1014174285" sldId="277"/>
        </pc:sldMkLst>
        <pc:spChg chg="mod">
          <ac:chgData name="Rahaf Alassaf" userId="60d37c40f7d395bf" providerId="LiveId" clId="{B51F426B-17F8-CD4D-9564-D29FD0D869CD}" dt="2020-08-04T08:09:09.513" v="1260" actId="27636"/>
          <ac:spMkLst>
            <pc:docMk/>
            <pc:sldMk cId="1014174285" sldId="277"/>
            <ac:spMk id="5" creationId="{00000000-0000-0000-0000-000000000000}"/>
          </ac:spMkLst>
        </pc:spChg>
        <pc:picChg chg="add mod">
          <ac:chgData name="Rahaf Alassaf" userId="60d37c40f7d395bf" providerId="LiveId" clId="{B51F426B-17F8-CD4D-9564-D29FD0D869CD}" dt="2020-08-04T08:14:10.934" v="1289" actId="1076"/>
          <ac:picMkLst>
            <pc:docMk/>
            <pc:sldMk cId="1014174285" sldId="277"/>
            <ac:picMk id="2" creationId="{B8B1DC10-BF3A-784B-AEFB-D56EC2237DAB}"/>
          </ac:picMkLst>
        </pc:picChg>
        <pc:picChg chg="add mod">
          <ac:chgData name="Rahaf Alassaf" userId="60d37c40f7d395bf" providerId="LiveId" clId="{B51F426B-17F8-CD4D-9564-D29FD0D869CD}" dt="2020-08-04T08:14:05.438" v="1288" actId="1076"/>
          <ac:picMkLst>
            <pc:docMk/>
            <pc:sldMk cId="1014174285" sldId="277"/>
            <ac:picMk id="4" creationId="{1656BAD3-26C4-9443-AD13-38C3349DFC48}"/>
          </ac:picMkLst>
        </pc:picChg>
        <pc:picChg chg="del">
          <ac:chgData name="Rahaf Alassaf" userId="60d37c40f7d395bf" providerId="LiveId" clId="{B51F426B-17F8-CD4D-9564-D29FD0D869CD}" dt="2020-08-04T08:10:14.261" v="1268" actId="21"/>
          <ac:picMkLst>
            <pc:docMk/>
            <pc:sldMk cId="1014174285" sldId="277"/>
            <ac:picMk id="6" creationId="{A4FE8B5C-55BD-5E4F-8ABA-0EFDE88FB78A}"/>
          </ac:picMkLst>
        </pc:picChg>
      </pc:sldChg>
      <pc:sldChg chg="addSp delSp modSp">
        <pc:chgData name="Rahaf Alassaf" userId="60d37c40f7d395bf" providerId="LiveId" clId="{B51F426B-17F8-CD4D-9564-D29FD0D869CD}" dt="2020-08-04T08:30:50.383" v="1535" actId="14100"/>
        <pc:sldMkLst>
          <pc:docMk/>
          <pc:sldMk cId="3135607708" sldId="280"/>
        </pc:sldMkLst>
        <pc:spChg chg="mod">
          <ac:chgData name="Rahaf Alassaf" userId="60d37c40f7d395bf" providerId="LiveId" clId="{B51F426B-17F8-CD4D-9564-D29FD0D869CD}" dt="2020-08-04T08:30:50.383" v="1535" actId="14100"/>
          <ac:spMkLst>
            <pc:docMk/>
            <pc:sldMk cId="3135607708" sldId="280"/>
            <ac:spMk id="2" creationId="{00000000-0000-0000-0000-000000000000}"/>
          </ac:spMkLst>
        </pc:spChg>
        <pc:picChg chg="add mod">
          <ac:chgData name="Rahaf Alassaf" userId="60d37c40f7d395bf" providerId="LiveId" clId="{B51F426B-17F8-CD4D-9564-D29FD0D869CD}" dt="2020-08-04T08:29:57.849" v="1512" actId="1076"/>
          <ac:picMkLst>
            <pc:docMk/>
            <pc:sldMk cId="3135607708" sldId="280"/>
            <ac:picMk id="4" creationId="{3D90D49E-7ED2-4046-96E7-AEA8999087D5}"/>
          </ac:picMkLst>
        </pc:picChg>
        <pc:picChg chg="del">
          <ac:chgData name="Rahaf Alassaf" userId="60d37c40f7d395bf" providerId="LiveId" clId="{B51F426B-17F8-CD4D-9564-D29FD0D869CD}" dt="2020-08-04T08:26:00.557" v="1509" actId="21"/>
          <ac:picMkLst>
            <pc:docMk/>
            <pc:sldMk cId="3135607708" sldId="280"/>
            <ac:picMk id="8" creationId="{A3A89D41-9872-BA44-9120-482506B97895}"/>
          </ac:picMkLst>
        </pc:picChg>
      </pc:sldChg>
      <pc:sldChg chg="addSp delSp modSp">
        <pc:chgData name="Rahaf Alassaf" userId="60d37c40f7d395bf" providerId="LiveId" clId="{B51F426B-17F8-CD4D-9564-D29FD0D869CD}" dt="2020-08-04T08:20:40.532" v="1410" actId="1076"/>
        <pc:sldMkLst>
          <pc:docMk/>
          <pc:sldMk cId="1802102885" sldId="281"/>
        </pc:sldMkLst>
        <pc:spChg chg="mod">
          <ac:chgData name="Rahaf Alassaf" userId="60d37c40f7d395bf" providerId="LiveId" clId="{B51F426B-17F8-CD4D-9564-D29FD0D869CD}" dt="2020-08-04T08:17:43.897" v="1383" actId="20577"/>
          <ac:spMkLst>
            <pc:docMk/>
            <pc:sldMk cId="1802102885" sldId="281"/>
            <ac:spMk id="5" creationId="{00000000-0000-0000-0000-000000000000}"/>
          </ac:spMkLst>
        </pc:spChg>
        <pc:picChg chg="add mod">
          <ac:chgData name="Rahaf Alassaf" userId="60d37c40f7d395bf" providerId="LiveId" clId="{B51F426B-17F8-CD4D-9564-D29FD0D869CD}" dt="2020-08-04T08:20:40.532" v="1410" actId="1076"/>
          <ac:picMkLst>
            <pc:docMk/>
            <pc:sldMk cId="1802102885" sldId="281"/>
            <ac:picMk id="2" creationId="{9195407B-71A5-2341-A326-F9A2EB97C1B9}"/>
          </ac:picMkLst>
        </pc:picChg>
        <pc:picChg chg="del">
          <ac:chgData name="Rahaf Alassaf" userId="60d37c40f7d395bf" providerId="LiveId" clId="{B51F426B-17F8-CD4D-9564-D29FD0D869CD}" dt="2020-08-04T08:18:43.130" v="1407" actId="21"/>
          <ac:picMkLst>
            <pc:docMk/>
            <pc:sldMk cId="1802102885" sldId="281"/>
            <ac:picMk id="6" creationId="{945F877E-3508-B942-BE95-E18D11DEC613}"/>
          </ac:picMkLst>
        </pc:picChg>
      </pc:sldChg>
      <pc:sldChg chg="addSp delSp modSp">
        <pc:chgData name="Rahaf Alassaf" userId="60d37c40f7d395bf" providerId="LiveId" clId="{B51F426B-17F8-CD4D-9564-D29FD0D869CD}" dt="2020-08-04T08:25:48.592" v="1508" actId="1076"/>
        <pc:sldMkLst>
          <pc:docMk/>
          <pc:sldMk cId="4022523501" sldId="282"/>
        </pc:sldMkLst>
        <pc:spChg chg="mod">
          <ac:chgData name="Rahaf Alassaf" userId="60d37c40f7d395bf" providerId="LiveId" clId="{B51F426B-17F8-CD4D-9564-D29FD0D869CD}" dt="2020-08-04T08:22:48.334" v="1496" actId="108"/>
          <ac:spMkLst>
            <pc:docMk/>
            <pc:sldMk cId="4022523501" sldId="282"/>
            <ac:spMk id="5" creationId="{00000000-0000-0000-0000-000000000000}"/>
          </ac:spMkLst>
        </pc:spChg>
        <pc:picChg chg="add mod">
          <ac:chgData name="Rahaf Alassaf" userId="60d37c40f7d395bf" providerId="LiveId" clId="{B51F426B-17F8-CD4D-9564-D29FD0D869CD}" dt="2020-08-04T08:24:08.324" v="1503" actId="1076"/>
          <ac:picMkLst>
            <pc:docMk/>
            <pc:sldMk cId="4022523501" sldId="282"/>
            <ac:picMk id="2" creationId="{A325EA7D-DF6F-F04E-B9AF-5775BD628F5E}"/>
          </ac:picMkLst>
        </pc:picChg>
        <pc:picChg chg="add mod">
          <ac:chgData name="Rahaf Alassaf" userId="60d37c40f7d395bf" providerId="LiveId" clId="{B51F426B-17F8-CD4D-9564-D29FD0D869CD}" dt="2020-08-04T08:25:48.592" v="1508" actId="1076"/>
          <ac:picMkLst>
            <pc:docMk/>
            <pc:sldMk cId="4022523501" sldId="282"/>
            <ac:picMk id="4" creationId="{30D164E1-A1F2-8D43-8138-8D2F64151C1F}"/>
          </ac:picMkLst>
        </pc:picChg>
        <pc:picChg chg="del">
          <ac:chgData name="Rahaf Alassaf" userId="60d37c40f7d395bf" providerId="LiveId" clId="{B51F426B-17F8-CD4D-9564-D29FD0D869CD}" dt="2020-08-04T08:23:32.587" v="1499" actId="21"/>
          <ac:picMkLst>
            <pc:docMk/>
            <pc:sldMk cId="4022523501" sldId="282"/>
            <ac:picMk id="6" creationId="{142E12D2-F868-8949-BA8B-A1ACDB528F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a9daGaXM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2018"/>
              </p:ext>
            </p:extLst>
          </p:nvPr>
        </p:nvGraphicFramePr>
        <p:xfrm>
          <a:off x="285549" y="277614"/>
          <a:ext cx="11906451" cy="6673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جمعه شعيب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>
                          <a:latin typeface="Sakkal Majalla" pitchFamily="2" charset="-78"/>
                          <a:cs typeface="Sakkal Majalla" pitchFamily="2" charset="-78"/>
                        </a:rPr>
                        <a:t>امنة ظافر </a:t>
                      </a:r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الكتبي- رهف العساف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akkal Majalla" pitchFamily="2" charset="-78"/>
                          <a:cs typeface="Sakkal Majalla" pitchFamily="2" charset="-78"/>
                        </a:rPr>
                        <a:t>وضع الحلقات أو الخرز في الوتد </a:t>
                      </a:r>
                      <a:endParaRPr lang="en-US" sz="1200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1114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 7-8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من يضع الحلقات اولا 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 اليوم الرياضي ، أعدت المعلمة مسابقة جميلة لطلاب ، ولكن هذه المسابقة لم تكن سهلة  فقد كانت تحتاج الكثير من التركيز و الانتباه وخفة الحركة وسرعتها ، كانت المسابقة عبارة عن   وتدان  يجب وضع بهما عدد من الحلقات وعلى الطالبان ان يتنافسان ويضعا  الحلقات </a:t>
                      </a:r>
                      <a:r>
                        <a:rPr lang="ar-SA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بأسرع  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وقت ممكن داخل الوتد ، دون انت تسقط اي حلقة على الأرض ، ولكن حمد البطل كان ماهرا في ذلك  فقد ادخل كل الحلقات دون اي خطأ وفاز في المسابقة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مشاهدة فيديو  عمل الاشكال باستخدام الخرز :     </a:t>
                      </a:r>
                      <a:r>
                        <a:rPr lang="en-US" sz="1200" dirty="0" smtClean="0">
                          <a:hlinkClick r:id="rId3"/>
                        </a:rPr>
                        <a:t>https://www.youtube.com/watch?v=gra9daGaXMI</a:t>
                      </a:r>
                      <a:endParaRPr lang="ar-SA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طلب معلم من  الطالب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 الخرز داخل  عنق زجاجة ماء فارغة .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طلب المعلم من الطالب وضع الخرز داخل خيط .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 ان يضع الطالب الحلقات الرياضية حوله أو حول المعلم .</a:t>
                      </a:r>
                    </a:p>
                    <a:p>
                      <a:pPr algn="r" rtl="1"/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ان يضع الطالب الحلقات في الوتد .</a:t>
                      </a:r>
                    </a:p>
                    <a:p>
                      <a:pPr algn="r" rtl="1"/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ان يضع الطالب الاشكال الهندسية يعدد </a:t>
                      </a:r>
                      <a:r>
                        <a:rPr lang="ar-SA" sz="1200" b="1" u="none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الاوتدة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المناسبة لشكل .</a:t>
                      </a: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6-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ربط بالهوية الوطنية- يقوم  الطالب بصنع مسبحة من الخرز بلون علم الامارات 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</a:t>
            </a:fld>
            <a:endParaRPr lang="en-GB"/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B6C0B7DA-3F91-7F43-A99A-7959F1E7B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11" y="2329647"/>
            <a:ext cx="1946191" cy="17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09027"/>
              </p:ext>
            </p:extLst>
          </p:nvPr>
        </p:nvGraphicFramePr>
        <p:xfrm>
          <a:off x="180109" y="165333"/>
          <a:ext cx="11804073" cy="4427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-أن يستطيع الطالب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ادخال حلقات الخرز  الكبيرة داخل الصندوق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- ان يصنف الطالب الاشياء داخل الوتد 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في كتاب دليل  الطالب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2-تنفيذ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مسابقة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ادخال حلقات الخرز من الخيط </a:t>
                      </a:r>
                      <a:r>
                        <a:rPr lang="ar-AE" sz="1200" b="1" u="none" kern="1200" baseline="0" dirty="0" err="1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باسرع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وقت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</a:t>
                      </a: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صنع  </a:t>
                      </a:r>
                      <a:r>
                        <a:rPr lang="ar-AE" sz="1200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مسباح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 او </a:t>
                      </a:r>
                      <a:r>
                        <a:rPr lang="ar-AE" sz="1200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اكسسورات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 بالخرز</a:t>
                      </a:r>
                      <a:endParaRPr lang="ar-AE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سماع اصوات الخزر  </a:t>
                      </a:r>
                      <a:endParaRPr lang="ar-SA" sz="1200" b="1" u="sng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الاسره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الطالب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ادخال الحلقات الخرز داخل الصندوق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لا يوجد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أن يستطيع الطالب ادخل حلقات الخرز  الكبيرة داخل الصندوق بمساعدة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أن يستطيع الطالب ادخال حلقات الخرز  الصغيرة والكبيرة من الصندوق بأسرع وقت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يصنع  الطالب اشياء من الخرز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3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1999" y="871964"/>
            <a:ext cx="3584795" cy="82391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algn="r" defTabSz="914400" rtl="1" eaLnBrk="1" latinLnBrk="0" hangingPunct="1"/>
            <a:r>
              <a:rPr lang="ar-AE" sz="1400"/>
              <a:t> </a:t>
            </a:r>
            <a:endParaRPr lang="en-US" sz="1400"/>
          </a:p>
          <a:p>
            <a:pPr algn="r" rtl="1"/>
            <a:r>
              <a:rPr lang="ar-SA" sz="1400"/>
              <a:t>1- ي</a:t>
            </a:r>
            <a:r>
              <a:rPr lang="ar-AE" sz="1400"/>
              <a:t>طلب معلم من  الطالب </a:t>
            </a:r>
            <a:r>
              <a:rPr lang="ar-SA" sz="1400"/>
              <a:t>وضع الخرز داخل  عنق زجاجة ماء فارغة </a:t>
            </a:r>
            <a:endParaRPr lang="en-US" sz="1400" dirty="0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69A0212-E055-C645-B96A-88127564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26" y="3348173"/>
            <a:ext cx="3103368" cy="2637863"/>
          </a:xfrm>
          <a:prstGeom prst="rect">
            <a:avLst/>
          </a:prstGeom>
        </p:spPr>
      </p:pic>
      <p:pic>
        <p:nvPicPr>
          <p:cNvPr id="3" name="صورة 4">
            <a:extLst>
              <a:ext uri="{FF2B5EF4-FFF2-40B4-BE49-F238E27FC236}">
                <a16:creationId xmlns:a16="http://schemas.microsoft.com/office/drawing/2014/main" id="{82594164-7A2C-704A-86EA-4B4A7F61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8" y="1748552"/>
            <a:ext cx="3696718" cy="47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6" name="عنوان 9">
            <a:extLst>
              <a:ext uri="{FF2B5EF4-FFF2-40B4-BE49-F238E27FC236}">
                <a16:creationId xmlns:a16="http://schemas.microsoft.com/office/drawing/2014/main" id="{70C119D7-5EB0-0748-869D-BA1D1379CF78}"/>
              </a:ext>
            </a:extLst>
          </p:cNvPr>
          <p:cNvSpPr txBox="1">
            <a:spLocks/>
          </p:cNvSpPr>
          <p:nvPr/>
        </p:nvSpPr>
        <p:spPr>
          <a:xfrm>
            <a:off x="2368231" y="705428"/>
            <a:ext cx="7758605" cy="56504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endParaRPr lang="ar-AE" sz="1500"/>
          </a:p>
          <a:p>
            <a:pPr algn="r" rtl="1"/>
            <a:r>
              <a:rPr lang="ar-AE" sz="1500"/>
              <a:t>2- </a:t>
            </a:r>
            <a:r>
              <a:rPr lang="ar-SA" sz="1500"/>
              <a:t>طلب المعلم من الطالب وضع الخرز داخل خيط</a:t>
            </a:r>
            <a:r>
              <a:rPr lang="ar-SA" sz="2000" b="1" u="non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.</a:t>
            </a:r>
            <a:endParaRPr lang="ar-AE" sz="2000" b="1" u="non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6977C116-FA0F-9842-AC82-E68D6C64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15" y="2273012"/>
            <a:ext cx="4000499" cy="3000374"/>
          </a:xfrm>
          <a:prstGeom prst="rect">
            <a:avLst/>
          </a:prstGeom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88A59A22-10FE-CD42-A8B3-6FF8ADEBF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44461"/>
            <a:ext cx="3048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0263" y="993775"/>
            <a:ext cx="7248525" cy="5206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endParaRPr lang="ar-AE" sz="1400"/>
          </a:p>
          <a:p>
            <a:pPr algn="r" rtl="1"/>
            <a:r>
              <a:rPr lang="ar-SA" sz="1400"/>
              <a:t>3-  ان يضع الطالب الحلقات الرياضية حوله أو حول المعلم .</a:t>
            </a:r>
            <a:endParaRPr lang="en-US" sz="1400" dirty="0"/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B8B1DC10-BF3A-784B-AEFB-D56EC223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31" y="1888859"/>
            <a:ext cx="4650053" cy="4650053"/>
          </a:xfrm>
          <a:prstGeom prst="rect">
            <a:avLst/>
          </a:prstGeom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1656BAD3-26C4-9443-AD13-38C3349DF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64" y="1833561"/>
            <a:ext cx="4673982" cy="47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3166" y="1153401"/>
            <a:ext cx="7930055" cy="83305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endParaRPr lang="ar-SA" sz="2000" b="1" u="non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algn="r" rtl="1"/>
            <a:r>
              <a:rPr lang="ar-SA" sz="2000" b="1" u="non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4- ان يضع الطالب الحلقات في الوتد .</a:t>
            </a: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9195407B-71A5-2341-A326-F9A2EB97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86" y="2348777"/>
            <a:ext cx="3843675" cy="3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5781" y="298452"/>
            <a:ext cx="6096657" cy="92464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endParaRPr lang="ar-SA"/>
          </a:p>
          <a:p>
            <a:pPr algn="r" rtl="1"/>
            <a:r>
              <a:rPr lang="ar-SA"/>
              <a:t>5- ان يضع الطالب الاشكال الهندسية يعدد الاوتدة المناسبة لشكل .</a:t>
            </a: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A325EA7D-DF6F-F04E-B9AF-5775BD62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45" y="1607647"/>
            <a:ext cx="4356429" cy="4530686"/>
          </a:xfrm>
          <a:prstGeom prst="rect">
            <a:avLst/>
          </a:prstGeom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30D164E1-A1F2-8D43-8138-8D2F64151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1" y="2476111"/>
            <a:ext cx="4492553" cy="3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2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763" y="876733"/>
            <a:ext cx="4832551" cy="759897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/>
              <a:t/>
            </a:r>
            <a:br>
              <a:rPr lang="ar-SA"/>
            </a:br>
            <a:r>
              <a:rPr lang="ar-AE"/>
              <a:t>6- </a:t>
            </a:r>
            <a:r>
              <a:rPr lang="ar-SA"/>
              <a:t>ربط بالهوية الوطنية- يقوم  الطالب بصنع مسبحه من الخرز بلون علم الامارات .</a:t>
            </a:r>
            <a:br>
              <a:rPr lang="ar-SA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D90D49E-7ED2-4046-96E7-AEA899908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27" y="2064737"/>
            <a:ext cx="3375170" cy="41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07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1803469-1359-4921-b8b2-4aa11e6de6e4"/>
    <ds:schemaRef ds:uri="http://purl.org/dc/terms/"/>
    <ds:schemaRef ds:uri="0860e916-1933-4f54-bf75-902e7a9d18b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415</Words>
  <Application>Microsoft Office PowerPoint</Application>
  <PresentationFormat>Widescreen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6- ربط بالهوية الوطنية- يقوم  الطالب بصنع مسبحه من الخرز بلون علم الامارات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37</cp:revision>
  <dcterms:created xsi:type="dcterms:W3CDTF">2020-07-26T19:33:45Z</dcterms:created>
  <dcterms:modified xsi:type="dcterms:W3CDTF">2020-08-23T13:43:04Z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