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2"/>
  </p:notesMasterIdLst>
  <p:sldIdLst>
    <p:sldId id="257" r:id="rId5"/>
    <p:sldId id="264" r:id="rId6"/>
    <p:sldId id="276" r:id="rId7"/>
    <p:sldId id="277" r:id="rId8"/>
    <p:sldId id="281" r:id="rId9"/>
    <p:sldId id="282"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haf Alassaf" userId="60d37c40f7d395bf" providerId="LiveId" clId="{32E417F0-F7B3-4B47-8C6B-2950CB3705B4}"/>
    <pc:docChg chg="undo custSel modSld sldOrd">
      <pc:chgData name="Rahaf Alassaf" userId="60d37c40f7d395bf" providerId="LiveId" clId="{32E417F0-F7B3-4B47-8C6B-2950CB3705B4}" dt="2020-08-09T07:18:14.553" v="1761" actId="1076"/>
      <pc:docMkLst>
        <pc:docMk/>
      </pc:docMkLst>
      <pc:sldChg chg="addSp delSp modSp">
        <pc:chgData name="Rahaf Alassaf" userId="60d37c40f7d395bf" providerId="LiveId" clId="{32E417F0-F7B3-4B47-8C6B-2950CB3705B4}" dt="2020-08-09T07:18:14.553" v="1761" actId="1076"/>
        <pc:sldMkLst>
          <pc:docMk/>
          <pc:sldMk cId="873815495" sldId="257"/>
        </pc:sldMkLst>
        <pc:graphicFrameChg chg="modGraphic">
          <ac:chgData name="Rahaf Alassaf" userId="60d37c40f7d395bf" providerId="LiveId" clId="{32E417F0-F7B3-4B47-8C6B-2950CB3705B4}" dt="2020-08-09T07:16:59.016" v="1755" actId="20577"/>
          <ac:graphicFrameMkLst>
            <pc:docMk/>
            <pc:sldMk cId="873815495" sldId="257"/>
            <ac:graphicFrameMk id="3" creationId="{00000000-0000-0000-0000-000000000000}"/>
          </ac:graphicFrameMkLst>
        </pc:graphicFrameChg>
        <pc:picChg chg="add del mod">
          <ac:chgData name="Rahaf Alassaf" userId="60d37c40f7d395bf" providerId="LiveId" clId="{32E417F0-F7B3-4B47-8C6B-2950CB3705B4}" dt="2020-08-09T07:17:06.072" v="1759" actId="478"/>
          <ac:picMkLst>
            <pc:docMk/>
            <pc:sldMk cId="873815495" sldId="257"/>
            <ac:picMk id="2" creationId="{20866017-B025-DA4C-93AD-8F54131441AD}"/>
          </ac:picMkLst>
        </pc:picChg>
        <pc:picChg chg="add mod">
          <ac:chgData name="Rahaf Alassaf" userId="60d37c40f7d395bf" providerId="LiveId" clId="{32E417F0-F7B3-4B47-8C6B-2950CB3705B4}" dt="2020-08-09T07:18:14.553" v="1761" actId="1076"/>
          <ac:picMkLst>
            <pc:docMk/>
            <pc:sldMk cId="873815495" sldId="257"/>
            <ac:picMk id="4" creationId="{C3DBD300-8DE1-8F4F-8369-D64055952899}"/>
          </ac:picMkLst>
        </pc:picChg>
      </pc:sldChg>
      <pc:sldChg chg="delSp modSp ord">
        <pc:chgData name="Rahaf Alassaf" userId="60d37c40f7d395bf" providerId="LiveId" clId="{32E417F0-F7B3-4B47-8C6B-2950CB3705B4}" dt="2020-08-09T06:12:29.258" v="978" actId="20577"/>
        <pc:sldMkLst>
          <pc:docMk/>
          <pc:sldMk cId="1637833104" sldId="269"/>
        </pc:sldMkLst>
        <pc:spChg chg="mod">
          <ac:chgData name="Rahaf Alassaf" userId="60d37c40f7d395bf" providerId="LiveId" clId="{32E417F0-F7B3-4B47-8C6B-2950CB3705B4}" dt="2020-08-09T06:12:29.258" v="978" actId="20577"/>
          <ac:spMkLst>
            <pc:docMk/>
            <pc:sldMk cId="1637833104" sldId="269"/>
            <ac:spMk id="9" creationId="{00000000-0000-0000-0000-000000000000}"/>
          </ac:spMkLst>
        </pc:spChg>
        <pc:picChg chg="del">
          <ac:chgData name="Rahaf Alassaf" userId="60d37c40f7d395bf" providerId="LiveId" clId="{32E417F0-F7B3-4B47-8C6B-2950CB3705B4}" dt="2020-08-09T05:50:31.461" v="0" actId="21"/>
          <ac:picMkLst>
            <pc:docMk/>
            <pc:sldMk cId="1637833104" sldId="269"/>
            <ac:picMk id="10" creationId="{7D1D801A-61A0-8D4D-B159-3E34B39B5DE6}"/>
          </ac:picMkLst>
        </pc:picChg>
      </pc:sldChg>
      <pc:sldChg chg="addSp delSp modSp">
        <pc:chgData name="Rahaf Alassaf" userId="60d37c40f7d395bf" providerId="LiveId" clId="{32E417F0-F7B3-4B47-8C6B-2950CB3705B4}" dt="2020-08-09T06:13:05.239" v="983" actId="20577"/>
        <pc:sldMkLst>
          <pc:docMk/>
          <pc:sldMk cId="3787029193" sldId="276"/>
        </pc:sldMkLst>
        <pc:spChg chg="mod">
          <ac:chgData name="Rahaf Alassaf" userId="60d37c40f7d395bf" providerId="LiveId" clId="{32E417F0-F7B3-4B47-8C6B-2950CB3705B4}" dt="2020-08-09T06:13:05.239" v="983" actId="20577"/>
          <ac:spMkLst>
            <pc:docMk/>
            <pc:sldMk cId="3787029193" sldId="276"/>
            <ac:spMk id="6" creationId="{70C119D7-5EB0-0748-869D-BA1D1379CF78}"/>
          </ac:spMkLst>
        </pc:spChg>
        <pc:picChg chg="add mod">
          <ac:chgData name="Rahaf Alassaf" userId="60d37c40f7d395bf" providerId="LiveId" clId="{32E417F0-F7B3-4B47-8C6B-2950CB3705B4}" dt="2020-08-09T05:53:53.379" v="12" actId="14100"/>
          <ac:picMkLst>
            <pc:docMk/>
            <pc:sldMk cId="3787029193" sldId="276"/>
            <ac:picMk id="2" creationId="{A61E9D84-EF11-6447-A958-85C49E0863ED}"/>
          </ac:picMkLst>
        </pc:picChg>
        <pc:picChg chg="add mod">
          <ac:chgData name="Rahaf Alassaf" userId="60d37c40f7d395bf" providerId="LiveId" clId="{32E417F0-F7B3-4B47-8C6B-2950CB3705B4}" dt="2020-08-09T05:53:51.360" v="11" actId="1076"/>
          <ac:picMkLst>
            <pc:docMk/>
            <pc:sldMk cId="3787029193" sldId="276"/>
            <ac:picMk id="4" creationId="{C506B3CA-DBF4-F54D-BCB0-F0A5868EEBEC}"/>
          </ac:picMkLst>
        </pc:picChg>
        <pc:picChg chg="del">
          <ac:chgData name="Rahaf Alassaf" userId="60d37c40f7d395bf" providerId="LiveId" clId="{32E417F0-F7B3-4B47-8C6B-2950CB3705B4}" dt="2020-08-09T05:52:43.923" v="1" actId="21"/>
          <ac:picMkLst>
            <pc:docMk/>
            <pc:sldMk cId="3787029193" sldId="276"/>
            <ac:picMk id="5" creationId="{9F80A87F-F031-F145-91E3-D3FB006599D3}"/>
          </ac:picMkLst>
        </pc:picChg>
      </pc:sldChg>
      <pc:sldChg chg="addSp delSp modSp">
        <pc:chgData name="Rahaf Alassaf" userId="60d37c40f7d395bf" providerId="LiveId" clId="{32E417F0-F7B3-4B47-8C6B-2950CB3705B4}" dt="2020-08-09T06:14:11.929" v="1001" actId="20577"/>
        <pc:sldMkLst>
          <pc:docMk/>
          <pc:sldMk cId="1014174285" sldId="277"/>
        </pc:sldMkLst>
        <pc:spChg chg="mod">
          <ac:chgData name="Rahaf Alassaf" userId="60d37c40f7d395bf" providerId="LiveId" clId="{32E417F0-F7B3-4B47-8C6B-2950CB3705B4}" dt="2020-08-09T06:14:11.929" v="1001" actId="20577"/>
          <ac:spMkLst>
            <pc:docMk/>
            <pc:sldMk cId="1014174285" sldId="277"/>
            <ac:spMk id="5" creationId="{00000000-0000-0000-0000-000000000000}"/>
          </ac:spMkLst>
        </pc:spChg>
        <pc:picChg chg="add mod">
          <ac:chgData name="Rahaf Alassaf" userId="60d37c40f7d395bf" providerId="LiveId" clId="{32E417F0-F7B3-4B47-8C6B-2950CB3705B4}" dt="2020-08-09T05:59:30.312" v="194" actId="1076"/>
          <ac:picMkLst>
            <pc:docMk/>
            <pc:sldMk cId="1014174285" sldId="277"/>
            <ac:picMk id="2" creationId="{BCAA1D60-1FAB-9A45-A306-3867C0EE330C}"/>
          </ac:picMkLst>
        </pc:picChg>
        <pc:picChg chg="add mod">
          <ac:chgData name="Rahaf Alassaf" userId="60d37c40f7d395bf" providerId="LiveId" clId="{32E417F0-F7B3-4B47-8C6B-2950CB3705B4}" dt="2020-08-09T05:59:12.675" v="188" actId="1076"/>
          <ac:picMkLst>
            <pc:docMk/>
            <pc:sldMk cId="1014174285" sldId="277"/>
            <ac:picMk id="4" creationId="{059BCCAA-5AEB-A94D-A99F-4DFD5AAE756D}"/>
          </ac:picMkLst>
        </pc:picChg>
        <pc:picChg chg="del">
          <ac:chgData name="Rahaf Alassaf" userId="60d37c40f7d395bf" providerId="LiveId" clId="{32E417F0-F7B3-4B47-8C6B-2950CB3705B4}" dt="2020-08-09T05:55:52.635" v="168" actId="21"/>
          <ac:picMkLst>
            <pc:docMk/>
            <pc:sldMk cId="1014174285" sldId="277"/>
            <ac:picMk id="6" creationId="{A4FE8B5C-55BD-5E4F-8ABA-0EFDE88FB78A}"/>
          </ac:picMkLst>
        </pc:picChg>
      </pc:sldChg>
      <pc:sldChg chg="addSp delSp modSp ord">
        <pc:chgData name="Rahaf Alassaf" userId="60d37c40f7d395bf" providerId="LiveId" clId="{32E417F0-F7B3-4B47-8C6B-2950CB3705B4}" dt="2020-08-09T06:19:15.717" v="1035" actId="20577"/>
        <pc:sldMkLst>
          <pc:docMk/>
          <pc:sldMk cId="3135607708" sldId="280"/>
        </pc:sldMkLst>
        <pc:spChg chg="mod">
          <ac:chgData name="Rahaf Alassaf" userId="60d37c40f7d395bf" providerId="LiveId" clId="{32E417F0-F7B3-4B47-8C6B-2950CB3705B4}" dt="2020-08-09T06:19:15.717" v="1035" actId="20577"/>
          <ac:spMkLst>
            <pc:docMk/>
            <pc:sldMk cId="3135607708" sldId="280"/>
            <ac:spMk id="2" creationId="{00000000-0000-0000-0000-000000000000}"/>
          </ac:spMkLst>
        </pc:spChg>
        <pc:picChg chg="add mod">
          <ac:chgData name="Rahaf Alassaf" userId="60d37c40f7d395bf" providerId="LiveId" clId="{32E417F0-F7B3-4B47-8C6B-2950CB3705B4}" dt="2020-08-09T06:08:45.461" v="680" actId="1076"/>
          <ac:picMkLst>
            <pc:docMk/>
            <pc:sldMk cId="3135607708" sldId="280"/>
            <ac:picMk id="4" creationId="{CE7CD0DE-D8D9-404A-A1D4-DF3EE9016847}"/>
          </ac:picMkLst>
        </pc:picChg>
        <pc:picChg chg="add mod">
          <ac:chgData name="Rahaf Alassaf" userId="60d37c40f7d395bf" providerId="LiveId" clId="{32E417F0-F7B3-4B47-8C6B-2950CB3705B4}" dt="2020-08-09T06:08:39.972" v="679" actId="1076"/>
          <ac:picMkLst>
            <pc:docMk/>
            <pc:sldMk cId="3135607708" sldId="280"/>
            <ac:picMk id="5" creationId="{02953DFF-68BF-D14B-B417-B7F2FDCB861D}"/>
          </ac:picMkLst>
        </pc:picChg>
        <pc:picChg chg="del">
          <ac:chgData name="Rahaf Alassaf" userId="60d37c40f7d395bf" providerId="LiveId" clId="{32E417F0-F7B3-4B47-8C6B-2950CB3705B4}" dt="2020-08-09T06:07:18.953" v="666" actId="21"/>
          <ac:picMkLst>
            <pc:docMk/>
            <pc:sldMk cId="3135607708" sldId="280"/>
            <ac:picMk id="8" creationId="{A3A89D41-9872-BA44-9120-482506B97895}"/>
          </ac:picMkLst>
        </pc:picChg>
      </pc:sldChg>
      <pc:sldChg chg="addSp delSp modSp">
        <pc:chgData name="Rahaf Alassaf" userId="60d37c40f7d395bf" providerId="LiveId" clId="{32E417F0-F7B3-4B47-8C6B-2950CB3705B4}" dt="2020-08-09T06:15:49.138" v="1018" actId="20577"/>
        <pc:sldMkLst>
          <pc:docMk/>
          <pc:sldMk cId="1802102885" sldId="281"/>
        </pc:sldMkLst>
        <pc:spChg chg="mod">
          <ac:chgData name="Rahaf Alassaf" userId="60d37c40f7d395bf" providerId="LiveId" clId="{32E417F0-F7B3-4B47-8C6B-2950CB3705B4}" dt="2020-08-09T06:15:49.138" v="1018" actId="20577"/>
          <ac:spMkLst>
            <pc:docMk/>
            <pc:sldMk cId="1802102885" sldId="281"/>
            <ac:spMk id="5" creationId="{00000000-0000-0000-0000-000000000000}"/>
          </ac:spMkLst>
        </pc:spChg>
        <pc:picChg chg="add del mod">
          <ac:chgData name="Rahaf Alassaf" userId="60d37c40f7d395bf" providerId="LiveId" clId="{32E417F0-F7B3-4B47-8C6B-2950CB3705B4}" dt="2020-08-09T06:01:11.030" v="306" actId="21"/>
          <ac:picMkLst>
            <pc:docMk/>
            <pc:sldMk cId="1802102885" sldId="281"/>
            <ac:picMk id="2" creationId="{15FAB029-15B8-0A4E-B281-A2614211ED46}"/>
          </ac:picMkLst>
        </pc:picChg>
        <pc:picChg chg="add mod">
          <ac:chgData name="Rahaf Alassaf" userId="60d37c40f7d395bf" providerId="LiveId" clId="{32E417F0-F7B3-4B47-8C6B-2950CB3705B4}" dt="2020-08-09T06:01:40.052" v="309" actId="1076"/>
          <ac:picMkLst>
            <pc:docMk/>
            <pc:sldMk cId="1802102885" sldId="281"/>
            <ac:picMk id="4" creationId="{AB560F1F-90B6-C240-B0D3-35F8D409E81D}"/>
          </ac:picMkLst>
        </pc:picChg>
        <pc:picChg chg="del">
          <ac:chgData name="Rahaf Alassaf" userId="60d37c40f7d395bf" providerId="LiveId" clId="{32E417F0-F7B3-4B47-8C6B-2950CB3705B4}" dt="2020-08-09T06:00:29.139" v="299" actId="21"/>
          <ac:picMkLst>
            <pc:docMk/>
            <pc:sldMk cId="1802102885" sldId="281"/>
            <ac:picMk id="6" creationId="{945F877E-3508-B942-BE95-E18D11DEC613}"/>
          </ac:picMkLst>
        </pc:picChg>
      </pc:sldChg>
      <pc:sldChg chg="addSp delSp modSp">
        <pc:chgData name="Rahaf Alassaf" userId="60d37c40f7d395bf" providerId="LiveId" clId="{32E417F0-F7B3-4B47-8C6B-2950CB3705B4}" dt="2020-08-09T06:18:15.603" v="1028" actId="20577"/>
        <pc:sldMkLst>
          <pc:docMk/>
          <pc:sldMk cId="4022523501" sldId="282"/>
        </pc:sldMkLst>
        <pc:spChg chg="mod">
          <ac:chgData name="Rahaf Alassaf" userId="60d37c40f7d395bf" providerId="LiveId" clId="{32E417F0-F7B3-4B47-8C6B-2950CB3705B4}" dt="2020-08-09T06:18:15.603" v="1028" actId="20577"/>
          <ac:spMkLst>
            <pc:docMk/>
            <pc:sldMk cId="4022523501" sldId="282"/>
            <ac:spMk id="5" creationId="{00000000-0000-0000-0000-000000000000}"/>
          </ac:spMkLst>
        </pc:spChg>
        <pc:picChg chg="add del mod">
          <ac:chgData name="Rahaf Alassaf" userId="60d37c40f7d395bf" providerId="LiveId" clId="{32E417F0-F7B3-4B47-8C6B-2950CB3705B4}" dt="2020-08-09T06:04:33.951" v="494" actId="21"/>
          <ac:picMkLst>
            <pc:docMk/>
            <pc:sldMk cId="4022523501" sldId="282"/>
            <ac:picMk id="2" creationId="{48A778FB-ABD7-7C4C-A441-1CCA5C197BD5}"/>
          </ac:picMkLst>
        </pc:picChg>
        <pc:picChg chg="add mod">
          <ac:chgData name="Rahaf Alassaf" userId="60d37c40f7d395bf" providerId="LiveId" clId="{32E417F0-F7B3-4B47-8C6B-2950CB3705B4}" dt="2020-08-09T06:07:09.296" v="664" actId="1076"/>
          <ac:picMkLst>
            <pc:docMk/>
            <pc:sldMk cId="4022523501" sldId="282"/>
            <ac:picMk id="4" creationId="{2764A44C-27A4-1741-9B19-DA65CE672DB5}"/>
          </ac:picMkLst>
        </pc:picChg>
        <pc:picChg chg="del">
          <ac:chgData name="Rahaf Alassaf" userId="60d37c40f7d395bf" providerId="LiveId" clId="{32E417F0-F7B3-4B47-8C6B-2950CB3705B4}" dt="2020-08-09T06:03:35.526" v="491" actId="21"/>
          <ac:picMkLst>
            <pc:docMk/>
            <pc:sldMk cId="4022523501" sldId="282"/>
            <ac:picMk id="6" creationId="{142E12D2-F868-8949-BA8B-A1ACDB528F75}"/>
          </ac:picMkLst>
        </pc:picChg>
      </pc:sldChg>
    </pc:docChg>
  </pc:docChgLst>
  <pc:docChgLst>
    <pc:chgData name="Rahaf Alassaf" userId="60d37c40f7d395bf" providerId="LiveId" clId="{4C3D2107-35A5-6E41-9365-764A0BE7AA54}"/>
    <pc:docChg chg="modSld">
      <pc:chgData name="Rahaf Alassaf" userId="60d37c40f7d395bf" providerId="LiveId" clId="{4C3D2107-35A5-6E41-9365-764A0BE7AA54}" dt="2020-08-06T02:59:57.681" v="41" actId="20577"/>
      <pc:docMkLst>
        <pc:docMk/>
      </pc:docMkLst>
      <pc:sldChg chg="modSp">
        <pc:chgData name="Rahaf Alassaf" userId="60d37c40f7d395bf" providerId="LiveId" clId="{4C3D2107-35A5-6E41-9365-764A0BE7AA54}" dt="2020-08-06T02:59:57.681" v="41" actId="20577"/>
        <pc:sldMkLst>
          <pc:docMk/>
          <pc:sldMk cId="873815495" sldId="257"/>
        </pc:sldMkLst>
        <pc:graphicFrameChg chg="modGraphic">
          <ac:chgData name="Rahaf Alassaf" userId="60d37c40f7d395bf" providerId="LiveId" clId="{4C3D2107-35A5-6E41-9365-764A0BE7AA54}" dt="2020-08-06T02:59:57.681" v="41" actId="20577"/>
          <ac:graphicFrameMkLst>
            <pc:docMk/>
            <pc:sldMk cId="873815495" sldId="257"/>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X2LNoffJA1o"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mail.google.com/mail/u/1/?tab=rm#sent/KtbxLwGnQSZgZNlDwgrKwXtSgVgBWmFvmL?projector=1"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95810676"/>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487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a:t>
                      </a:r>
                      <a:r>
                        <a:rPr lang="ar-AE" sz="1200" b="1" dirty="0" smtClean="0">
                          <a:latin typeface="Sakkal Majalla" panose="02000000000000000000" pitchFamily="2" charset="-78"/>
                          <a:cs typeface="Sakkal Majalla" panose="02000000000000000000" pitchFamily="2" charset="-78"/>
                        </a:rPr>
                        <a:t>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en-US" sz="1200" b="1" dirty="0">
                          <a:latin typeface="Sakkal Majalla" panose="02000000000000000000" pitchFamily="2" charset="-78"/>
                          <a:cs typeface="Sakkal Majalla" panose="02000000000000000000" pitchFamily="2" charset="-78"/>
                        </a:rPr>
                        <a:t>    </a:t>
                      </a:r>
                      <a:r>
                        <a:rPr lang="ar-AE" sz="1200" b="1" baseline="0" dirty="0">
                          <a:latin typeface="Sakkal Majalla" panose="02000000000000000000" pitchFamily="2" charset="-78"/>
                          <a:cs typeface="Sakkal Majalla" panose="02000000000000000000" pitchFamily="2" charset="-78"/>
                        </a:rPr>
                        <a:t> </a:t>
                      </a:r>
                      <a:r>
                        <a:rPr lang="ar-AE" sz="1200" dirty="0">
                          <a:latin typeface="Sakkal Majalla" pitchFamily="2" charset="-78"/>
                          <a:cs typeface="Sakkal Majalla" pitchFamily="2" charset="-78"/>
                        </a:rPr>
                        <a:t>امنة ظافر </a:t>
                      </a:r>
                      <a:r>
                        <a:rPr lang="ar-SA" sz="1200" dirty="0">
                          <a:latin typeface="Sakkal Majalla" pitchFamily="2" charset="-78"/>
                          <a:cs typeface="Sakkal Majalla" pitchFamily="2" charset="-78"/>
                        </a:rPr>
                        <a:t>الكتبي- رهف العساف </a:t>
                      </a:r>
                      <a:r>
                        <a:rPr lang="en-US" sz="1200" b="1"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GB" sz="1200" b="1" dirty="0" err="1">
                          <a:latin typeface="Sakkal Majalla" pitchFamily="2" charset="-78"/>
                          <a:cs typeface="Sakkal Majalla" pitchFamily="2" charset="-78"/>
                        </a:rPr>
                        <a:t>استخدام</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اللاصق</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لتثبيت</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الاشياء</a:t>
                      </a:r>
                      <a:r>
                        <a:rPr lang="en-GB" sz="1200" b="1" dirty="0">
                          <a:latin typeface="Sakkal Majalla" pitchFamily="2" charset="-78"/>
                          <a:cs typeface="Sakkal Majalla" pitchFamily="2" charset="-78"/>
                        </a:rPr>
                        <a:t> </a:t>
                      </a:r>
                      <a:endParaRPr lang="en-GB" sz="1200" b="1" dirty="0" smtClean="0">
                        <a:latin typeface="Sakkal Majalla" pitchFamily="2" charset="-78"/>
                        <a:cs typeface="Sakkal Majalla"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1117</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dirty="0">
                        <a:latin typeface="Sakkal Majalla" pitchFamily="2" charset="-78"/>
                        <a:cs typeface="Sakkal Majalla"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a:latin typeface="Sakkal Majalla" panose="02000000000000000000" pitchFamily="2" charset="-78"/>
                          <a:cs typeface="Sakkal Majalla" panose="02000000000000000000" pitchFamily="2" charset="-78"/>
                        </a:rPr>
                        <a:t>: </a:t>
                      </a:r>
                      <a:r>
                        <a:rPr lang="en-GB" sz="1200" b="1">
                          <a:latin typeface="Sakkal Majalla" panose="02000000000000000000" pitchFamily="2" charset="-78"/>
                          <a:cs typeface="Sakkal Majalla" panose="02000000000000000000" pitchFamily="2" charset="-78"/>
                        </a:rPr>
                        <a:t>8/9</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a:t>
                      </a:r>
                      <a:r>
                        <a:rPr lang="ar-AE" sz="1200" b="1">
                          <a:latin typeface="Sakkal Majalla" panose="02000000000000000000" pitchFamily="2" charset="-78"/>
                          <a:cs typeface="Sakkal Majalla" panose="02000000000000000000" pitchFamily="2" charset="-78"/>
                        </a:rPr>
                        <a:t>: متوسطة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dirty="0">
                        <a:solidFill>
                          <a:srgbClr val="FF0000"/>
                        </a:solidFill>
                        <a:latin typeface="Sakkal Majalla" panose="02000000000000000000" pitchFamily="2" charset="-78"/>
                        <a:cs typeface="Sakkal Majalla" panose="02000000000000000000" pitchFamily="2" charset="-78"/>
                      </a:endParaRPr>
                    </a:p>
                    <a:p>
                      <a:pPr marL="0" algn="r" defTabSz="914400" rtl="1" eaLnBrk="1" latinLnBrk="0" hangingPunct="1"/>
                      <a:r>
                        <a:rPr lang="ar-SA" sz="1400" b="1" kern="1200" dirty="0">
                          <a:solidFill>
                            <a:srgbClr val="FF0000"/>
                          </a:solidFill>
                          <a:latin typeface="Sakkal Majalla" panose="02000000000000000000" pitchFamily="2" charset="-78"/>
                          <a:ea typeface="+mn-ea"/>
                          <a:cs typeface="Sakkal Majalla" panose="02000000000000000000" pitchFamily="2" charset="-78"/>
                        </a:rPr>
                        <a:t>عنوان الدرس : </a:t>
                      </a:r>
                      <a:r>
                        <a:rPr lang="ar-AE" sz="1400" b="1" kern="1200" dirty="0" smtClean="0">
                          <a:solidFill>
                            <a:srgbClr val="FF0000"/>
                          </a:solidFill>
                          <a:latin typeface="Sakkal Majalla" panose="02000000000000000000" pitchFamily="2" charset="-78"/>
                          <a:ea typeface="+mn-ea"/>
                          <a:cs typeface="Sakkal Majalla" panose="02000000000000000000" pitchFamily="2" charset="-78"/>
                        </a:rPr>
                        <a:t>قطتي</a:t>
                      </a:r>
                      <a:r>
                        <a:rPr lang="ar-AE" sz="1400" b="1" kern="1200" baseline="0" dirty="0" smtClean="0">
                          <a:solidFill>
                            <a:srgbClr val="FF0000"/>
                          </a:solidFill>
                          <a:latin typeface="Sakkal Majalla" panose="02000000000000000000" pitchFamily="2" charset="-78"/>
                          <a:ea typeface="+mn-ea"/>
                          <a:cs typeface="Sakkal Majalla" panose="02000000000000000000" pitchFamily="2" charset="-78"/>
                        </a:rPr>
                        <a:t> المشاكسة </a:t>
                      </a:r>
                      <a:endParaRPr lang="en-GB" sz="1400" b="1" kern="1200" dirty="0">
                        <a:solidFill>
                          <a:srgbClr val="FF0000"/>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en-GB" sz="1200" b="1" kern="1200" baseline="0" dirty="0">
                          <a:solidFill>
                            <a:schemeClr val="tx1"/>
                          </a:solidFill>
                          <a:latin typeface="Sakkal Majalla" panose="02000000000000000000" pitchFamily="2" charset="-78"/>
                          <a:ea typeface="+mn-ea"/>
                          <a:cs typeface="Sakkal Majalla" panose="02000000000000000000" pitchFamily="2" charset="-78"/>
                        </a:rPr>
                        <a:t>لدى فاطمة قطة جميلة جدا لكنها مشاكسة بعض الشيء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في</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يوم من الايام رسمت فاطمه رسمة جميلة جدا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عند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انتهائها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من رسمة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نادتها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أمها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للعشاء</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فذهبت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فاطمة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ونسيت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الرسمة</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على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الطاولة</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وبعد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انتهاء</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العشاء</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عادت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الى</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غرفتها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وفجأه</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صرخت فاطمة من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هول</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ما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رأت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فاسرع</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أخاها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حمد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لغرفتها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كي</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يطمأن على فاطمة ولكي يعلم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لما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صرخت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قالت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فاطمة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لحمد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انظر</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يا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أخي</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حمد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لقد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مزقت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القطة</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رسمتي</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وعادت</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فاطمة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للبكاء</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فقال</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حمد</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تبكي</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يا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فاطمة ،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فالبكاء</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لا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يحل</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الأمور</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بل</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en-GB" sz="1200" b="1" kern="1200" baseline="0" dirty="0" err="1">
                          <a:solidFill>
                            <a:schemeClr val="tx1"/>
                          </a:solidFill>
                          <a:latin typeface="Sakkal Majalla" panose="02000000000000000000" pitchFamily="2" charset="-78"/>
                          <a:ea typeface="+mn-ea"/>
                          <a:cs typeface="Sakkal Majalla" panose="02000000000000000000" pitchFamily="2" charset="-78"/>
                        </a:rPr>
                        <a:t>يزيدها</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 </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سوء ،يجب عليكي الهدوء والتفكير بهدوء ورويه، فقالت له فاطمة : ما هو الحل أذا؟ قال لها حمد : سنستخدم اللاصق ونلصق اللوحة، فقالت فاطمة : أجل أنها فكرة رائعة. وفعلا بعدما انتهينا من التلصيق، شكرت فاطمة حمد على تعليمها  كيف تلصق الأشياء وعلى مساعدته. واعتذرت من القطة لأنها غضبت عليها، فاطمة هي من نسيت اللوحة على </a:t>
                      </a:r>
                      <a:r>
                        <a:rPr lang="ar-SA" sz="1200" b="1" kern="1200" baseline="0" dirty="0" smtClean="0">
                          <a:solidFill>
                            <a:schemeClr val="tx1"/>
                          </a:solidFill>
                          <a:latin typeface="Sakkal Majalla" panose="02000000000000000000" pitchFamily="2" charset="-78"/>
                          <a:ea typeface="+mn-ea"/>
                          <a:cs typeface="Sakkal Majalla" panose="02000000000000000000" pitchFamily="2" charset="-78"/>
                        </a:rPr>
                        <a:t>الطاولة </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ولكنها قالت للقطة يجب ان تخففي من مشاكستك يا قطتي الجميلة، فضحك حمد وعاد السرور من جديد.</a:t>
                      </a: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en-US" sz="1200" b="1" baseline="0" dirty="0" smtClean="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smtClean="0">
                          <a:latin typeface="Sakkal Majalla" panose="02000000000000000000" pitchFamily="2" charset="-78"/>
                          <a:cs typeface="Sakkal Majalla" panose="02000000000000000000" pitchFamily="2" charset="-78"/>
                        </a:rPr>
                        <a:t>مشاهدة فيديو عن لاصق (</a:t>
                      </a:r>
                      <a:r>
                        <a:rPr lang="en-US" sz="1200" dirty="0" smtClean="0">
                          <a:hlinkClick r:id="rId3"/>
                        </a:rPr>
                        <a:t>https://www.youtube.com/watch?v=X2LNoffJA1o</a:t>
                      </a:r>
                      <a:r>
                        <a:rPr lang="ar-AE" sz="1200" b="1" baseline="0" dirty="0" smtClean="0">
                          <a:latin typeface="Sakkal Majalla" panose="02000000000000000000" pitchFamily="2" charset="-78"/>
                          <a:cs typeface="Sakkal Majalla" panose="02000000000000000000" pitchFamily="2" charset="-78"/>
                        </a:rPr>
                        <a:t>)</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marL="0" algn="r" defTabSz="914400" rtl="1" eaLnBrk="1" latinLnBrk="0" hangingPunct="1"/>
                      <a:r>
                        <a:rPr lang="ar-AE" sz="1400" b="1" u="sng" kern="1200" baseline="0" dirty="0">
                          <a:solidFill>
                            <a:srgbClr val="FF0000"/>
                          </a:solidFill>
                          <a:latin typeface="Sakkal Majalla" panose="02000000000000000000" pitchFamily="2" charset="-78"/>
                          <a:ea typeface="+mn-ea"/>
                          <a:cs typeface="Sakkal Majalla" panose="02000000000000000000" pitchFamily="2" charset="-78"/>
                        </a:rPr>
                        <a:t>الأنشطة الصفية: </a:t>
                      </a:r>
                      <a:endParaRPr lang="ar-SA" sz="1200" b="1" u="sng" kern="1200" baseline="0" dirty="0">
                        <a:solidFill>
                          <a:srgbClr val="FF0000"/>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ar-SA" sz="1200" b="1" kern="1200" baseline="0" dirty="0">
                          <a:solidFill>
                            <a:schemeClr val="tx1"/>
                          </a:solidFill>
                          <a:latin typeface="Sakkal Majalla" panose="02000000000000000000" pitchFamily="2" charset="-78"/>
                          <a:ea typeface="+mn-ea"/>
                          <a:cs typeface="Sakkal Majalla" panose="02000000000000000000" pitchFamily="2" charset="-78"/>
                        </a:rPr>
                        <a:t>1-يطلب من الطالب لصق الصور لاصقة (الجاهزة) على الدفتر </a:t>
                      </a:r>
                    </a:p>
                    <a:p>
                      <a:pPr marL="0" algn="r" defTabSz="914400" rtl="1" eaLnBrk="1" latinLnBrk="0" hangingPunct="1"/>
                      <a:r>
                        <a:rPr lang="ar-SA" sz="1200" b="1" kern="1200" baseline="0" dirty="0">
                          <a:solidFill>
                            <a:schemeClr val="tx1"/>
                          </a:solidFill>
                          <a:latin typeface="Sakkal Majalla" panose="02000000000000000000" pitchFamily="2" charset="-78"/>
                          <a:ea typeface="+mn-ea"/>
                          <a:cs typeface="Sakkal Majalla" panose="02000000000000000000" pitchFamily="2" charset="-78"/>
                        </a:rPr>
                        <a:t>2- يطلب من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الطالب </a:t>
                      </a:r>
                      <a:r>
                        <a:rPr lang="ar-SA" sz="1200" b="1" kern="1200" baseline="0" dirty="0" smtClean="0">
                          <a:solidFill>
                            <a:schemeClr val="tx1"/>
                          </a:solidFill>
                          <a:latin typeface="Sakkal Majalla" panose="02000000000000000000" pitchFamily="2" charset="-78"/>
                          <a:ea typeface="+mn-ea"/>
                          <a:cs typeface="Sakkal Majalla" panose="02000000000000000000" pitchFamily="2" charset="-78"/>
                        </a:rPr>
                        <a:t>بتزين </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الغرفة الصفية ببعض الصور </a:t>
                      </a:r>
                      <a:r>
                        <a:rPr lang="ar-SA" sz="1200" b="1" kern="1200" baseline="0" dirty="0" err="1">
                          <a:solidFill>
                            <a:schemeClr val="tx1"/>
                          </a:solidFill>
                          <a:latin typeface="Sakkal Majalla" panose="02000000000000000000" pitchFamily="2" charset="-78"/>
                          <a:ea typeface="+mn-ea"/>
                          <a:cs typeface="Sakkal Majalla" panose="02000000000000000000" pitchFamily="2" charset="-78"/>
                        </a:rPr>
                        <a:t>الاصقة</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 </a:t>
                      </a:r>
                      <a:endParaRPr lang="en-GB" sz="1200" b="1" kern="1200" baseline="0" dirty="0">
                        <a:solidFill>
                          <a:schemeClr val="tx1"/>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ar-SA" sz="1200" b="1" kern="1200" baseline="0" dirty="0">
                          <a:solidFill>
                            <a:schemeClr val="tx1"/>
                          </a:solidFill>
                          <a:latin typeface="Sakkal Majalla" panose="02000000000000000000" pitchFamily="2" charset="-78"/>
                          <a:ea typeface="+mn-ea"/>
                          <a:cs typeface="Sakkal Majalla" panose="02000000000000000000" pitchFamily="2" charset="-78"/>
                        </a:rPr>
                        <a:t>3-يلصق الطالب الحروف الابجدية (جاهزة) على الورق  وذلك عندما ينطق المعلم اسم الحرف</a:t>
                      </a:r>
                      <a:endParaRPr lang="en-GB" sz="1200" b="1" kern="1200" baseline="0" dirty="0">
                        <a:solidFill>
                          <a:schemeClr val="tx1"/>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en-GB" sz="1200" b="1" kern="1200" baseline="0" dirty="0">
                          <a:solidFill>
                            <a:schemeClr val="tx1"/>
                          </a:solidFill>
                          <a:latin typeface="Sakkal Majalla" panose="02000000000000000000" pitchFamily="2" charset="-78"/>
                          <a:ea typeface="+mn-ea"/>
                          <a:cs typeface="Sakkal Majalla" panose="02000000000000000000" pitchFamily="2" charset="-78"/>
                        </a:rPr>
                        <a:t>4-</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يطلب من الطالب تلصيق الورق المقوا على شكل بيتزا باستخدام اللاصق </a:t>
                      </a:r>
                      <a:endParaRPr lang="en-GB" sz="1200" b="1" kern="1200" baseline="0" dirty="0">
                        <a:solidFill>
                          <a:schemeClr val="tx1"/>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en-GB" sz="1200" b="1" kern="1200" baseline="0" dirty="0">
                          <a:solidFill>
                            <a:schemeClr val="tx1"/>
                          </a:solidFill>
                          <a:latin typeface="Sakkal Majalla" panose="02000000000000000000" pitchFamily="2" charset="-78"/>
                          <a:ea typeface="+mn-ea"/>
                          <a:cs typeface="Sakkal Majalla" panose="02000000000000000000" pitchFamily="2" charset="-78"/>
                        </a:rPr>
                        <a:t>5- </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يطلب من الطالب تلصيق ورق على شكل رسمة موجودة على اللوحة الورقية </a:t>
                      </a:r>
                      <a:endParaRPr lang="en-GB" sz="1200" b="1" kern="1200" baseline="0" dirty="0">
                        <a:solidFill>
                          <a:schemeClr val="tx1"/>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en-GB" sz="1200" b="1" kern="1200" baseline="0" dirty="0">
                          <a:solidFill>
                            <a:schemeClr val="tx1"/>
                          </a:solidFill>
                          <a:latin typeface="Sakkal Majalla" panose="02000000000000000000" pitchFamily="2" charset="-78"/>
                          <a:ea typeface="+mn-ea"/>
                          <a:cs typeface="Sakkal Majalla" panose="02000000000000000000" pitchFamily="2" charset="-78"/>
                        </a:rPr>
                        <a:t>6- </a:t>
                      </a:r>
                      <a:r>
                        <a:rPr lang="ar-SA" sz="1200" b="1" kern="1200" baseline="0" dirty="0">
                          <a:solidFill>
                            <a:schemeClr val="tx1"/>
                          </a:solidFill>
                          <a:latin typeface="Sakkal Majalla" panose="02000000000000000000" pitchFamily="2" charset="-78"/>
                          <a:ea typeface="+mn-ea"/>
                          <a:cs typeface="Sakkal Majalla" panose="02000000000000000000" pitchFamily="2" charset="-78"/>
                        </a:rPr>
                        <a:t>الربط بالهوية الاماراتية ، يطلب من الطالب تلصيق صور شيوخ الامارات و علم الامارات وخريطة الامارات على لوحة يتم الصاقها على حائط </a:t>
                      </a:r>
                      <a:r>
                        <a:rPr lang="en-GB" sz="1200" b="1" kern="1200" baseline="0" dirty="0">
                          <a:solidFill>
                            <a:schemeClr val="tx1"/>
                          </a:solidFill>
                          <a:latin typeface="Sakkal Majalla" panose="02000000000000000000" pitchFamily="2" charset="-78"/>
                          <a:ea typeface="+mn-ea"/>
                          <a:cs typeface="Sakkal Majalla" panose="02000000000000000000" pitchFamily="2" charset="-78"/>
                        </a:rPr>
                        <a:t>.</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1</a:t>
            </a:fld>
            <a:endParaRPr lang="en-GB"/>
          </a:p>
        </p:txBody>
      </p:sp>
      <p:pic>
        <p:nvPicPr>
          <p:cNvPr id="4" name="صورة 4">
            <a:extLst>
              <a:ext uri="{FF2B5EF4-FFF2-40B4-BE49-F238E27FC236}">
                <a16:creationId xmlns:a16="http://schemas.microsoft.com/office/drawing/2014/main" id="{C3DBD300-8DE1-8F4F-8369-D640559528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1654" y="2442748"/>
            <a:ext cx="1628775" cy="1933575"/>
          </a:xfrm>
          <a:prstGeom prst="rect">
            <a:avLst/>
          </a:prstGeom>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21832876"/>
              </p:ext>
            </p:extLst>
          </p:nvPr>
        </p:nvGraphicFramePr>
        <p:xfrm>
          <a:off x="180109" y="165333"/>
          <a:ext cx="11804073" cy="454330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397114">
                <a:tc>
                  <a:txBody>
                    <a:bodyPr/>
                    <a:lstStyle/>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kern="1200" baseline="0" dirty="0">
                          <a:solidFill>
                            <a:srgbClr val="FF0000"/>
                          </a:solidFill>
                          <a:latin typeface="Sakkal Majalla" panose="02000000000000000000" pitchFamily="2" charset="-78"/>
                          <a:ea typeface="+mn-ea"/>
                          <a:cs typeface="Sakkal Majalla" panose="02000000000000000000" pitchFamily="2" charset="-78"/>
                        </a:rPr>
                        <a:t>الحصة الدراسية:</a:t>
                      </a:r>
                    </a:p>
                    <a:p>
                      <a:pPr algn="r" rtl="1"/>
                      <a:r>
                        <a:rPr lang="ar-AE" sz="1200" b="1" u="none" baseline="0" dirty="0">
                          <a:latin typeface="Sakkal Majalla" pitchFamily="2" charset="-78"/>
                          <a:cs typeface="Sakkal Majalla" pitchFamily="2" charset="-78"/>
                        </a:rPr>
                        <a:t>الهدف الرئيسي:  -أن </a:t>
                      </a:r>
                      <a:r>
                        <a:rPr lang="ar-AE" sz="1200" b="1" u="none" baseline="0" dirty="0" smtClean="0">
                          <a:latin typeface="Sakkal Majalla" pitchFamily="2" charset="-78"/>
                          <a:cs typeface="Sakkal Majalla" pitchFamily="2" charset="-78"/>
                        </a:rPr>
                        <a:t> يوزع الطالب الصور اللاصقة في المكان الذي يطلب منه  بمساعدة  جسدية جزئية</a:t>
                      </a:r>
                      <a:endParaRPr lang="ar-AE" sz="1200" b="1" u="none" baseline="0" dirty="0">
                        <a:latin typeface="Sakkal Majalla" pitchFamily="2" charset="-78"/>
                        <a:cs typeface="Sakkal Majalla"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AE" sz="1200" b="1" u="none" baseline="0" dirty="0" smtClean="0">
                        <a:latin typeface="Sakkal Majalla" pitchFamily="2" charset="-78"/>
                        <a:cs typeface="Sakkal Majalla" pitchFamily="2" charset="-78"/>
                      </a:endParaRPr>
                    </a:p>
                    <a:p>
                      <a:pPr marL="0" indent="0" algn="r" rtl="1">
                        <a:buFont typeface="+mj-lt"/>
                        <a:buNone/>
                      </a:pPr>
                      <a:endParaRPr lang="ar-AE" sz="1200" b="0" u="none" baseline="0" dirty="0">
                        <a:solidFill>
                          <a:schemeClr val="tx1"/>
                        </a:solidFill>
                        <a:latin typeface="Sakkal Majalla" panose="02000000000000000000" pitchFamily="2" charset="-78"/>
                        <a:cs typeface="Sakkal Majalla" panose="02000000000000000000" pitchFamily="2" charset="-78"/>
                      </a:endParaRPr>
                    </a:p>
                    <a:p>
                      <a:pPr marL="0" indent="0" algn="r" rtl="1">
                        <a:buFont typeface="+mj-lt"/>
                        <a:buNone/>
                      </a:pPr>
                      <a:r>
                        <a:rPr lang="ar-AE" sz="1200" b="0" u="none" baseline="0" dirty="0">
                          <a:solidFill>
                            <a:schemeClr val="tx1"/>
                          </a:solidFill>
                          <a:latin typeface="Sakkal Majalla" panose="02000000000000000000" pitchFamily="2" charset="-78"/>
                          <a:cs typeface="Sakkal Majalla" panose="02000000000000000000" pitchFamily="2" charset="-78"/>
                        </a:rPr>
                        <a:t>1-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قراءة الدرس بطريقة معبرة للطلبة عدة مرات مع الإشارة إلى الصور في كتاب دليل  الطالب</a:t>
                      </a:r>
                    </a:p>
                    <a:p>
                      <a:pPr marL="0" indent="0" algn="r" rtl="1">
                        <a:buFont typeface="+mj-lt"/>
                        <a:buNone/>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2- تشغيل الفيديو الخاص بالدرس في كتاب دليل الطالب</a:t>
                      </a:r>
                    </a:p>
                    <a:p>
                      <a:pPr marL="0" indent="0" algn="r" rtl="1">
                        <a:buFont typeface="+mj-lt"/>
                        <a:buNone/>
                      </a:pPr>
                      <a:r>
                        <a:rPr lang="ar-AE" sz="1200" b="1" u="none" baseline="0" dirty="0">
                          <a:solidFill>
                            <a:schemeClr val="tx1"/>
                          </a:solidFill>
                          <a:latin typeface="Sakkal Majalla" panose="02000000000000000000" pitchFamily="2" charset="-78"/>
                          <a:cs typeface="Sakkal Majalla" panose="02000000000000000000" pitchFamily="2" charset="-78"/>
                        </a:rPr>
                        <a:t>3-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تنفيذ التمارين والأنشطة الصفية في كتاب دليل الطالب. </a:t>
                      </a:r>
                    </a:p>
                    <a:p>
                      <a:pPr marL="0" indent="0" algn="r" rtl="1">
                        <a:buFont typeface="+mj-lt"/>
                        <a:buNone/>
                      </a:pP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 typeface="+mj-lt"/>
                        <a:buNone/>
                        <a:tabLst/>
                        <a:defRPr/>
                      </a:pPr>
                      <a:r>
                        <a:rPr lang="ar-AE" sz="1200" b="1" u="sng" baseline="0" dirty="0">
                          <a:solidFill>
                            <a:srgbClr val="FF0000"/>
                          </a:solidFill>
                          <a:latin typeface="Sakkal Majalla" pitchFamily="2" charset="-78"/>
                          <a:cs typeface="Sakkal Majalla" pitchFamily="2" charset="-78"/>
                        </a:rPr>
                        <a:t>النشاط الرياضي</a:t>
                      </a:r>
                      <a:r>
                        <a:rPr lang="ar-AE" sz="1200" b="1" u="none" baseline="0" dirty="0">
                          <a:solidFill>
                            <a:srgbClr val="FF0000"/>
                          </a:solidFill>
                          <a:latin typeface="Sakkal Majalla" pitchFamily="2" charset="-78"/>
                          <a:cs typeface="Sakkal Majalla" pitchFamily="2" charset="-78"/>
                        </a:rPr>
                        <a:t>: </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مسابقة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لجميع الطلاب  ركض ولاصق الاشياء بالجدار المدرسة </a:t>
                      </a:r>
                      <a:endParaRPr lang="ar-SA"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sng" baseline="0" dirty="0">
                          <a:solidFill>
                            <a:srgbClr val="FF0000"/>
                          </a:solidFill>
                          <a:latin typeface="Sakkal Majalla" pitchFamily="2" charset="-78"/>
                          <a:cs typeface="Sakkal Majalla" pitchFamily="2" charset="-78"/>
                        </a:rPr>
                        <a:t>النشاط الفني</a:t>
                      </a:r>
                      <a:r>
                        <a:rPr lang="ar-AE" sz="1200" b="1" u="none" baseline="0" dirty="0">
                          <a:solidFill>
                            <a:srgbClr val="FF0000"/>
                          </a:solidFill>
                          <a:latin typeface="Sakkal Majalla" pitchFamily="2" charset="-78"/>
                          <a:cs typeface="Sakkal Majalla" pitchFamily="2" charset="-78"/>
                        </a:rPr>
                        <a:t>: </a:t>
                      </a:r>
                      <a:r>
                        <a:rPr lang="ar-AE" sz="1200" b="1" u="none" baseline="0" dirty="0" smtClean="0">
                          <a:solidFill>
                            <a:schemeClr val="tx1"/>
                          </a:solidFill>
                          <a:latin typeface="Sakkal Majalla" pitchFamily="2" charset="-78"/>
                          <a:cs typeface="Sakkal Majalla" pitchFamily="2" charset="-78"/>
                        </a:rPr>
                        <a:t> صنع لاصق كبيرة للجرح  او صنع لاصق كبير للمشاعر </a:t>
                      </a:r>
                      <a:endParaRPr lang="ar-AE" sz="1200" b="1" dirty="0">
                        <a:latin typeface="Sakkal Majalla" pitchFamily="2" charset="-78"/>
                        <a:cs typeface="Sakkal Majalla"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200" b="1" u="sng" kern="1200" baseline="0" dirty="0">
                          <a:solidFill>
                            <a:srgbClr val="FF0000"/>
                          </a:solidFill>
                          <a:latin typeface="Sakkal Majalla" pitchFamily="2" charset="-78"/>
                          <a:ea typeface="+mn-ea"/>
                          <a:cs typeface="Sakkal Majalla" pitchFamily="2" charset="-78"/>
                        </a:rPr>
                        <a:t>نشاط موسيقي</a:t>
                      </a:r>
                      <a:r>
                        <a:rPr lang="ar-AE" sz="1200" b="1" u="sng" kern="1200" baseline="0" dirty="0">
                          <a:solidFill>
                            <a:srgbClr val="FF0000"/>
                          </a:solidFill>
                          <a:latin typeface="Sakkal Majalla" pitchFamily="2" charset="-78"/>
                          <a:ea typeface="+mn-ea"/>
                          <a:cs typeface="Sakkal Majalla" pitchFamily="2" charset="-78"/>
                        </a:rPr>
                        <a:t>:</a:t>
                      </a:r>
                      <a:r>
                        <a:rPr lang="ar-SA" sz="1200" b="1" u="sng" kern="1200" baseline="0" dirty="0">
                          <a:solidFill>
                            <a:srgbClr val="FF0000"/>
                          </a:solidFill>
                          <a:latin typeface="Sakkal Majalla" pitchFamily="2" charset="-78"/>
                          <a:ea typeface="+mn-ea"/>
                          <a:cs typeface="Sakkal Majalla" pitchFamily="2" charset="-78"/>
                        </a:rPr>
                        <a:t> </a:t>
                      </a:r>
                      <a:r>
                        <a:rPr lang="ar-AE" sz="1200" b="1" u="sng" kern="1200" baseline="0" dirty="0" smtClean="0">
                          <a:solidFill>
                            <a:srgbClr val="FF0000"/>
                          </a:solidFill>
                          <a:latin typeface="Sakkal Majalla" pitchFamily="2" charset="-78"/>
                          <a:ea typeface="+mn-ea"/>
                          <a:cs typeface="Sakkal Majalla" pitchFamily="2" charset="-78"/>
                        </a:rPr>
                        <a:t> </a:t>
                      </a:r>
                      <a:r>
                        <a:rPr lang="ar-AE" sz="1200" b="1" u="none" kern="1200" baseline="0" dirty="0" smtClean="0">
                          <a:solidFill>
                            <a:schemeClr val="tx1"/>
                          </a:solidFill>
                          <a:latin typeface="Sakkal Majalla" pitchFamily="2" charset="-78"/>
                          <a:ea typeface="+mn-ea"/>
                          <a:cs typeface="Sakkal Majalla" pitchFamily="2" charset="-78"/>
                        </a:rPr>
                        <a:t>انشودة</a:t>
                      </a:r>
                      <a:r>
                        <a:rPr lang="ar-AE" sz="1200" b="1" u="none" kern="1200" baseline="0" dirty="0" smtClean="0">
                          <a:solidFill>
                            <a:srgbClr val="FF0000"/>
                          </a:solidFill>
                          <a:latin typeface="Sakkal Majalla" pitchFamily="2" charset="-78"/>
                          <a:ea typeface="+mn-ea"/>
                          <a:cs typeface="Sakkal Majalla" pitchFamily="2" charset="-78"/>
                        </a:rPr>
                        <a:t> </a:t>
                      </a:r>
                      <a:r>
                        <a:rPr lang="ar-AE" sz="1200" b="1" u="none" kern="1200" baseline="0" dirty="0" smtClean="0">
                          <a:solidFill>
                            <a:schemeClr val="tx1"/>
                          </a:solidFill>
                          <a:latin typeface="Sakkal Majalla" pitchFamily="2" charset="-78"/>
                          <a:ea typeface="+mn-ea"/>
                          <a:cs typeface="Sakkal Majalla" pitchFamily="2" charset="-78"/>
                        </a:rPr>
                        <a:t>بالإنجليزي (</a:t>
                      </a:r>
                      <a:r>
                        <a:rPr lang="en-US" sz="1200" dirty="0" smtClean="0">
                          <a:hlinkClick r:id="rId3"/>
                        </a:rPr>
                        <a:t>https://mail.google.com/mail/u/1/?tab=rm#sent/KtbxLwGnQSZgZNlDwgrKwXtSgVgBWmFvmL?projector=1</a:t>
                      </a:r>
                      <a:r>
                        <a:rPr lang="ar-AE" sz="1200" b="1" u="none" kern="1200" baseline="0" dirty="0" smtClean="0">
                          <a:solidFill>
                            <a:schemeClr val="tx1"/>
                          </a:solidFill>
                          <a:latin typeface="Sakkal Majalla" pitchFamily="2" charset="-78"/>
                          <a:ea typeface="+mn-ea"/>
                          <a:cs typeface="Sakkal Majalla" pitchFamily="2" charset="-78"/>
                        </a:rPr>
                        <a:t>) </a:t>
                      </a:r>
                      <a:endParaRPr lang="ar-SA" sz="1200" b="1" u="sng" baseline="0" dirty="0">
                        <a:solidFill>
                          <a:schemeClr val="tx1"/>
                        </a:solidFill>
                        <a:latin typeface="Sakkal Majalla" pitchFamily="2" charset="-78"/>
                        <a:cs typeface="Sakkal Majalla"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طلب من </a:t>
                      </a:r>
                      <a:r>
                        <a:rPr lang="ar-AE" sz="1200" b="1" baseline="0" dirty="0" err="1">
                          <a:latin typeface="Sakkal Majalla" panose="02000000000000000000" pitchFamily="2" charset="-78"/>
                          <a:cs typeface="Sakkal Majalla" panose="02000000000000000000" pitchFamily="2" charset="-78"/>
                        </a:rPr>
                        <a:t>الاسره</a:t>
                      </a:r>
                      <a:r>
                        <a:rPr lang="ar-AE" sz="1200" b="1" baseline="0" dirty="0">
                          <a:latin typeface="Sakkal Majalla" panose="02000000000000000000" pitchFamily="2" charset="-78"/>
                          <a:cs typeface="Sakkal Majalla" panose="02000000000000000000" pitchFamily="2" charset="-78"/>
                        </a:rPr>
                        <a:t> على </a:t>
                      </a:r>
                      <a:r>
                        <a:rPr lang="ar-AE" sz="1200" b="1" baseline="0" dirty="0" smtClean="0">
                          <a:latin typeface="Sakkal Majalla" panose="02000000000000000000" pitchFamily="2" charset="-78"/>
                          <a:cs typeface="Sakkal Majalla" panose="02000000000000000000" pitchFamily="2" charset="-78"/>
                        </a:rPr>
                        <a:t>الطالب لاصف الصور الاشياء مثل: النجمة او صور  رمز مبتسمه  لتزين غرفته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4864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لعبة بجهاز </a:t>
                      </a:r>
                      <a:r>
                        <a:rPr lang="ar-AE" sz="1200" b="1" baseline="0" dirty="0" err="1">
                          <a:latin typeface="Sakkal Majalla" panose="02000000000000000000" pitchFamily="2" charset="-78"/>
                          <a:cs typeface="Sakkal Majalla" panose="02000000000000000000" pitchFamily="2" charset="-78"/>
                        </a:rPr>
                        <a:t>الايباد</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لاصق لتزين  مظهر القصة (</a:t>
                      </a:r>
                      <a:r>
                        <a:rPr lang="en-US" sz="1200" b="1" baseline="0" dirty="0" smtClean="0">
                          <a:latin typeface="Sakkal Majalla" panose="02000000000000000000" pitchFamily="2" charset="-78"/>
                          <a:cs typeface="Sakkal Majalla" panose="02000000000000000000" pitchFamily="2" charset="-78"/>
                        </a:rPr>
                        <a:t>my talking Angela</a:t>
                      </a:r>
                      <a:r>
                        <a:rPr lang="ar-AE" sz="1200" b="1" baseline="0" dirty="0" smtClean="0">
                          <a:latin typeface="Sakkal Majalla" panose="02000000000000000000" pitchFamily="2" charset="-78"/>
                          <a:cs typeface="Sakkal Majalla" panose="02000000000000000000" pitchFamily="2" charset="-78"/>
                        </a:rPr>
                        <a:t>)</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مشاهده فيديو  على سمارت بورد</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a:t>
                      </a:r>
                      <a:r>
                        <a:rPr lang="ar-AE" sz="1200" b="1" baseline="0" dirty="0" smtClean="0">
                          <a:latin typeface="Sakkal Majalla" panose="02000000000000000000" pitchFamily="2" charset="-78"/>
                          <a:cs typeface="Sakkal Majalla" panose="02000000000000000000" pitchFamily="2" charset="-78"/>
                        </a:rPr>
                        <a:t>ان يستخدم الطالب اللاصقة لتثبيت الاشياء بمساعدة جسدية جزئية             الجيد</a:t>
                      </a:r>
                      <a:r>
                        <a:rPr lang="ar-AE" sz="1200" b="1" baseline="0" dirty="0">
                          <a:latin typeface="Sakkal Majalla" panose="02000000000000000000" pitchFamily="2" charset="-78"/>
                          <a:cs typeface="Sakkal Majalla" panose="02000000000000000000" pitchFamily="2" charset="-78"/>
                        </a:rPr>
                        <a:t>: </a:t>
                      </a:r>
                      <a:r>
                        <a:rPr lang="ar-AE" sz="1200" b="1" u="none" baseline="0" dirty="0" smtClean="0">
                          <a:latin typeface="Sakkal Majalla" pitchFamily="2" charset="-78"/>
                          <a:cs typeface="Sakkal Majalla" pitchFamily="2" charset="-78"/>
                        </a:rPr>
                        <a:t>أن  يوزع الطالب الصور اللاصقة في المكان الذي يطلب منه  بمساعدة  لفظية          </a:t>
                      </a:r>
                      <a:r>
                        <a:rPr lang="ar-AE" sz="1200" b="1" baseline="0" dirty="0" smtClean="0">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يستخدم اللاصقة  لتثبيت الاشياء ويوزع الصور </a:t>
                      </a:r>
                      <a:r>
                        <a:rPr lang="ar-AE" sz="1200" b="1" baseline="0" dirty="0" err="1" smtClean="0">
                          <a:latin typeface="Sakkal Majalla" panose="02000000000000000000" pitchFamily="2" charset="-78"/>
                          <a:cs typeface="Sakkal Majalla" panose="02000000000000000000" pitchFamily="2" charset="-78"/>
                        </a:rPr>
                        <a:t>الاصقة</a:t>
                      </a:r>
                      <a:r>
                        <a:rPr lang="ar-AE" sz="1200" b="1" baseline="0" dirty="0" smtClean="0">
                          <a:latin typeface="Sakkal Majalla" panose="02000000000000000000" pitchFamily="2" charset="-78"/>
                          <a:cs typeface="Sakkal Majalla" panose="02000000000000000000" pitchFamily="2" charset="-78"/>
                        </a:rPr>
                        <a:t> ويسمى الاشياء بدون مساعدة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23 August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2</a:t>
            </a:fld>
            <a:endParaRPr lang="en-GB"/>
          </a:p>
        </p:txBody>
      </p:sp>
    </p:spTree>
    <p:extLst>
      <p:ext uri="{BB962C8B-B14F-4D97-AF65-F5344CB8AC3E}">
        <p14:creationId xmlns:p14="http://schemas.microsoft.com/office/powerpoint/2010/main" val="2747801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8C0CDE5-970C-4CC4-BF43-0DA127E73E82}" type="slidenum">
              <a:rPr lang="en-US" noProof="0" smtClean="0"/>
              <a:t>3</a:t>
            </a:fld>
            <a:endParaRPr lang="en-US" noProof="0" dirty="0"/>
          </a:p>
        </p:txBody>
      </p:sp>
      <p:sp>
        <p:nvSpPr>
          <p:cNvPr id="6" name="عنوان 9">
            <a:extLst>
              <a:ext uri="{FF2B5EF4-FFF2-40B4-BE49-F238E27FC236}">
                <a16:creationId xmlns:a16="http://schemas.microsoft.com/office/drawing/2014/main" id="{70C119D7-5EB0-0748-869D-BA1D1379CF78}"/>
              </a:ext>
            </a:extLst>
          </p:cNvPr>
          <p:cNvSpPr txBox="1">
            <a:spLocks/>
          </p:cNvSpPr>
          <p:nvPr/>
        </p:nvSpPr>
        <p:spPr>
          <a:xfrm>
            <a:off x="2222937" y="696201"/>
            <a:ext cx="7758605" cy="565040"/>
          </a:xfrm>
          <a:prstGeom prst="rect">
            <a:avLst/>
          </a:prstGeom>
          <a:gradFill>
            <a:gsLst>
              <a:gs pos="0">
                <a:schemeClr val="tx2"/>
              </a:gs>
              <a:gs pos="100000">
                <a:schemeClr val="tx1"/>
              </a:gs>
            </a:gsLst>
            <a:lin ang="10800000" scaled="1"/>
          </a:gradFill>
        </p:spPr>
        <p:txBody>
          <a:bodyPr vert="horz" lIns="144000" tIns="45720" rIns="91440" bIns="45720" rtlCol="0" anchor="ctr" anchorCtr="0">
            <a:norm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rtl="1"/>
            <a:r>
              <a:rPr lang="ar-SA" dirty="0" smtClean="0"/>
              <a:t>1-لصق </a:t>
            </a:r>
            <a:r>
              <a:rPr lang="ar-SA" dirty="0"/>
              <a:t>الصور لاصقة (الجاهزة) على الدفتر </a:t>
            </a:r>
            <a:endParaRPr lang="ar-AE" dirty="0"/>
          </a:p>
        </p:txBody>
      </p:sp>
      <p:pic>
        <p:nvPicPr>
          <p:cNvPr id="2" name="صورة 3">
            <a:extLst>
              <a:ext uri="{FF2B5EF4-FFF2-40B4-BE49-F238E27FC236}">
                <a16:creationId xmlns:a16="http://schemas.microsoft.com/office/drawing/2014/main" id="{A61E9D84-EF11-6447-A958-85C49E0863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6876" y="1883067"/>
            <a:ext cx="4978976" cy="4473283"/>
          </a:xfrm>
          <a:prstGeom prst="rect">
            <a:avLst/>
          </a:prstGeom>
        </p:spPr>
      </p:pic>
      <p:pic>
        <p:nvPicPr>
          <p:cNvPr id="4" name="صورة 6">
            <a:extLst>
              <a:ext uri="{FF2B5EF4-FFF2-40B4-BE49-F238E27FC236}">
                <a16:creationId xmlns:a16="http://schemas.microsoft.com/office/drawing/2014/main" id="{C506B3CA-DBF4-F54D-BCB0-F0A5868EEB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4018" y="2541805"/>
            <a:ext cx="4213164" cy="3155806"/>
          </a:xfrm>
          <a:prstGeom prst="rect">
            <a:avLst/>
          </a:prstGeom>
        </p:spPr>
      </p:pic>
    </p:spTree>
    <p:extLst>
      <p:ext uri="{BB962C8B-B14F-4D97-AF65-F5344CB8AC3E}">
        <p14:creationId xmlns:p14="http://schemas.microsoft.com/office/powerpoint/2010/main" val="378702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8C0CDE5-970C-4CC4-BF43-0DA127E73E82}" type="slidenum">
              <a:rPr lang="en-US" noProof="0" smtClean="0"/>
              <a:t>4</a:t>
            </a:fld>
            <a:endParaRPr lang="en-US" noProof="0" dirty="0"/>
          </a:p>
        </p:txBody>
      </p:sp>
      <p:sp>
        <p:nvSpPr>
          <p:cNvPr id="5" name="Title 1"/>
          <p:cNvSpPr txBox="1">
            <a:spLocks/>
          </p:cNvSpPr>
          <p:nvPr/>
        </p:nvSpPr>
        <p:spPr>
          <a:xfrm>
            <a:off x="2380262" y="426941"/>
            <a:ext cx="7248525" cy="520699"/>
          </a:xfrm>
          <a:prstGeom prst="rect">
            <a:avLst/>
          </a:prstGeom>
          <a:gradFill>
            <a:gsLst>
              <a:gs pos="0">
                <a:schemeClr val="tx2"/>
              </a:gs>
              <a:gs pos="100000">
                <a:schemeClr val="tx1"/>
              </a:gs>
            </a:gsLst>
            <a:lin ang="10800000" scaled="1"/>
          </a:gradFill>
        </p:spPr>
        <p:txBody>
          <a:bodyPr vert="horz" lIns="144000" tIns="45720" rIns="91440" bIns="45720" rtlCol="0" anchor="ctr" anchorCtr="0">
            <a:norm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SA" sz="1600" dirty="0">
                <a:ea typeface="+mn-ea"/>
                <a:cs typeface="+mn-cs"/>
              </a:rPr>
              <a:t>2- </a:t>
            </a:r>
            <a:r>
              <a:rPr lang="ar-SA" sz="1600" dirty="0" smtClean="0">
                <a:ea typeface="+mn-ea"/>
                <a:cs typeface="+mn-cs"/>
              </a:rPr>
              <a:t>تزين </a:t>
            </a:r>
            <a:r>
              <a:rPr lang="ar-SA" sz="1600" dirty="0">
                <a:ea typeface="+mn-ea"/>
                <a:cs typeface="+mn-cs"/>
              </a:rPr>
              <a:t>الغرفة الصفية ببعض الصور </a:t>
            </a:r>
            <a:r>
              <a:rPr lang="ar-SA" sz="1600" dirty="0" err="1">
                <a:ea typeface="+mn-ea"/>
                <a:cs typeface="+mn-cs"/>
              </a:rPr>
              <a:t>الاصقة</a:t>
            </a:r>
            <a:r>
              <a:rPr lang="ar-SA" sz="1600" dirty="0">
                <a:ea typeface="+mn-ea"/>
                <a:cs typeface="+mn-cs"/>
              </a:rPr>
              <a:t> </a:t>
            </a:r>
            <a:endParaRPr lang="en-US" sz="1600" dirty="0">
              <a:ea typeface="+mn-ea"/>
              <a:cs typeface="+mn-cs"/>
            </a:endParaRPr>
          </a:p>
        </p:txBody>
      </p:sp>
      <p:pic>
        <p:nvPicPr>
          <p:cNvPr id="2" name="صورة 3">
            <a:extLst>
              <a:ext uri="{FF2B5EF4-FFF2-40B4-BE49-F238E27FC236}">
                <a16:creationId xmlns:a16="http://schemas.microsoft.com/office/drawing/2014/main" id="{BCAA1D60-1FAB-9A45-A306-3867C0EE33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2675" y="1814079"/>
            <a:ext cx="4421431" cy="4542271"/>
          </a:xfrm>
          <a:prstGeom prst="rect">
            <a:avLst/>
          </a:prstGeom>
        </p:spPr>
      </p:pic>
      <p:pic>
        <p:nvPicPr>
          <p:cNvPr id="4" name="صورة 6">
            <a:extLst>
              <a:ext uri="{FF2B5EF4-FFF2-40B4-BE49-F238E27FC236}">
                <a16:creationId xmlns:a16="http://schemas.microsoft.com/office/drawing/2014/main" id="{059BCCAA-5AEB-A94D-A99F-4DFD5AAE7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7287" y="1479021"/>
            <a:ext cx="4952038" cy="4952038"/>
          </a:xfrm>
          <a:prstGeom prst="rect">
            <a:avLst/>
          </a:prstGeom>
        </p:spPr>
      </p:pic>
    </p:spTree>
    <p:extLst>
      <p:ext uri="{BB962C8B-B14F-4D97-AF65-F5344CB8AC3E}">
        <p14:creationId xmlns:p14="http://schemas.microsoft.com/office/powerpoint/2010/main" val="101417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8C0CDE5-970C-4CC4-BF43-0DA127E73E82}" type="slidenum">
              <a:rPr lang="en-US" noProof="0" smtClean="0"/>
              <a:t>5</a:t>
            </a:fld>
            <a:endParaRPr lang="en-US" noProof="0" dirty="0"/>
          </a:p>
        </p:txBody>
      </p:sp>
      <p:sp>
        <p:nvSpPr>
          <p:cNvPr id="5" name="Title 1"/>
          <p:cNvSpPr txBox="1">
            <a:spLocks/>
          </p:cNvSpPr>
          <p:nvPr/>
        </p:nvSpPr>
        <p:spPr>
          <a:xfrm>
            <a:off x="2073166" y="1153401"/>
            <a:ext cx="7930055" cy="833053"/>
          </a:xfrm>
          <a:prstGeom prst="rect">
            <a:avLst/>
          </a:prstGeom>
          <a:gradFill>
            <a:gsLst>
              <a:gs pos="0">
                <a:schemeClr val="tx2"/>
              </a:gs>
              <a:gs pos="100000">
                <a:schemeClr val="tx1"/>
              </a:gs>
            </a:gsLst>
            <a:lin ang="10800000" scaled="1"/>
          </a:gradFill>
        </p:spPr>
        <p:txBody>
          <a:bodyPr vert="horz" lIns="144000" tIns="45720" rIns="91440" bIns="45720" rtlCol="0" anchor="ctr" anchorCtr="0">
            <a:norm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r" rtl="1"/>
            <a:r>
              <a:rPr lang="ar-SA"/>
              <a:t>3-يلصق الطالب الحروف الابجدية (جاهزة) على الورق  وذلك عندما ينطق المعلم اسم الحرف </a:t>
            </a:r>
            <a:endParaRPr lang="en-US" dirty="0"/>
          </a:p>
        </p:txBody>
      </p:sp>
      <p:pic>
        <p:nvPicPr>
          <p:cNvPr id="4" name="صورة 6">
            <a:extLst>
              <a:ext uri="{FF2B5EF4-FFF2-40B4-BE49-F238E27FC236}">
                <a16:creationId xmlns:a16="http://schemas.microsoft.com/office/drawing/2014/main" id="{AB560F1F-90B6-C240-B0D3-35F8D409E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1979" y="2132397"/>
            <a:ext cx="4406515" cy="4406515"/>
          </a:xfrm>
          <a:prstGeom prst="rect">
            <a:avLst/>
          </a:prstGeom>
        </p:spPr>
      </p:pic>
    </p:spTree>
    <p:extLst>
      <p:ext uri="{BB962C8B-B14F-4D97-AF65-F5344CB8AC3E}">
        <p14:creationId xmlns:p14="http://schemas.microsoft.com/office/powerpoint/2010/main" val="180210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8C0CDE5-970C-4CC4-BF43-0DA127E73E82}" type="slidenum">
              <a:rPr lang="en-US" noProof="0" smtClean="0"/>
              <a:t>6</a:t>
            </a:fld>
            <a:endParaRPr lang="en-US" noProof="0" dirty="0"/>
          </a:p>
        </p:txBody>
      </p:sp>
      <p:sp>
        <p:nvSpPr>
          <p:cNvPr id="5" name="Title 1"/>
          <p:cNvSpPr txBox="1">
            <a:spLocks/>
          </p:cNvSpPr>
          <p:nvPr/>
        </p:nvSpPr>
        <p:spPr>
          <a:xfrm>
            <a:off x="2397398" y="136526"/>
            <a:ext cx="8788166" cy="891742"/>
          </a:xfrm>
          <a:prstGeom prst="rect">
            <a:avLst/>
          </a:prstGeom>
          <a:gradFill>
            <a:gsLst>
              <a:gs pos="0">
                <a:schemeClr val="tx2"/>
              </a:gs>
              <a:gs pos="100000">
                <a:schemeClr val="tx1"/>
              </a:gs>
            </a:gsLst>
            <a:lin ang="10800000" scaled="1"/>
          </a:gradFill>
        </p:spPr>
        <p:txBody>
          <a:bodyPr vert="horz" lIns="144000" tIns="45720" rIns="91440" bIns="45720" rtlCol="0" anchor="ctr" anchorCtr="0">
            <a:norm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r" rtl="1"/>
            <a:r>
              <a:rPr lang="en-GB" sz="1600" dirty="0"/>
              <a:t>4-</a:t>
            </a:r>
            <a:r>
              <a:rPr lang="ar-SA" sz="1600" dirty="0"/>
              <a:t> </a:t>
            </a:r>
            <a:r>
              <a:rPr lang="ar-SA" sz="1600" dirty="0" smtClean="0"/>
              <a:t>تلصيق </a:t>
            </a:r>
            <a:r>
              <a:rPr lang="ar-SA" sz="1600" dirty="0"/>
              <a:t>الورق المقوا على شكل بيتزا باستخدام اللاصق </a:t>
            </a:r>
            <a:endParaRPr lang="en-US" sz="1600" dirty="0"/>
          </a:p>
        </p:txBody>
      </p:sp>
      <p:pic>
        <p:nvPicPr>
          <p:cNvPr id="4" name="صورة 6">
            <a:extLst>
              <a:ext uri="{FF2B5EF4-FFF2-40B4-BE49-F238E27FC236}">
                <a16:creationId xmlns:a16="http://schemas.microsoft.com/office/drawing/2014/main" id="{2764A44C-27A4-1741-9B19-DA65CE672D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1" y="1302807"/>
            <a:ext cx="5383018" cy="5418667"/>
          </a:xfrm>
          <a:prstGeom prst="rect">
            <a:avLst/>
          </a:prstGeom>
        </p:spPr>
      </p:pic>
    </p:spTree>
    <p:extLst>
      <p:ext uri="{BB962C8B-B14F-4D97-AF65-F5344CB8AC3E}">
        <p14:creationId xmlns:p14="http://schemas.microsoft.com/office/powerpoint/2010/main" val="402252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763" y="804526"/>
            <a:ext cx="4832551" cy="832104"/>
          </a:xfrm>
        </p:spPr>
        <p:txBody>
          <a:bodyPr>
            <a:normAutofit fontScale="90000"/>
          </a:bodyPr>
          <a:lstStyle/>
          <a:p>
            <a:pPr algn="r" rtl="1"/>
            <a:r>
              <a:rPr lang="en-GB" dirty="0" smtClean="0"/>
              <a:t>5-</a:t>
            </a:r>
            <a:r>
              <a:rPr lang="ar-SA" dirty="0" smtClean="0"/>
              <a:t>تلصيق </a:t>
            </a:r>
            <a:r>
              <a:rPr lang="ar-SA" dirty="0"/>
              <a:t>ورق على شكل رسمة موجودة على اللوحة الورقية </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7</a:t>
            </a:fld>
            <a:endParaRPr lang="en-US" noProof="0" dirty="0"/>
          </a:p>
        </p:txBody>
      </p:sp>
      <p:pic>
        <p:nvPicPr>
          <p:cNvPr id="4" name="صورة 4">
            <a:extLst>
              <a:ext uri="{FF2B5EF4-FFF2-40B4-BE49-F238E27FC236}">
                <a16:creationId xmlns:a16="http://schemas.microsoft.com/office/drawing/2014/main" id="{CE7CD0DE-D8D9-404A-A1D4-DF3EE90168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67" y="2140167"/>
            <a:ext cx="5420592" cy="4065444"/>
          </a:xfrm>
          <a:prstGeom prst="rect">
            <a:avLst/>
          </a:prstGeom>
        </p:spPr>
      </p:pic>
      <p:pic>
        <p:nvPicPr>
          <p:cNvPr id="5" name="صورة 5">
            <a:extLst>
              <a:ext uri="{FF2B5EF4-FFF2-40B4-BE49-F238E27FC236}">
                <a16:creationId xmlns:a16="http://schemas.microsoft.com/office/drawing/2014/main" id="{02953DFF-68BF-D14B-B417-B7F2FDCB8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5789" y="1988030"/>
            <a:ext cx="4930141" cy="4217581"/>
          </a:xfrm>
          <a:prstGeom prst="rect">
            <a:avLst/>
          </a:prstGeom>
        </p:spPr>
      </p:pic>
    </p:spTree>
    <p:extLst>
      <p:ext uri="{BB962C8B-B14F-4D97-AF65-F5344CB8AC3E}">
        <p14:creationId xmlns:p14="http://schemas.microsoft.com/office/powerpoint/2010/main" val="313560770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0/xmlns/"/>
    <ds:schemaRef ds:uri="http://www.w3.org/2001/XMLSchema"/>
    <ds:schemaRef ds:uri="0860e916-1933-4f54-bf75-902e7a9d18bb"/>
    <ds:schemaRef ds:uri="c1803469-1359-4921-b8b2-4aa11e6de6e4"/>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purl.org/dc/dcmitype/"/>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2391</TotalTime>
  <Words>550</Words>
  <Application>Microsoft Office PowerPoint</Application>
  <PresentationFormat>Widescreen</PresentationFormat>
  <Paragraphs>76</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Sakkal Majalla</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5-تلصيق ورق على شكل رسمة موجودة على اللوحة الورقية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45</cp:revision>
  <dcterms:created xsi:type="dcterms:W3CDTF">2020-07-26T19:33:45Z</dcterms:created>
  <dcterms:modified xsi:type="dcterms:W3CDTF">2020-08-23T13:53:21Z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