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sldIdLst>
    <p:sldId id="257" r:id="rId5"/>
    <p:sldId id="269" r:id="rId6"/>
    <p:sldId id="281" r:id="rId7"/>
    <p:sldId id="283" r:id="rId8"/>
    <p:sldId id="276" r:id="rId9"/>
    <p:sldId id="277" r:id="rId10"/>
    <p:sldId id="282" r:id="rId11"/>
    <p:sldId id="284" r:id="rId12"/>
    <p:sldId id="264" r:id="rId13"/>
    <p:sldId id="285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af Alassaf" userId="60d37c40f7d395bf" providerId="LiveId" clId="{DD24D05E-5B25-194D-9108-348C6E678578}"/>
    <pc:docChg chg="modSld">
      <pc:chgData name="Rahaf Alassaf" userId="60d37c40f7d395bf" providerId="LiveId" clId="{DD24D05E-5B25-194D-9108-348C6E678578}" dt="2020-08-05T11:03:41.707" v="918" actId="20577"/>
      <pc:docMkLst>
        <pc:docMk/>
      </pc:docMkLst>
      <pc:sldChg chg="modSp">
        <pc:chgData name="Rahaf Alassaf" userId="60d37c40f7d395bf" providerId="LiveId" clId="{DD24D05E-5B25-194D-9108-348C6E678578}" dt="2020-08-05T11:03:41.707" v="918" actId="20577"/>
        <pc:sldMkLst>
          <pc:docMk/>
          <pc:sldMk cId="873815495" sldId="257"/>
        </pc:sldMkLst>
        <pc:graphicFrameChg chg="modGraphic">
          <ac:chgData name="Rahaf Alassaf" userId="60d37c40f7d395bf" providerId="LiveId" clId="{DD24D05E-5B25-194D-9108-348C6E678578}" dt="2020-08-05T11:03:41.707" v="918" actId="20577"/>
          <ac:graphicFrameMkLst>
            <pc:docMk/>
            <pc:sldMk cId="873815495" sldId="257"/>
            <ac:graphicFrameMk id="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5TZwUzgOF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XZ82jX5g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9362"/>
              </p:ext>
            </p:extLst>
          </p:nvPr>
        </p:nvGraphicFramePr>
        <p:xfrm>
          <a:off x="154004" y="224444"/>
          <a:ext cx="11906451" cy="6675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76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امنه ورهف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dirty="0">
                          <a:latin typeface="Sakkal Majalla" pitchFamily="2" charset="-78"/>
                          <a:cs typeface="Sakkal Majalla" pitchFamily="2" charset="-78"/>
                        </a:rPr>
                        <a:t>امنة ظافر </a:t>
                      </a:r>
                      <a:r>
                        <a:rPr lang="ar-SA" sz="1200" dirty="0">
                          <a:latin typeface="Sakkal Majalla" pitchFamily="2" charset="-78"/>
                          <a:cs typeface="Sakkal Majalla" pitchFamily="2" charset="-78"/>
                        </a:rPr>
                        <a:t>الكتبي- رهف العساف 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امساك القلم مسكة صحيحة</a:t>
                      </a: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.</a:t>
                      </a:r>
                      <a:endParaRPr lang="en-US" sz="1200" b="1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1121</a:t>
                      </a:r>
                      <a:r>
                        <a:rPr lang="ar-AE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8-9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متوسطة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endParaRPr lang="ar-AE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 </a:t>
                      </a:r>
                      <a:r>
                        <a:rPr lang="ar-SA" sz="1400" b="1" kern="120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SA" sz="1400" b="1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4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منزل الأصدقاء 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ذهب حمد مع أخته فاطمة إلى منزل الأصدقاء،  بعد أن لعبا الألعاب الشعبية في  ساحة المنزل قال حمد : بدأت أشعر بالحر لما </a:t>
                      </a:r>
                      <a:r>
                        <a:rPr lang="ar-AE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ندخل 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نلعب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داخل 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المنزل ؟، قال صديقه  : ولكن ما اللعبة التي سنلعبها ؟ وبعد تفكير طويل ، قالت فاطمة ؟ ما رأيكم بأن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نلعب </a:t>
                      </a:r>
                      <a:r>
                        <a:rPr lang="ar-SA" sz="1400" b="1" kern="1200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(X/O)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على 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الورق ؟ ، قال حمد بحزن :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لكن</a:t>
                      </a:r>
                      <a:r>
                        <a:rPr lang="ar-AE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لا 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استطيع أن أمسك القلم مسكة صحيحة، فقالت له فاطمة : لا تقل لا استطيع </a:t>
                      </a:r>
                      <a:r>
                        <a:rPr lang="ar-AE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 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قل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سأتعلم 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،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 تحزن 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يا حمد </a:t>
                      </a:r>
                      <a:r>
                        <a:rPr lang="ar-SA" sz="1400" b="1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سأعلمك </a:t>
                      </a:r>
                      <a:r>
                        <a:rPr lang="ar-SA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كيف تمسك القلم بطريقة صحيحة ، فرح حمد جدا لسماع ذلك وشكر اخته وقال متحمسا لنبدأ بالتعلم الان .</a:t>
                      </a: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مشاهدة الفيديو مسك القلم بطريقة صحيحة:  </a:t>
                      </a:r>
                      <a:r>
                        <a:rPr lang="en-US" sz="1200" dirty="0" smtClean="0">
                          <a:hlinkClick r:id="rId3"/>
                        </a:rPr>
                        <a:t>https://www.youtube.com/watch?v=I5TZwUzgOF8</a:t>
                      </a:r>
                      <a:endParaRPr lang="ar-SA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dirty="0" smtClean="0"/>
                        <a:t>  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400" b="1" u="sng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sng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يجب على المعلم يعطي الطالب تعليمات مسك القلم بطريقة صحيحة </a:t>
                      </a:r>
                    </a:p>
                    <a:p>
                      <a:pPr algn="r" rtl="1"/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اطلب من الطالب نسخ على الخطوط المنقطة  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ربط بالرياضيات- اطلب من الطالب نسخ الاشكال الهندسية المنقطة بالقلم بطريقة صحيحة 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ربط بالحيوانات– اطلب من الطالب نسخ الاشكال الحيوانات المنقطة بالقلم بطريقة صحيحة </a:t>
                      </a:r>
                    </a:p>
                    <a:p>
                      <a:pPr algn="r" rtl="1"/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 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ربط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بالسلوك – اطلب من الطالب يضع اشارة صحيحة على الاشياء مسك القلم بطريقة صحيحة واشارة خطا على الاشياء مسك القلم بطريقة خاطئة </a:t>
                      </a:r>
                    </a:p>
                    <a:p>
                      <a:pPr algn="r" rtl="1"/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6- </a:t>
                      </a:r>
                      <a:r>
                        <a:rPr lang="ar-SA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ربط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بمادة اخرى – على المعلم عمل الخطوط بأشكال مختلفة باستخدام شمع  ويطلب من الطالب ان يمسك القلم باليد اليمين واليسار  ويتابع الخطوط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23 August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161" y="318976"/>
            <a:ext cx="3968496" cy="419535"/>
          </a:xfrm>
        </p:spPr>
        <p:txBody>
          <a:bodyPr/>
          <a:lstStyle/>
          <a:p>
            <a:r>
              <a:rPr lang="ar-AE" dirty="0" smtClean="0"/>
              <a:t>4- نشاط اضافي: تطابق اشكال الهندسية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8194" name="Picture 2" descr="الاشكال الهندسية للاطفال للتلوي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"/>
          <a:stretch/>
        </p:blipFill>
        <p:spPr bwMode="auto">
          <a:xfrm>
            <a:off x="4455328" y="1063256"/>
            <a:ext cx="3247147" cy="422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6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39" y="304796"/>
            <a:ext cx="4832551" cy="832104"/>
          </a:xfrm>
        </p:spPr>
        <p:txBody>
          <a:bodyPr>
            <a:normAutofit/>
          </a:bodyPr>
          <a:lstStyle/>
          <a:p>
            <a:pPr algn="r" rtl="1"/>
            <a:r>
              <a:rPr lang="ar-AE" dirty="0" smtClean="0"/>
              <a:t>النشاط الفني: رسم الخطوط بالأرقام التي امامه  وثم يكون شكل الصورة ويلون داخل الحيز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3076" name="Picture 4" descr="https://scontent.ffjr1-4.fna.fbcdn.net/v/t1.0-9/13707619_567485833434289_421841128574770756_n.jpg?_nc_cat=107&amp;_nc_sid=cdbe9c&amp;_nc_ohc=e1XLZeCjU4QAX9WOlps&amp;_nc_ht=scontent.ffjr1-4.fna&amp;oh=939f5ec4d68f8325a1c74fa12f418168&amp;oe=5F523C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0" y="1629771"/>
            <a:ext cx="3294828" cy="33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54" y="2036799"/>
            <a:ext cx="3504111" cy="25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45" y="1802122"/>
            <a:ext cx="3076318" cy="283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60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40372" y="160338"/>
            <a:ext cx="3584795" cy="82391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sz="1400" dirty="0" smtClean="0"/>
              <a:t>1- </a:t>
            </a:r>
            <a:r>
              <a:rPr lang="en-US" sz="1400" dirty="0" smtClean="0"/>
              <a:t> </a:t>
            </a:r>
            <a:r>
              <a:rPr lang="ar-AE" sz="1400" dirty="0" smtClean="0"/>
              <a:t>تعليمات طريقة مسك القلم </a:t>
            </a:r>
            <a:endParaRPr lang="en-US" sz="1400" dirty="0"/>
          </a:p>
        </p:txBody>
      </p:sp>
      <p:pic>
        <p:nvPicPr>
          <p:cNvPr id="1026" name="Picture 2" descr="مهارات درس مسك القلم مادة التربية الأسرية صف أول ابتدائي الفصل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4762" r="2498" b="3270"/>
          <a:stretch/>
        </p:blipFill>
        <p:spPr bwMode="auto">
          <a:xfrm>
            <a:off x="574157" y="1189143"/>
            <a:ext cx="4411164" cy="36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zitonasase.ucoz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t="7520" r="1771" b="5500"/>
          <a:stretch/>
        </p:blipFill>
        <p:spPr bwMode="auto">
          <a:xfrm>
            <a:off x="5645887" y="1433693"/>
            <a:ext cx="5776523" cy="35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79491" y="0"/>
            <a:ext cx="7930055" cy="83305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AE" dirty="0" smtClean="0"/>
              <a:t>2- نسخ على الخطوط من اليمين الى اليسار</a:t>
            </a:r>
            <a:endParaRPr lang="en-US" dirty="0"/>
          </a:p>
        </p:txBody>
      </p:sp>
      <p:pic>
        <p:nvPicPr>
          <p:cNvPr id="5122" name="Picture 2" descr="تمارين مسك القلم. قسم تحضيري جنة الاطفال. - قسم التحضيري جنة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 b="6896"/>
          <a:stretch/>
        </p:blipFill>
        <p:spPr bwMode="auto">
          <a:xfrm flipH="1">
            <a:off x="1403497" y="1041991"/>
            <a:ext cx="3423684" cy="45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271909" y="1254642"/>
            <a:ext cx="5255061" cy="3955423"/>
            <a:chOff x="5271909" y="1254642"/>
            <a:chExt cx="5255061" cy="3955423"/>
          </a:xfrm>
        </p:grpSpPr>
        <p:pic>
          <p:nvPicPr>
            <p:cNvPr id="5128" name="Picture 8" descr="https://3.bp.blogspot.com/-45aOvZXXwHI/UhhuzIq6rnI/AAAAAAAACWs/Dk9py-JwuiI/s1600/%D8%A7%D9%84%D8%AE%D8%B7%D9%88%D8%A7%D8%AA+%D8%A7%D9%84%D8%A7%D9%88%D9%84-+%D9%81%D9%89-+%D8%AA%D8%B9%D9%84%D9%8A%D9%85+-%D8%A7%D9%84%D8%B7%D9%81%D9%84-+%D9%85%D8%B3%D9%83+-%D8%A7%D9%84%D9%82%D9%84%D9%85+-%D9%88%D8%A7%D9%84%D9%83%D8%AA%D8%A7%D8%A8%D8%A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71909" y="1254642"/>
              <a:ext cx="5255061" cy="3955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623532" y="1318438"/>
              <a:ext cx="2551814" cy="5209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AE" dirty="0" smtClean="0"/>
                <a:t>اين منزلي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210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529" y="0"/>
            <a:ext cx="3968496" cy="497630"/>
          </a:xfrm>
        </p:spPr>
        <p:txBody>
          <a:bodyPr/>
          <a:lstStyle/>
          <a:p>
            <a:r>
              <a:rPr lang="ar-AE" dirty="0" smtClean="0"/>
              <a:t>تابع –نسخ الخطوط من اليمين الى اليسار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6146" name="Picture 2" descr="https://3.bp.blogspot.com/--36leMXejUA/Uhht_-RI8lI/AAAAAAAACWo/E5BFlL7GXHg/s1600/%25D8%25B2%25D9%258A%25D8%25AC%25D8%25B2%25D8%25A7%25D8%25AC-%25D8%25AA%25D8%25B9%25D9%2584%25D9%258A%25D9%2585+-%25D8%25A7%25D9%2584%25D8%25A7%25D8%25B7%25D9%2581%25D8%25A7%25D9%2584-%25D8%25A7%25D9%2584%25D9%2583%25D8%25AA%25D8%25A7%25D8%25A8%25D9%25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6857" y="1072899"/>
            <a:ext cx="3703748" cy="43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0457" y="943169"/>
            <a:ext cx="4191441" cy="502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77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6" name="عنوان 9">
            <a:extLst>
              <a:ext uri="{FF2B5EF4-FFF2-40B4-BE49-F238E27FC236}">
                <a16:creationId xmlns:a16="http://schemas.microsoft.com/office/drawing/2014/main" id="{70C119D7-5EB0-0748-869D-BA1D1379CF78}"/>
              </a:ext>
            </a:extLst>
          </p:cNvPr>
          <p:cNvSpPr txBox="1">
            <a:spLocks/>
          </p:cNvSpPr>
          <p:nvPr/>
        </p:nvSpPr>
        <p:spPr>
          <a:xfrm>
            <a:off x="1787002" y="131161"/>
            <a:ext cx="7758605" cy="56504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rtl="1"/>
            <a:r>
              <a:rPr lang="ar-AE" dirty="0" smtClean="0"/>
              <a:t>3- نسخ بالقلم على الاشكال الهندسية المنقطة و يلون داخل الحيز </a:t>
            </a:r>
            <a:endParaRPr lang="ar-AE" dirty="0"/>
          </a:p>
        </p:txBody>
      </p:sp>
      <p:sp>
        <p:nvSpPr>
          <p:cNvPr id="2" name="Right Arrow 1"/>
          <p:cNvSpPr/>
          <p:nvPr/>
        </p:nvSpPr>
        <p:spPr>
          <a:xfrm>
            <a:off x="191385" y="829341"/>
            <a:ext cx="2753833" cy="1499190"/>
          </a:xfrm>
          <a:prstGeom prst="rightArrow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3337774" y="829341"/>
            <a:ext cx="2679404" cy="2083982"/>
          </a:xfrm>
          <a:prstGeom prst="irregularSeal1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15339" y="3211033"/>
            <a:ext cx="2062716" cy="1765004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519511" y="3141921"/>
            <a:ext cx="1998921" cy="1903227"/>
          </a:xfrm>
          <a:prstGeom prst="triangl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>
            <a:off x="6295688" y="1136762"/>
            <a:ext cx="2251672" cy="3062177"/>
          </a:xfrm>
          <a:prstGeom prst="blockArc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7708603" y="3476846"/>
            <a:ext cx="1935126" cy="1722474"/>
          </a:xfrm>
          <a:prstGeom prst="smileyFac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303026" y="3285463"/>
            <a:ext cx="2530549" cy="2381693"/>
          </a:xfrm>
          <a:prstGeom prst="diamond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12"/>
          <p:cNvSpPr/>
          <p:nvPr/>
        </p:nvSpPr>
        <p:spPr>
          <a:xfrm>
            <a:off x="9245007" y="1318439"/>
            <a:ext cx="2174360" cy="1594884"/>
          </a:xfrm>
          <a:prstGeom prst="flowChartDelay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760688" y="3072810"/>
            <a:ext cx="2275368" cy="2349794"/>
          </a:xfrm>
          <a:prstGeom prst="star5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2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0263" y="111273"/>
            <a:ext cx="7248525" cy="52069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sz="1600" dirty="0" smtClean="0"/>
              <a:t>4- نسخ بالقلم </a:t>
            </a:r>
            <a:r>
              <a:rPr lang="ar-AE" sz="1600" dirty="0"/>
              <a:t>على الاشكال </a:t>
            </a:r>
            <a:r>
              <a:rPr lang="ar-AE" sz="1600" dirty="0" smtClean="0"/>
              <a:t>الحيوانات المنقطة ويلون داخل الحيز</a:t>
            </a:r>
            <a:endParaRPr lang="en-US" sz="1600" dirty="0">
              <a:ea typeface="+mn-ea"/>
              <a:cs typeface="+mn-cs"/>
            </a:endParaRPr>
          </a:p>
        </p:txBody>
      </p:sp>
      <p:pic>
        <p:nvPicPr>
          <p:cNvPr id="4098" name="Picture 2" descr="https://1.bp.blogspot.com/-GpIFu1fHY3Q/Wb7mMQgPZOI/AAAAAAAAzGc/7Bz_4Z82Hv0FaQa8Ixxjp0WoxqHaxZU7gCLcBGAs/s1600/21462876_1537698586253598_80000808739100320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12" y="748931"/>
            <a:ext cx="7810621" cy="492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7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45781" y="298451"/>
            <a:ext cx="6096657" cy="132556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sz="1600" dirty="0" smtClean="0"/>
              <a:t>5- ضع اشارة (</a:t>
            </a:r>
            <a:r>
              <a:rPr lang="ar-AE" sz="1600" dirty="0" smtClean="0">
                <a:solidFill>
                  <a:srgbClr val="FF0000"/>
                </a:solidFill>
                <a:latin typeface="Arial"/>
                <a:cs typeface="Arial"/>
              </a:rPr>
              <a:t>√</a:t>
            </a:r>
            <a:r>
              <a:rPr lang="ar-AE" sz="1600" dirty="0" smtClean="0"/>
              <a:t>) على الصورة مسك القلم بطريقة صحيحة واشارة (</a:t>
            </a:r>
            <a:r>
              <a:rPr lang="ar-AE" sz="1600" dirty="0" smtClean="0">
                <a:solidFill>
                  <a:srgbClr val="FF0000"/>
                </a:solidFill>
                <a:latin typeface="Arial"/>
                <a:cs typeface="Arial"/>
              </a:rPr>
              <a:t>Ꭓ</a:t>
            </a:r>
            <a:r>
              <a:rPr lang="ar-AE" sz="1600" dirty="0" smtClean="0"/>
              <a:t>) على الصورة مسك القلم بطريقة خاطئة  </a:t>
            </a:r>
            <a:endParaRPr lang="en-US" sz="1600" dirty="0"/>
          </a:p>
        </p:txBody>
      </p:sp>
      <p:sp>
        <p:nvSpPr>
          <p:cNvPr id="2" name="AutoShape 5" descr="الإمساك بالقلم الرصاص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الإمساك بالقلم الرصاص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693" y="2489411"/>
            <a:ext cx="2770779" cy="181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74" y="2414602"/>
            <a:ext cx="2770779" cy="189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6" y="2318908"/>
            <a:ext cx="2770779" cy="189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7830" y="4305937"/>
            <a:ext cx="5841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500" dirty="0">
                <a:solidFill>
                  <a:srgbClr val="FF0000"/>
                </a:solidFill>
                <a:latin typeface="Arial"/>
              </a:rPr>
              <a:t>Ꭓ</a:t>
            </a:r>
            <a:endParaRPr lang="en-US" sz="2500" dirty="0"/>
          </a:p>
        </p:txBody>
      </p:sp>
      <p:sp>
        <p:nvSpPr>
          <p:cNvPr id="14" name="Rectangle 13"/>
          <p:cNvSpPr/>
          <p:nvPr/>
        </p:nvSpPr>
        <p:spPr>
          <a:xfrm>
            <a:off x="9344788" y="4318454"/>
            <a:ext cx="5841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500" dirty="0">
                <a:solidFill>
                  <a:srgbClr val="FF0000"/>
                </a:solidFill>
                <a:latin typeface="Arial"/>
              </a:rPr>
              <a:t>Ꭓ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2007017" y="4296708"/>
            <a:ext cx="5979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500" dirty="0">
                <a:solidFill>
                  <a:srgbClr val="FF0000"/>
                </a:solidFill>
                <a:latin typeface="Arial"/>
              </a:rPr>
              <a:t>√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2252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714" y="236017"/>
            <a:ext cx="3968496" cy="832104"/>
          </a:xfrm>
        </p:spPr>
        <p:txBody>
          <a:bodyPr/>
          <a:lstStyle/>
          <a:p>
            <a:pPr algn="ctr"/>
            <a:r>
              <a:rPr lang="ar-AE" dirty="0" smtClean="0"/>
              <a:t>6-يحدد الخطوط  داخل الشمع باستخدام اليد اليمين واليسار معا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56" y="1671748"/>
            <a:ext cx="61055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81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95845"/>
              </p:ext>
            </p:extLst>
          </p:nvPr>
        </p:nvGraphicFramePr>
        <p:xfrm>
          <a:off x="180109" y="165333"/>
          <a:ext cx="11804073" cy="4798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2295">
                <a:tc>
                  <a:txBody>
                    <a:bodyPr/>
                    <a:lstStyle/>
                    <a:p>
                      <a:pPr algn="r" rtl="1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AE" sz="12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الحصة الدراسية: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الهدف الرئيسي:  -أن يستطيع الطالب </a:t>
                      </a:r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مسك القلم</a:t>
                      </a:r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                               -ان </a:t>
                      </a:r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ينسخ الطالب على اشكال الخطوط  المنقطة </a:t>
                      </a:r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itchFamily="2" charset="-78"/>
                          <a:cs typeface="Sakkal Majalla" pitchFamily="2" charset="-78"/>
                        </a:rPr>
                        <a:t>                                </a:t>
                      </a:r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endParaRPr lang="ar-AE" sz="1200" b="1" u="none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في كتاب دليل  الطالب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تشغيل الفيديو الخاص بالدرس في كتاب دليل الطالب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تنفيذ التمارين والأنشطة الصفية في كتاب دليل الطالب. </a:t>
                      </a:r>
                      <a:endParaRPr lang="ar-AE" sz="1200" b="1" u="none" kern="1200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نشاط اضافي : يطلب المعلم من الطالب ان يطابق الاشياء بخط مستقيم </a:t>
                      </a: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الرياضي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على المعلم وضع مجموعة من الاقلام  الملونة على الطاولة ويطلب من الطالب الالتقاط اسرع  و يرسم بالورقة خط مستقيم  </a:t>
                      </a:r>
                      <a:endParaRPr lang="ar-SA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sng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النشاط الفني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: </a:t>
                      </a: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على الطالب رسم على</a:t>
                      </a:r>
                      <a:r>
                        <a:rPr lang="ar-AE" sz="1200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الارقام </a:t>
                      </a:r>
                      <a:r>
                        <a:rPr lang="ar-AE" sz="1200" b="1" dirty="0" smtClean="0">
                          <a:latin typeface="Sakkal Majalla" pitchFamily="2" charset="-78"/>
                          <a:cs typeface="Sakkal Majalla" pitchFamily="2" charset="-78"/>
                        </a:rPr>
                        <a:t>ويشكل صورة </a:t>
                      </a:r>
                      <a:endParaRPr lang="ar-AE" sz="1200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نشاط موسيقي</a:t>
                      </a:r>
                      <a:r>
                        <a:rPr lang="ar-AE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:</a:t>
                      </a:r>
                      <a:r>
                        <a:rPr lang="ar-SA" sz="1200" b="1" u="sng" kern="1200" baseline="0" dirty="0">
                          <a:solidFill>
                            <a:srgbClr val="FF0000"/>
                          </a:solidFill>
                          <a:latin typeface="Sakkal Majalla" pitchFamily="2" charset="-78"/>
                          <a:ea typeface="+mn-ea"/>
                          <a:cs typeface="Sakkal Majalla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سماع انشودة عن القلم   (</a:t>
                      </a:r>
                      <a:r>
                        <a:rPr lang="en-US" sz="1200" dirty="0" smtClean="0">
                          <a:hlinkClick r:id="rId3"/>
                        </a:rPr>
                        <a:t>https://www.youtube.com/watch?v=ghXZ82jX5gs</a:t>
                      </a:r>
                      <a:r>
                        <a:rPr lang="ar-AE" sz="1200" b="1" u="none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)</a:t>
                      </a:r>
                      <a:endParaRPr lang="ar-SA" sz="1200" b="1" u="sng" baseline="0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 من </a:t>
                      </a:r>
                      <a:r>
                        <a:rPr lang="ar-AE" sz="1200" b="1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الاسره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على الطالب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تدريب مسك القلم بطريقة صحيحة ونسخ الاشياء المنقطة فقط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 ضع اشارة صحيحة واشارة خاطئة على مسك القلم  باستخدام البوربوينت في كتاب دليل الطالب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مشاهده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فيديو  على سمارت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بورد في كتاب دليل الطالب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يستطيع الطالب مسك القلم بطريقة صحيحة                                                الجيد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ينسخ الطالب على الاشياء المنقطة بدون اخطاء               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مرتفع: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يطابق الخطوط او اشكال  بطريقة صحيحة + ان يلون الطالب داخل الحيز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23 August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860e916-1933-4f54-bf75-902e7a9d18bb"/>
    <ds:schemaRef ds:uri="c1803469-1359-4921-b8b2-4aa11e6de6e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1803469-1359-4921-b8b2-4aa11e6de6e4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571</Words>
  <Application>Microsoft Office PowerPoint</Application>
  <PresentationFormat>Widescreen</PresentationFormat>
  <Paragraphs>80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Times New Roman</vt:lpstr>
      <vt:lpstr>1_Office Theme</vt:lpstr>
      <vt:lpstr>PowerPoint Presentation</vt:lpstr>
      <vt:lpstr>PowerPoint Presentation</vt:lpstr>
      <vt:lpstr>PowerPoint Presentation</vt:lpstr>
      <vt:lpstr>تابع –نسخ الخطوط من اليمين الى اليسار</vt:lpstr>
      <vt:lpstr>PowerPoint Presentation</vt:lpstr>
      <vt:lpstr>PowerPoint Presentation</vt:lpstr>
      <vt:lpstr>PowerPoint Presentation</vt:lpstr>
      <vt:lpstr>6-يحدد الخطوط  داخل الشمع باستخدام اليد اليمين واليسار معا</vt:lpstr>
      <vt:lpstr>PowerPoint Presentation</vt:lpstr>
      <vt:lpstr>4- نشاط اضافي: تطابق اشكال الهندسية </vt:lpstr>
      <vt:lpstr>النشاط الفني: رسم الخطوط بالأرقام التي امامه  وثم يكون شكل الصورة ويلون داخل الحيز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51</cp:revision>
  <dcterms:created xsi:type="dcterms:W3CDTF">2020-07-26T19:33:45Z</dcterms:created>
  <dcterms:modified xsi:type="dcterms:W3CDTF">2020-08-23T13:55:16Z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