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67" r:id="rId6"/>
    <p:sldId id="257" r:id="rId7"/>
    <p:sldId id="262" r:id="rId8"/>
    <p:sldId id="264" r:id="rId9"/>
    <p:sldId id="270" r:id="rId10"/>
    <p:sldId id="27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23 August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23 August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23 August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23 August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_5cRJtQYU&amp;t=8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UhCphKQQ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فك أجزاء لعبة و تركيبها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687866">
            <a:off x="8833754" y="5292025"/>
            <a:ext cx="2377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ea typeface="+mj-ea"/>
              </a:rPr>
              <a:t>ا / دينا وفيق محمد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779" r="11493" b="9145"/>
          <a:stretch/>
        </p:blipFill>
        <p:spPr>
          <a:xfrm>
            <a:off x="0" y="1111623"/>
            <a:ext cx="6221505" cy="5235389"/>
          </a:xfr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172019"/>
              </p:ext>
            </p:extLst>
          </p:nvPr>
        </p:nvGraphicFramePr>
        <p:xfrm>
          <a:off x="154004" y="224444"/>
          <a:ext cx="11906451" cy="6512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ا/ دينا وفيق محمد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فك</a:t>
                      </a:r>
                      <a:r>
                        <a:rPr lang="ar-EG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أجزاء لعبة و تركيبها </a:t>
                      </a:r>
                      <a:endParaRPr lang="en-US" sz="12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1130</a:t>
                      </a:r>
                      <a:r>
                        <a:rPr lang="ar-AE" sz="12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en-US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9 / 10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</a:t>
                      </a:r>
                      <a:r>
                        <a:rPr lang="ar-AE" sz="1200" b="1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متوسطة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لعبتى المفضلة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فى المساء جلس الصديقان حمد و خليفة  فى حديقة المنزل و اخذوا بعض الالعاب المفضلة لديهم من غرفة حمد , فقال خليفة :انا احب اللعب  بالمرجيحة  كثير ا    , فتلك لعبتى المفضلة , و سأل حمد عن  ما يحب   . فرد حمد قائلا :  لماذا لا تلعب بشىء مفيد لتنمية ذكائك ؟! فأنا  أحب  تجميع و تركيب العاب  السيارات و  اقرأ  كثيرا عنها  , فانها هوايتى المفضلة لذلك والدى يشترى  لى كثيرا  سيارات , و  يساعدنى  فى فكها و إعادة  تركيبها حتى اتعلمها جيدا , و اتمكن من فكها و تركيبها بمفردى , فما رأيك يا خليفة ان اعلمك ؟ فرد خليفة :  كلامك صحيح  يا حمد , فتلك الالعاب تنمى  الذكاء , و مفيدة لعقولنا  , فانا اريد ان نعلمها لى , فى الصباح نبدا اللعب سويا بتلك الالعاب 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أنشطة لتنمية  الحركات الدقيقة للطلاب من خلال فتح و غلق البراغى البلاستيكية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بعض انشطة فك و التركيب كالبازل 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2284550"/>
            <a:ext cx="421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فك أجزاء لعبة و تركيبها</a:t>
            </a:r>
            <a:r>
              <a:rPr kumimoji="0" lang="ar-EG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404" y="2859559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44628"/>
            <a:ext cx="1759748" cy="157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64" y="4844629"/>
            <a:ext cx="2143125" cy="15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400782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فك أجزاء لعبة و تركيبها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فيديوهات ف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ى  فك بعض الالعاب و تركيبها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عدة انشطة لتنمية المهارات الادراكية للطلاب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6012" y="3412156"/>
            <a:ext cx="24645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فيديو تعليمى لفك و تركيب شاحنة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38684" y="3897767"/>
            <a:ext cx="4923289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093" y="4044624"/>
            <a:ext cx="47244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>
                <a:hlinkClick r:id="rId3"/>
              </a:rPr>
              <a:t>https://www.youtube.com/watch?v=bH_5cRJtQYU&amp;t=8s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23 August 2020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6" y="1325880"/>
            <a:ext cx="2997604" cy="23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18380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من فك و تركيب لعبة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الطالب على التعامل مع </a:t>
                      </a:r>
                      <a:r>
                        <a:rPr kumimoji="0" lang="ar-EG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فك و تركيب الاشياء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انشطه لتدريب الحركات الدقيقة القبضة الخماسية فتح وغلق البراغي البلاستيكية</a:t>
                      </a:r>
                      <a:endParaRPr kumimoji="0" lang="ar-EG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فتح وغلق احجام متنوعه من الزجاجات الفارغة</a:t>
                      </a:r>
                      <a:endParaRPr kumimoji="0" lang="ar-EG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مجسمات أمام الطالب</a:t>
                      </a: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لنماذج فتح وغلق الاشياء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بالمشي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وتخطي الحواجز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رمي الكرات داخل سلة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بتقليد المعلم بعمل شكل من الصلصال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بالضرب على الطبل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بتحريك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الدف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بعض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الانشطة لتنمية المهارات الادراكية و الحركية للطلاب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بعض الالعاب الالكترونية كالبازل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بفتح و غلق براغى بلاستيكية    /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فك و تركيب لعبة من اربع قطع       /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يتمكن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فك و تركيب لعبة كبيرة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09901" y="4787077"/>
            <a:ext cx="3507741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انشودة لعبة و لعبة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14950" y="5330098"/>
            <a:ext cx="5419725" cy="33428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>
                <a:hlinkClick r:id="rId3"/>
              </a:rPr>
              <a:t>https://www.youtube.com/watch?v=GWUhCphKQQE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4907641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</a:t>
            </a:r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عندى سلة ألعاب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49635" y="3786863"/>
            <a:ext cx="5504376" cy="6807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edia Placeholder 5"/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639418" y="3938240"/>
            <a:ext cx="4724809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242" t="25033" r="11562" b="42930"/>
          <a:stretch/>
        </p:blipFill>
        <p:spPr>
          <a:xfrm>
            <a:off x="3249635" y="647700"/>
            <a:ext cx="5504376" cy="28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  لتنمية المهارات الحركية و الذهنية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1346" r="8278" b="19378"/>
          <a:stretch/>
        </p:blipFill>
        <p:spPr>
          <a:xfrm>
            <a:off x="1512918" y="3034144"/>
            <a:ext cx="2154371" cy="1469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4"/>
          <a:stretch/>
        </p:blipFill>
        <p:spPr>
          <a:xfrm>
            <a:off x="3895552" y="3034144"/>
            <a:ext cx="2455372" cy="146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261"/>
          <a:stretch/>
        </p:blipFill>
        <p:spPr>
          <a:xfrm>
            <a:off x="6579187" y="3034144"/>
            <a:ext cx="2319251" cy="1469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01" y="3034144"/>
            <a:ext cx="2227099" cy="14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c1803469-1359-4921-b8b2-4aa11e6de6e4"/>
    <ds:schemaRef ds:uri="http://purl.org/dc/elements/1.1/"/>
    <ds:schemaRef ds:uri="0860e916-1933-4f54-bf75-902e7a9d18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457</Words>
  <Application>Microsoft Office PowerPoint</Application>
  <PresentationFormat>Widescreen</PresentationFormat>
  <Paragraphs>110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فك أجزاء لعبة و تركيبها </vt:lpstr>
      <vt:lpstr>PowerPoint Presentation</vt:lpstr>
      <vt:lpstr>PowerPoint Presentation</vt:lpstr>
      <vt:lpstr>PowerPoint Presentation</vt:lpstr>
      <vt:lpstr>انشودة عندى سلة ألعاب</vt:lpstr>
      <vt:lpstr>انشطة  لتنمية المهارات الحركية و الذهنية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45</cp:revision>
  <dcterms:created xsi:type="dcterms:W3CDTF">2020-07-26T19:33:45Z</dcterms:created>
  <dcterms:modified xsi:type="dcterms:W3CDTF">2020-08-23T14:08:32Z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