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67" r:id="rId6"/>
    <p:sldId id="257" r:id="rId7"/>
    <p:sldId id="258" r:id="rId8"/>
    <p:sldId id="287" r:id="rId9"/>
    <p:sldId id="296" r:id="rId10"/>
    <p:sldId id="294" r:id="rId11"/>
    <p:sldId id="264" r:id="rId12"/>
    <p:sldId id="278" r:id="rId13"/>
    <p:sldId id="293" r:id="rId14"/>
    <p:sldId id="288" r:id="rId15"/>
    <p:sldId id="290" r:id="rId16"/>
    <p:sldId id="291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2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34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ingalongsidewildlife.com/2012_09_01_archive.html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LaIBgvzI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LaIBgvzI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 حل المتاهات المعقدة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72097" y="5266975"/>
            <a:ext cx="224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وفاء بخيت بولس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 anchor="b"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فنى عمل سيارات للسير فى المتاهات .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J.OSSORIO PAPERCRAFT: Papercraft recortable de un autobús de escuela ama...">
            <a:extLst>
              <a:ext uri="{FF2B5EF4-FFF2-40B4-BE49-F238E27FC236}">
                <a16:creationId xmlns:a16="http://schemas.microsoft.com/office/drawing/2014/main" id="{3C445A12-7EF2-4D75-816B-B96D66FF6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60" y="1594401"/>
            <a:ext cx="2247900" cy="3918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 ">
            <a:extLst>
              <a:ext uri="{FF2B5EF4-FFF2-40B4-BE49-F238E27FC236}">
                <a16:creationId xmlns:a16="http://schemas.microsoft.com/office/drawing/2014/main" id="{46F3AAD6-A254-4F46-8150-606AD7FBC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111" y="1594400"/>
            <a:ext cx="2247900" cy="3918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IY trucks from diaper boxes - how fun for tots!">
            <a:extLst>
              <a:ext uri="{FF2B5EF4-FFF2-40B4-BE49-F238E27FC236}">
                <a16:creationId xmlns:a16="http://schemas.microsoft.com/office/drawing/2014/main" id="{D4229ADD-4C3A-4269-9019-FC780FCCE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809" y="1594402"/>
            <a:ext cx="2541933" cy="3918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3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حل المتاهات المعقدة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 ">
            <a:extLst>
              <a:ext uri="{FF2B5EF4-FFF2-40B4-BE49-F238E27FC236}">
                <a16:creationId xmlns:a16="http://schemas.microsoft.com/office/drawing/2014/main" id="{AF7F2886-DD52-4E87-A260-3BC296F1C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027" y="1514473"/>
            <a:ext cx="4518990" cy="42502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ayvanlar Eğlenceli Çizgi Çalışmaları | En Güzel Labirent Etkinlikleri">
            <a:extLst>
              <a:ext uri="{FF2B5EF4-FFF2-40B4-BE49-F238E27FC236}">
                <a16:creationId xmlns:a16="http://schemas.microsoft.com/office/drawing/2014/main" id="{7E5DE28E-76E3-4EA3-B2E2-17FCF41D7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04" y="1514474"/>
            <a:ext cx="4227445" cy="42502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48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حل المتاهات المعقدة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 ">
            <a:extLst>
              <a:ext uri="{FF2B5EF4-FFF2-40B4-BE49-F238E27FC236}">
                <a16:creationId xmlns:a16="http://schemas.microsoft.com/office/drawing/2014/main" id="{C976BAEB-5B6E-41DF-8FB3-E149030DB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257" y="1417981"/>
            <a:ext cx="2994990" cy="4537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lansa educativa labirint 4">
            <a:extLst>
              <a:ext uri="{FF2B5EF4-FFF2-40B4-BE49-F238E27FC236}">
                <a16:creationId xmlns:a16="http://schemas.microsoft.com/office/drawing/2014/main" id="{4ED1D3AD-CCBB-4B9F-91D3-83F3F0B49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096" y="1417981"/>
            <a:ext cx="2411893" cy="4537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سهلها تسهل على قولتهم ولدي مستانس عالمغناطيس وكل مره احاول اطلع فكره حلوه تخليه يستخدمه بطريقه غير">
            <a:extLst>
              <a:ext uri="{FF2B5EF4-FFF2-40B4-BE49-F238E27FC236}">
                <a16:creationId xmlns:a16="http://schemas.microsoft.com/office/drawing/2014/main" id="{BFFAD312-A88E-4606-BF66-3C2AD2BB3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129" y="1417981"/>
            <a:ext cx="3482837" cy="4537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2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حل المتاهات المعقدة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أوراق عمل قابلة للطباعة للأطفال متاهات 9">
            <a:extLst>
              <a:ext uri="{FF2B5EF4-FFF2-40B4-BE49-F238E27FC236}">
                <a16:creationId xmlns:a16="http://schemas.microsoft.com/office/drawing/2014/main" id="{CF401A46-E1C3-4A5C-87A4-3007BA8C8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49" y="1219200"/>
            <a:ext cx="3164785" cy="5009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">
            <a:extLst>
              <a:ext uri="{FF2B5EF4-FFF2-40B4-BE49-F238E27FC236}">
                <a16:creationId xmlns:a16="http://schemas.microsoft.com/office/drawing/2014/main" id="{F8A3280B-D960-41AD-8759-F57C876EA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2"/>
          <a:stretch/>
        </p:blipFill>
        <p:spPr bwMode="auto">
          <a:xfrm>
            <a:off x="1333498" y="1219200"/>
            <a:ext cx="3530050" cy="5009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كتاب أنشطة سوبر لطيف للفتيات #Mazes #WordSearch #Coloring #Dot to Dot والمزيد الآن على Amazon">
            <a:extLst>
              <a:ext uri="{FF2B5EF4-FFF2-40B4-BE49-F238E27FC236}">
                <a16:creationId xmlns:a16="http://schemas.microsoft.com/office/drawing/2014/main" id="{37B30D4F-92DD-4B14-98EB-328FA9EF5A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40"/>
          <a:stretch/>
        </p:blipFill>
        <p:spPr bwMode="auto">
          <a:xfrm>
            <a:off x="8384765" y="1219199"/>
            <a:ext cx="2743200" cy="5009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6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73686"/>
              </p:ext>
            </p:extLst>
          </p:nvPr>
        </p:nvGraphicFramePr>
        <p:xfrm>
          <a:off x="154004" y="220749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وفاء بخيت بولس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المتاهات </a:t>
                      </a:r>
                      <a:r>
                        <a:rPr lang="ar-EG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المعقدة</a:t>
                      </a:r>
                      <a:endParaRPr lang="en-US" sz="120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1138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10-11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المتاهات المعقدة.</a:t>
                      </a: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الارنب العنيد 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كان هناك أرنبا صغيرًا ، أصغر فرد فى عائلتة الكبيرة. كان منزله في غابة قديمة ، حيث كانت الأشجار عالية جدًا ، ونمت الأزهار البرية بكثرة. أعطته والدته أن يفهم أنه لا يجب أن يبتعد عنها ، لئلا يضيع ، ولا يتمكن من العثور عليها.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لكن الأرنب كان عنيدًا. كان يعتقد أن والدته كانت حذرة للغاية ؛ وهكذا ، ذات يوم ، عندما لم يكن أحد يراقبه ، انزلق بعيدًا عنها ، وجلس وسط العشب ، تحت شجرة زان عالية.</a:t>
                      </a:r>
                    </a:p>
                    <a:p>
                      <a:pPr algn="r"/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وأخذت  والدته تناديه ، لكنه لم ينتبه إلى صوتها. كان يومًا صيفيًا دافئًا ، ونام. وسرعان ما أذهله صوت نباح الكلاب. استيقظ ، آه ، كم كان خائفًا!</a:t>
                      </a:r>
                      <a:b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لحسن الحظ بالنسبة له ، لم تأت الكلاب حيث كان رابضًا ؛ لأن أسيادهم كانوا يصطادون الطيور لا الأرانب. اعتقد باني أن أفضل شيء يمكنه فعله الآن هو العودة إلى والدته  وأخواته بأسرع ما يمكن.</a:t>
                      </a:r>
                      <a:b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لكن لم يكن من السهل العثور عليهم مرة أخرى. ما إن دخل في الطريق المفتوح حتى شاهدته مجموعة من الأولاد ؛ وفي الحال كان من أيديهم وابل من الحجارة. لحسن الحظ لم يصب بالحجارة.</a:t>
                      </a:r>
                    </a:p>
                    <a:p>
                      <a:pPr algn="r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لكنه لم يقطع خطوات أبعد عندما أطلق رجل مسلح النار عليه. لحسن الحظ أخطأ الرجل هدفه ، وذهبت الطلقة إلى بعض الشجيرات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بعد أن نجا من هذا الخطر الجديد ، قفز الأرنب بسرعة فوق العشب العالي ، حتى وصل إلى جذع شجرة ساقط. هنا كان يأمل أن يجد والدته ؛ لكن آه! لم يكن هناك أي أثر يمكن رؤيته. جاء الليل. وكان على الأرنب المسكين الاستلقاء وحده والذهاب للنوم.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لكن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أمطرت بغزارة في صباح اليوم التالي. وتسلل الأرنب إلى جذع الشجرة الأجوف ، حيث يمكنه الدفء والجفاف. ولكن قبل الظهر طلعت الشمس بشكل جميل. وكان الأرنب الصغير جائعًا جدًا ونفد.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أول ما رآه هو والدته وبقية أفراد الأسرة يتناولون العشاء. أوه ، كم كان سعيدا! لم تأنبه والدته ، بل أعطته الكثير ليأكل ؛ وقرر أنه لن يهرب مرة أخرى من أمه 0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8C0F2F-46A7-4F51-B39F-6B38ACFC5B90}"/>
              </a:ext>
            </a:extLst>
          </p:cNvPr>
          <p:cNvSpPr txBox="1"/>
          <p:nvPr/>
        </p:nvSpPr>
        <p:spPr>
          <a:xfrm rot="399397">
            <a:off x="6875724" y="5569751"/>
            <a:ext cx="109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www.livingalongsidewildlife.com/2012_09_01_archive.html"/>
              </a:rPr>
              <a:t>This Photo</a:t>
            </a:r>
            <a:r>
              <a:rPr lang="en-US" sz="900" dirty="0"/>
              <a:t> by Unknown Author is licensed under CC BY-NC-ND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674D7470-F45F-4756-AE10-1D3446AE2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447" y="3895683"/>
            <a:ext cx="2569873" cy="2643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296EF43-3B9A-417D-AC2F-254CD8A92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555" y="3895681"/>
            <a:ext cx="2335549" cy="2643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5EB2570E-B6CA-4F67-AC57-7E6EAE14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395" y="3895681"/>
            <a:ext cx="2226415" cy="2643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970BDEF9-9AE7-4FC4-8732-4A8503328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9" y="3895683"/>
            <a:ext cx="2689773" cy="2643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64107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حل المتاهات المعقدة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نشاط حل المتاهة 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التدريب على مهارة حل المشكلات: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)تساعد المتاهة الطفل على إعمال العمليات التنفيذية في المخ 0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Executive Functioning )  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مثل التخطيط و العصف الذهني للعديد من الاستراتيجيات المختلفة لحل نفس المشكلة مثل حل المتاهة من البداية إلى النهاية او العكس.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تدريب و تقوية العضلات الدقيقة: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 ذلك لأن المتاهة تحتاج لتحكم و دقة في استخدام القلم و الإمساك به أثناء رسم الطريق داخل المتاهة دون لمس الخط الخارجي أو الخروج عنه. و يمكنك متابعة تقدم طفلك في تحكمه من خلال قلة اخطائه مع الوقت في الخروج عن الطريق المحدد.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 هذه المهارة تساعده لاحقا في المهارات الكتابية في كتابة الحروف و غيرها و التحكم في شكل الخط.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تنمية المهارات البصرية: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يحتاج الطفل أثناء حله للمتاهة لعمل مسح بصري لصورة المتاهة كاملة بعينيه حتى يستطيع إيجاد الحل و الطريق الصحيح. 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 هذه المهارة تساعده لاحقا في القراءة و الكتابة عند تحريك عينيه على الورقة من اليمين إلى اليسار أو العكس.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الثقة بالنفس: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عندما يقوم الطفل بحل المتاهة فهو يرى نجاحه و تزيد ثقته بنفسه، لذلك يجب التدرج معه بتقديم أبسط أنواع المتهات حتى يرى نجاحا سريعا يشجعه على الإكمال في المستويات الأعلى بالتدريج.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997148" y="5929922"/>
            <a:ext cx="3712704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5443" y="6164779"/>
            <a:ext cx="336084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10" descr="11">
            <a:extLst>
              <a:ext uri="{FF2B5EF4-FFF2-40B4-BE49-F238E27FC236}">
                <a16:creationId xmlns:a16="http://schemas.microsoft.com/office/drawing/2014/main" id="{636FE67D-90B8-4188-A2C1-A5CA94BF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2" y="3710609"/>
            <a:ext cx="3637039" cy="2884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ğlenceli resimlerle labirent etkinlikleri (10)">
            <a:extLst>
              <a:ext uri="{FF2B5EF4-FFF2-40B4-BE49-F238E27FC236}">
                <a16:creationId xmlns:a16="http://schemas.microsoft.com/office/drawing/2014/main" id="{61EF3C65-26E5-4BF0-B8CE-D0B04DF4F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190" y="3710609"/>
            <a:ext cx="2570923" cy="2884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08008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 حل المتاهات المعقدة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أنشطة  تحفيزية تساعد و تدعم مهارات الطفل لحل المتاهات:</a:t>
                      </a:r>
                      <a:endParaRPr lang="en-US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أشكال بخطوط متقطعة ( نقاط) على الورق و تطلب من الطفل أن يصل بين النقاط لإكمال الشكل.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بلون معين ثم تعطي الطفل لون مختلف و تطلب منه ان يرسم فوق الخط المرسوم. و سوف يستمتع الطفل بتغيير اللون أثناء كتابته </a:t>
                      </a: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عليه بلون مختلف ( مثال: إن رسمت الخطوط باللون الأصفر و اعطيته قلم تحديد وردي فسيتحول الخط للون البرتقالي و هكذا).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تلوين رسومات ذات مساحات واسعة و خطوط خارجية واضحة و عريضة.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الطفل دائما على الضغط على القلم بشكل مناسب على الورقة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لأن الضغط بشدة على القلم سوف يرهق يديه.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و الضغط الضعيف بالقلم على الورقة سوف ينتج عنه خطوط غير جيدة و متزعزعة.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الكتابة بالأصبع على أسطح مختلفة: مرآة الحمام مغطاة بالبخار، زجاج السيارة المغطى بالبخار، الرمل و غيرها.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" اجعل الطفل دائما يستخدم إصبع السبابة في اليد التي يستخدمها" </a:t>
                      </a:r>
                      <a:endParaRPr lang="ar-EG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تقديم النشاط:</a:t>
                      </a:r>
                      <a:endParaRPr lang="ar-EG" sz="12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هذا التدرج الذي سأتبعه و هو اجتهاد شخصي يحتمل الصواب أو الخطأ و الاهم منه هو ملاحظة الطفل و اتباع احتياجاته و تقدمه</a:t>
                      </a:r>
                      <a:endParaRPr lang="en-US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من النشاط في البداية هو تمكن الطفل من السير عبر الممرات دون لمس الخطوط الخارجية لها. فنبدأ بمتاهات مستقيمة و بسيطة مجرد توصل بين </a:t>
                      </a: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صورتين بشكل مستقيم ثم متعرج و هكذا و تكون ممراتها واسعة.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بعد ذلك يمكنا تقديم متاهات ذات مسار أطول، أضيق و ذو انحناءات أكثر و لكن بشكل تدريجي أيضا.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بعد ذلك نقوم بتقديم متاهات بها أكثر من طريق حتى نبدأ العمل على مهارات حل المشكلات و إيجاد الحل أولا: طرق غير متداخلة ثم طرق متداخلة.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2" name="Picture 2" descr="المتاهة L2-05">
            <a:extLst>
              <a:ext uri="{FF2B5EF4-FFF2-40B4-BE49-F238E27FC236}">
                <a16:creationId xmlns:a16="http://schemas.microsoft.com/office/drawing/2014/main" id="{FB5E70DA-DCB5-4995-9D70-4F2642725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" y="1382816"/>
            <a:ext cx="3776870" cy="4785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5287" y="201391"/>
          <a:ext cx="11755944" cy="6602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 حل المتاهات المعقدة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أنشطة  تحفيزية تساعد و تدعم مهارات الطفل لحل المتاهات:</a:t>
                      </a:r>
                      <a:endParaRPr lang="en-US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أشكال بخطوط متقطعة ( نقاط) على الورق و تطلب من الطفل أن يصل بين النقاط لإكمال الشكل.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بلون معين ثم تعطي الطفل لون مختلف و تطلب منه ان يرسم فوق الخط المرسوم. و سوف يستمتع الطفل بتغيير اللون أثناء كتابته </a:t>
                      </a: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عليه بلون مختلف ( مثال: إن رسمت الخطوط باللون الأصفر و اعطيته قلم تحديد وردي فسيتحول الخط للون البرتقالي و هكذا).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تلوين رسومات ذات مساحات واسعة و خطوط خارجية واضحة و عريضة.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الطفل دائما على الضغط على القلم بشكل مناسب على الورقة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لأن الضغط بشدة على القلم سوف يرهق يديه.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و الضغط الضعيف بالقلم على الورقة سوف ينتج عنه خطوط غير جيدة و متزعزعة.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الكتابة بالأصبع على أسطح مختلفة: مرآة الحمام مغطاة بالبخار، زجاج السيارة المغطى بالبخار، الرمل و غيرها.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" اجعل الطفل دائما يستخدم إصبع السبابة في اليد التي يستخدمها" </a:t>
                      </a:r>
                      <a:endParaRPr lang="ar-EG" sz="16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endParaRPr lang="ar-EG" sz="12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أن نقسم حل المتاهة إلى خطوات مختلفة: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يبدأ الطفل بحل المتاهة بإصبعه.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يقوم بحل المتاهة بقلم رصاص.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يقوم بحلها مرة أخرى بقلم ثابت.</a:t>
                      </a: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ذكر الطفل دائما أن يرسم ببطء في الكتابة حتى يزيد تحكمه في مسك القلم و الكتابة بدقة.</a:t>
                      </a:r>
                      <a:endParaRPr lang="ar-EG" sz="1200" b="0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طباعة أكثر من نسخة لنفس المتاهة و ذلك حتى تتيح له الفرصة من تكرارها لتثبيت و ثقل المهارات المكتسبة لديه.</a:t>
                      </a:r>
                    </a:p>
                    <a:p>
                      <a:pPr algn="r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أو يمكن طباعتها و تغليفها بالتغليف الحراري فيمكنك الرسم عليها و المسح عدد لا نهائي من المرات).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فيتيح ذلك للطفل حل نفس المتاهة ثلاث مرات متتالية مما يتيح له ثقل المهارات المكتسبة من حل المتاهة.</a:t>
                      </a:r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كما أنه في البداية أثناء استخدام إصبعه نتيح له الفرصة لفهم المغزي من هذا النشاط و أنه يجب عليه تجنب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الخروج عن الخطوط الخارجية للممر قبل الانتقال لمرحلة إمساك القلم.</a:t>
                      </a:r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4" name="Picture 2" descr=" ">
            <a:extLst>
              <a:ext uri="{FF2B5EF4-FFF2-40B4-BE49-F238E27FC236}">
                <a16:creationId xmlns:a16="http://schemas.microsoft.com/office/drawing/2014/main" id="{C654F684-DCEB-4039-8C6E-F22BE15489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" b="6457"/>
          <a:stretch/>
        </p:blipFill>
        <p:spPr bwMode="auto">
          <a:xfrm>
            <a:off x="424069" y="1338469"/>
            <a:ext cx="4333462" cy="5017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6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حل المتاهات المعقدة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algn="r"/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الفنى </a:t>
                      </a: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متاهة الخرز":</a:t>
                      </a:r>
                      <a:endParaRPr lang="ar-EG" sz="1200" b="0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هي عبارة عن لعبة خشبية أو بلاستيكية بها العديد من المسارات المرتبطة بالقاعدة و متداخلة و كل مسار به عدد من الخرز يمكن للطفل تحريكه.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أهميتها:</a:t>
                      </a:r>
                      <a:endParaRPr lang="ar-EG" sz="1200" b="0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يساعد هذا النشاط على تقوية العضلات الدقيقة و الكبيرة عند الأطفال و زيادة التركيز و التآزر العضلي والبصري و غيرها من المهارات.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مستواياتها:</a:t>
                      </a:r>
                      <a:endParaRPr lang="ar-EG" sz="1200" b="0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يوجد منها أحجام و أشكال مختلفة: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تساعد السن الصغير جدا على التركيز حيث تلفت الألوان المختلفة انتباههم.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يمكن تقديمها للسن الصغير لتقوية العضلات الدقيقة اثناء نقل الحرز من ناحية للاخرى.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يمكن للسن الاكبر قليلا استخدامها في العد بما أن الخرز يتحرك داخل المسار و كذلك في تعلم الألوان و التنسيق بينها.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ثم يمكن استخدامها لاحقا في الجمع و الطرح و يوجد منها ما هو مخصوص لذلك.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الفنى 2</a:t>
                      </a: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صنع متاهة 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وذلك باستخدام: 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أعواد تنظيف الغليون.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خرز ذو حجم مناسب.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قطعة من الفليين او الفوم كالمستخدم في تغليف و حماية الاجهزة الجديدة.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SA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997148" y="5929922"/>
            <a:ext cx="3712704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5443" y="6164779"/>
            <a:ext cx="336084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6" descr="انشطه منتسورى للاطفال بخامات بسيطه لانشطه متنوعه">
            <a:extLst>
              <a:ext uri="{FF2B5EF4-FFF2-40B4-BE49-F238E27FC236}">
                <a16:creationId xmlns:a16="http://schemas.microsoft.com/office/drawing/2014/main" id="{A5D270E5-85E2-4435-9372-43FCF3385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8" y="1444485"/>
            <a:ext cx="3869634" cy="2597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اروع طريقة و اسهلها لعمل لعبة المتاهة لطفك فكرة جميلة و بسيطة ...">
            <a:extLst>
              <a:ext uri="{FF2B5EF4-FFF2-40B4-BE49-F238E27FC236}">
                <a16:creationId xmlns:a16="http://schemas.microsoft.com/office/drawing/2014/main" id="{2D81F394-9AD5-45C9-9B46-346E67FE0C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5" r="15902"/>
          <a:stretch/>
        </p:blipFill>
        <p:spPr bwMode="auto">
          <a:xfrm>
            <a:off x="564344" y="4262993"/>
            <a:ext cx="4630509" cy="223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47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04223"/>
              </p:ext>
            </p:extLst>
          </p:nvPr>
        </p:nvGraphicFramePr>
        <p:xfrm>
          <a:off x="180109" y="165333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endParaRPr lang="ar-EG" sz="12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أن نقسم حل المتاهة إلى خطوات مختلفة: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يبدأ الطفل بحل المتاهة بإصبعه.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يقوم بحل المتاهة بقلم رصاص.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يقوم بحلها مرة أخرى بقلم ثابت.</a:t>
                      </a: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ذكر الطفل دائما أن يرسم ببطء في الكتابة حتى يزيد تحكمه في مسك القلم و الكتابة بدقة.</a:t>
                      </a:r>
                      <a:endParaRPr lang="ar-EG" sz="1200" b="0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طباعة أكثر من نسخة لنفس المتاهة و ذلك حتى تتيح له الفرصة من تكرارها لتثبيت و ثقل المهارات المكتسبة لديه.</a:t>
                      </a:r>
                    </a:p>
                    <a:p>
                      <a:pPr algn="r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i="0" dirty="0">
                          <a:solidFill>
                            <a:srgbClr val="333333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أو يمكن طباعتها و تغليفها بالتغليف الحراري فيمكنك الرسم عليها و المسح عدد لا نهائي من المرات).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فيتيح ذلك للطفل حل نفس المتاهة ثلاث مرات متتالية مما يتيح له ثقل المهارات المكتسبة من حل المتاهة.</a:t>
                      </a:r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كما أنه في البداية أثناء استخدام إصبعه نتيح له الفرصة لفهم المغزي من هذا النشاط و أنه يجب عليه تجنب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الخروج عن الخطوط الخارجية للممر قبل الانتقال لمرحلة إمساك القلم.</a:t>
                      </a:r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يتتبع المتاهة على الأرض عند سماع الموسيقى 0 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يحل ورق النشاط بالمنزل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الخاصة بالمتاهات 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يحل الطفل 4 متاهات من 8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يحل الطالب 6  من 8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يحل الطفل 2 متاهة  من 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5078395" y="5371137"/>
            <a:ext cx="200749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الأستمتاع بالأنشودة الغنائية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3951" y="4611757"/>
            <a:ext cx="2957847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4837043" y="4611758"/>
            <a:ext cx="2957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https://www.youtube.com/watch?v=t5-8yQytLe8</a:t>
            </a: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12" name="Picture 4" descr="Activité de labyrinthe de paille # Activité #Maze #Paille # activités # Activité #babynames #baby #names #cute #baby #names">
            <a:extLst>
              <a:ext uri="{FF2B5EF4-FFF2-40B4-BE49-F238E27FC236}">
                <a16:creationId xmlns:a16="http://schemas.microsoft.com/office/drawing/2014/main" id="{539D445C-5771-4CA9-A6DC-A422ED34B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35" y="247809"/>
            <a:ext cx="2625614" cy="3174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نشاط حركي لتنمية مهارات وتركيز الأطفال 😍😍😍... - Smart Kids ...">
            <a:extLst>
              <a:ext uri="{FF2B5EF4-FFF2-40B4-BE49-F238E27FC236}">
                <a16:creationId xmlns:a16="http://schemas.microsoft.com/office/drawing/2014/main" id="{172DBABC-30EE-4C13-975F-E2F2922A0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913" y="1885581"/>
            <a:ext cx="2894368" cy="1537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 حل المتاهات المعقدة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200" dirty="0">
                <a:solidFill>
                  <a:schemeClr val="bg1"/>
                </a:solidFill>
                <a:latin typeface="inherit"/>
              </a:rPr>
              <a:t>                            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تعريف المتاهة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ar-SA" sz="1200" b="1" kern="1200" dirty="0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هي شبكة ( بسيطة إلى معقدة حسب مستواها)  من الممرات حيث يجب </a:t>
            </a:r>
            <a:endParaRPr lang="en-US" sz="1200" b="1" kern="1200" dirty="0">
              <a:solidFill>
                <a:schemeClr val="tx1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ar-SA" sz="1200" b="1" kern="1200" dirty="0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على المرء إيجاد طريقه بداخلها للوصول إلى هدفه أو الخروج منها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. </a:t>
            </a:r>
            <a:endParaRPr lang="en-US" sz="1200" kern="1200" dirty="0">
              <a:solidFill>
                <a:schemeClr val="tx1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ar-SA" sz="1200" b="1" kern="1200" dirty="0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 يعرفها أحد علماء الأعصاب على إنها تحدي لأحد اهم المهارات لدينا و هي القدرة </a:t>
            </a:r>
            <a:endParaRPr lang="en-US" sz="1200" b="1" kern="1200" dirty="0">
              <a:solidFill>
                <a:schemeClr val="tx1"/>
              </a:solidFill>
              <a:effectLst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ar-SA" sz="1200" b="1" kern="1200" dirty="0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على خلق إدراك للمحيط من حولنا و خريطته و القدرة على التحرك من خلال إدراك هذه الخريطة</a:t>
            </a:r>
            <a:endParaRPr lang="ar-EG" sz="12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2052" name="Picture 4" descr="абиринты для детей &quot;омоги мышке добраться до сыра&quot; |  KidsClever - развитие ребенка">
            <a:extLst>
              <a:ext uri="{FF2B5EF4-FFF2-40B4-BE49-F238E27FC236}">
                <a16:creationId xmlns:a16="http://schemas.microsoft.com/office/drawing/2014/main" id="{16EC72BF-0FD4-49F7-95C5-CDA7CC696F3C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7" b="21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حل المتاهات المعقدة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A board game template Premium Vector | Premium Vector #Freepik #vector #background #car #abstract #kids">
            <a:extLst>
              <a:ext uri="{FF2B5EF4-FFF2-40B4-BE49-F238E27FC236}">
                <a16:creationId xmlns:a16="http://schemas.microsoft.com/office/drawing/2014/main" id="{67C4EE8D-F470-46EB-A869-41E6FD003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113" y="1643269"/>
            <a:ext cx="7765774" cy="4267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purl.org/dc/elements/1.1/"/>
    <ds:schemaRef ds:uri="c1803469-1359-4921-b8b2-4aa11e6de6e4"/>
    <ds:schemaRef ds:uri="http://schemas.microsoft.com/office/2006/metadata/properties"/>
    <ds:schemaRef ds:uri="0860e916-1933-4f54-bf75-902e7a9d18bb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1794</Words>
  <Application>Microsoft Office PowerPoint</Application>
  <PresentationFormat>Widescreen</PresentationFormat>
  <Paragraphs>224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Office Theme</vt:lpstr>
      <vt:lpstr>1_Office Theme</vt:lpstr>
      <vt:lpstr>- حل المتاهات المعقدة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-- حل المتاهات المعقدة</vt:lpstr>
      <vt:lpstr>- حل المتاهات المعقدة  </vt:lpstr>
      <vt:lpstr>نشاط فنى عمل سيارات للسير فى المتاهات .  </vt:lpstr>
      <vt:lpstr>- حل المتاهات المعقدة  </vt:lpstr>
      <vt:lpstr>- حل المتاهات المعقدة  </vt:lpstr>
      <vt:lpstr>- حل المتاهات المعقدة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247</cp:revision>
  <dcterms:created xsi:type="dcterms:W3CDTF">2020-07-26T19:33:45Z</dcterms:created>
  <dcterms:modified xsi:type="dcterms:W3CDTF">2020-08-23T14:23:56Z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