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Lst>
  <p:notesMasterIdLst>
    <p:notesMasterId r:id="rId24"/>
  </p:notesMasterIdLst>
  <p:sldIdLst>
    <p:sldId id="267" r:id="rId6"/>
    <p:sldId id="257" r:id="rId7"/>
    <p:sldId id="268" r:id="rId8"/>
    <p:sldId id="258" r:id="rId9"/>
    <p:sldId id="270" r:id="rId10"/>
    <p:sldId id="264" r:id="rId11"/>
    <p:sldId id="274" r:id="rId12"/>
    <p:sldId id="275" r:id="rId13"/>
    <p:sldId id="276" r:id="rId14"/>
    <p:sldId id="277" r:id="rId15"/>
    <p:sldId id="278" r:id="rId16"/>
    <p:sldId id="279" r:id="rId17"/>
    <p:sldId id="280" r:id="rId18"/>
    <p:sldId id="281" r:id="rId19"/>
    <p:sldId id="285" r:id="rId20"/>
    <p:sldId id="286" r:id="rId21"/>
    <p:sldId id="287" r:id="rId22"/>
    <p:sldId id="28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CEA80E-892F-4BB0-B122-44B6EA059C60}" v="197" dt="2020-08-03T09:23:41.864"/>
    <p1510:client id="{0A622173-B072-4762-B47E-156470ECC936}" v="195" dt="2020-08-03T11:54:34.735"/>
    <p1510:client id="{236735A3-8B1B-48AC-98C9-C03B8356BE64}" v="22" dt="2020-08-03T11:59:29.136"/>
    <p1510:client id="{32D57F88-AA2D-4A2A-A852-8F3B14B1C4F8}" v="95" dt="2020-08-03T12:08:34.407"/>
    <p1510:client id="{3D336D7E-3A60-498A-A908-A7323D6C5F8F}" v="61" dt="2020-08-03T09:16:43.095"/>
    <p1510:client id="{3FADA0C8-FEB6-4DB4-962E-4F1F71C71FBA}" v="87" dt="2020-08-03T09:21:04.984"/>
    <p1510:client id="{4CBF59B6-F27F-40EA-B24A-D80DFFA458C8}" v="82" dt="2020-08-03T09:18:39.594"/>
    <p1510:client id="{5DB35E97-971D-45BA-AA1F-BFFA25C8467D}" v="5" dt="2020-08-03T11:47:01.163"/>
    <p1510:client id="{69D0A0E5-0513-4A1E-8DEB-2A725B1F6D94}" v="8" dt="2020-08-03T11:45:55.357"/>
    <p1510:client id="{6AD57CA9-7A70-44F5-8B05-1B633DC32C05}" v="16" dt="2020-08-03T12:15:28.222"/>
    <p1510:client id="{9617AD7B-9FDA-4A90-8B6B-F1580466FD5F}" v="47" dt="2020-08-03T11:40:58.958"/>
    <p1510:client id="{B8F26D55-E67D-445C-A8C3-5D2A37E004A9}" v="142" dt="2020-08-03T11:58:03.871"/>
    <p1510:client id="{E5FC9B55-5D91-48F4-BE45-E1A4A9E0A593}" v="12" dt="2020-08-03T09:14:43.628"/>
    <p1510:client id="{E79BDA19-643B-4CD7-9BB1-EAA6C0FEB6D2}" v="107" dt="2020-08-03T12:05:55.598"/>
    <p1510:client id="{FDAE8893-EA10-4388-8E0D-14E8BB3259F6}" v="466" dt="2020-08-03T12:31:21.3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HETAM FAROUQ ATEYA AFANEH" userId="S::khatam.farouq@zho.gov.ae::bf284712-f2be-4b33-b024-10ab7e23cf7c" providerId="AD" clId="Web-{0A622173-B072-4762-B47E-156470ECC936}"/>
    <pc:docChg chg="modSld">
      <pc:chgData name="KHETAM FAROUQ ATEYA AFANEH" userId="S::khatam.farouq@zho.gov.ae::bf284712-f2be-4b33-b024-10ab7e23cf7c" providerId="AD" clId="Web-{0A622173-B072-4762-B47E-156470ECC936}" dt="2020-08-03T11:54:34.735" v="188" actId="14100"/>
      <pc:docMkLst>
        <pc:docMk/>
      </pc:docMkLst>
      <pc:sldChg chg="addSp modSp">
        <pc:chgData name="KHETAM FAROUQ ATEYA AFANEH" userId="S::khatam.farouq@zho.gov.ae::bf284712-f2be-4b33-b024-10ab7e23cf7c" providerId="AD" clId="Web-{0A622173-B072-4762-B47E-156470ECC936}" dt="2020-08-03T11:54:34.735" v="188" actId="14100"/>
        <pc:sldMkLst>
          <pc:docMk/>
          <pc:sldMk cId="63432795" sldId="278"/>
        </pc:sldMkLst>
        <pc:spChg chg="mod">
          <ac:chgData name="KHETAM FAROUQ ATEYA AFANEH" userId="S::khatam.farouq@zho.gov.ae::bf284712-f2be-4b33-b024-10ab7e23cf7c" providerId="AD" clId="Web-{0A622173-B072-4762-B47E-156470ECC936}" dt="2020-08-03T11:54:25.032" v="186" actId="1076"/>
          <ac:spMkLst>
            <pc:docMk/>
            <pc:sldMk cId="63432795" sldId="278"/>
            <ac:spMk id="2" creationId="{F845AB00-1C5C-4EB0-B93F-C03AB7A9BC6F}"/>
          </ac:spMkLst>
        </pc:spChg>
        <pc:spChg chg="add mod">
          <ac:chgData name="KHETAM FAROUQ ATEYA AFANEH" userId="S::khatam.farouq@zho.gov.ae::bf284712-f2be-4b33-b024-10ab7e23cf7c" providerId="AD" clId="Web-{0A622173-B072-4762-B47E-156470ECC936}" dt="2020-08-03T11:54:29.970" v="187" actId="14100"/>
          <ac:spMkLst>
            <pc:docMk/>
            <pc:sldMk cId="63432795" sldId="278"/>
            <ac:spMk id="6" creationId="{94BF22EB-50FB-475D-8D9F-9CA1FBF5968C}"/>
          </ac:spMkLst>
        </pc:spChg>
        <pc:spChg chg="add mod">
          <ac:chgData name="KHETAM FAROUQ ATEYA AFANEH" userId="S::khatam.farouq@zho.gov.ae::bf284712-f2be-4b33-b024-10ab7e23cf7c" providerId="AD" clId="Web-{0A622173-B072-4762-B47E-156470ECC936}" dt="2020-08-03T11:54:34.735" v="188" actId="14100"/>
          <ac:spMkLst>
            <pc:docMk/>
            <pc:sldMk cId="63432795" sldId="278"/>
            <ac:spMk id="7" creationId="{21D287D1-88F2-48D8-9F0D-BB83940B02A9}"/>
          </ac:spMkLst>
        </pc:spChg>
        <pc:picChg chg="mod">
          <ac:chgData name="KHETAM FAROUQ ATEYA AFANEH" userId="S::khatam.farouq@zho.gov.ae::bf284712-f2be-4b33-b024-10ab7e23cf7c" providerId="AD" clId="Web-{0A622173-B072-4762-B47E-156470ECC936}" dt="2020-08-03T11:49:03.129" v="46" actId="1076"/>
          <ac:picMkLst>
            <pc:docMk/>
            <pc:sldMk cId="63432795" sldId="278"/>
            <ac:picMk id="3" creationId="{DADACFB8-2804-4A50-9A69-F13C761D4156}"/>
          </ac:picMkLst>
        </pc:picChg>
        <pc:picChg chg="add mod">
          <ac:chgData name="KHETAM FAROUQ ATEYA AFANEH" userId="S::khatam.farouq@zho.gov.ae::bf284712-f2be-4b33-b024-10ab7e23cf7c" providerId="AD" clId="Web-{0A622173-B072-4762-B47E-156470ECC936}" dt="2020-08-03T11:48:59.442" v="45" actId="1076"/>
          <ac:picMkLst>
            <pc:docMk/>
            <pc:sldMk cId="63432795" sldId="278"/>
            <ac:picMk id="5" creationId="{01385828-82AC-41BE-BACE-C9ECB596E8E5}"/>
          </ac:picMkLst>
        </pc:picChg>
      </pc:sldChg>
    </pc:docChg>
  </pc:docChgLst>
  <pc:docChgLst>
    <pc:chgData name="KHETAM FAROUQ ATEYA AFANEH" userId="S::khatam.farouq@zho.gov.ae::bf284712-f2be-4b33-b024-10ab7e23cf7c" providerId="AD" clId="Web-{9617AD7B-9FDA-4A90-8B6B-F1580466FD5F}"/>
    <pc:docChg chg="modSld">
      <pc:chgData name="KHETAM FAROUQ ATEYA AFANEH" userId="S::khatam.farouq@zho.gov.ae::bf284712-f2be-4b33-b024-10ab7e23cf7c" providerId="AD" clId="Web-{9617AD7B-9FDA-4A90-8B6B-F1580466FD5F}" dt="2020-08-03T11:40:58.958" v="45" actId="20577"/>
      <pc:docMkLst>
        <pc:docMk/>
      </pc:docMkLst>
      <pc:sldChg chg="modSp">
        <pc:chgData name="KHETAM FAROUQ ATEYA AFANEH" userId="S::khatam.farouq@zho.gov.ae::bf284712-f2be-4b33-b024-10ab7e23cf7c" providerId="AD" clId="Web-{9617AD7B-9FDA-4A90-8B6B-F1580466FD5F}" dt="2020-08-03T11:40:51.396" v="43" actId="20577"/>
        <pc:sldMkLst>
          <pc:docMk/>
          <pc:sldMk cId="3200308094" sldId="276"/>
        </pc:sldMkLst>
        <pc:spChg chg="mod">
          <ac:chgData name="KHETAM FAROUQ ATEYA AFANEH" userId="S::khatam.farouq@zho.gov.ae::bf284712-f2be-4b33-b024-10ab7e23cf7c" providerId="AD" clId="Web-{9617AD7B-9FDA-4A90-8B6B-F1580466FD5F}" dt="2020-08-03T11:40:51.396" v="43" actId="20577"/>
          <ac:spMkLst>
            <pc:docMk/>
            <pc:sldMk cId="3200308094" sldId="276"/>
            <ac:spMk id="2" creationId="{F845AB00-1C5C-4EB0-B93F-C03AB7A9BC6F}"/>
          </ac:spMkLst>
        </pc:spChg>
      </pc:sldChg>
      <pc:sldChg chg="addSp modSp">
        <pc:chgData name="KHETAM FAROUQ ATEYA AFANEH" userId="S::khatam.farouq@zho.gov.ae::bf284712-f2be-4b33-b024-10ab7e23cf7c" providerId="AD" clId="Web-{9617AD7B-9FDA-4A90-8B6B-F1580466FD5F}" dt="2020-08-03T11:40:38.068" v="36" actId="20577"/>
        <pc:sldMkLst>
          <pc:docMk/>
          <pc:sldMk cId="4255743001" sldId="277"/>
        </pc:sldMkLst>
        <pc:spChg chg="mod">
          <ac:chgData name="KHETAM FAROUQ ATEYA AFANEH" userId="S::khatam.farouq@zho.gov.ae::bf284712-f2be-4b33-b024-10ab7e23cf7c" providerId="AD" clId="Web-{9617AD7B-9FDA-4A90-8B6B-F1580466FD5F}" dt="2020-08-03T11:40:38.068" v="36" actId="20577"/>
          <ac:spMkLst>
            <pc:docMk/>
            <pc:sldMk cId="4255743001" sldId="277"/>
            <ac:spMk id="2" creationId="{F845AB00-1C5C-4EB0-B93F-C03AB7A9BC6F}"/>
          </ac:spMkLst>
        </pc:spChg>
        <pc:picChg chg="add mod">
          <ac:chgData name="KHETAM FAROUQ ATEYA AFANEH" userId="S::khatam.farouq@zho.gov.ae::bf284712-f2be-4b33-b024-10ab7e23cf7c" providerId="AD" clId="Web-{9617AD7B-9FDA-4A90-8B6B-F1580466FD5F}" dt="2020-08-03T09:24:43.462" v="3" actId="14100"/>
          <ac:picMkLst>
            <pc:docMk/>
            <pc:sldMk cId="4255743001" sldId="277"/>
            <ac:picMk id="3" creationId="{5A31BC5C-8A6D-468F-AC57-28AEF68549C9}"/>
          </ac:picMkLst>
        </pc:picChg>
      </pc:sldChg>
    </pc:docChg>
  </pc:docChgLst>
  <pc:docChgLst>
    <pc:chgData name="KHETAM FAROUQ ATEYA AFANEH" userId="S::khatam.farouq@zho.gov.ae::bf284712-f2be-4b33-b024-10ab7e23cf7c" providerId="AD" clId="Web-{5DB35E97-971D-45BA-AA1F-BFFA25C8467D}"/>
    <pc:docChg chg="modSld">
      <pc:chgData name="KHETAM FAROUQ ATEYA AFANEH" userId="S::khatam.farouq@zho.gov.ae::bf284712-f2be-4b33-b024-10ab7e23cf7c" providerId="AD" clId="Web-{5DB35E97-971D-45BA-AA1F-BFFA25C8467D}" dt="2020-08-03T11:47:01.163" v="3" actId="14100"/>
      <pc:docMkLst>
        <pc:docMk/>
      </pc:docMkLst>
      <pc:sldChg chg="addSp modSp">
        <pc:chgData name="KHETAM FAROUQ ATEYA AFANEH" userId="S::khatam.farouq@zho.gov.ae::bf284712-f2be-4b33-b024-10ab7e23cf7c" providerId="AD" clId="Web-{5DB35E97-971D-45BA-AA1F-BFFA25C8467D}" dt="2020-08-03T11:47:01.163" v="3" actId="14100"/>
        <pc:sldMkLst>
          <pc:docMk/>
          <pc:sldMk cId="63432795" sldId="278"/>
        </pc:sldMkLst>
        <pc:picChg chg="add mod">
          <ac:chgData name="KHETAM FAROUQ ATEYA AFANEH" userId="S::khatam.farouq@zho.gov.ae::bf284712-f2be-4b33-b024-10ab7e23cf7c" providerId="AD" clId="Web-{5DB35E97-971D-45BA-AA1F-BFFA25C8467D}" dt="2020-08-03T11:47:01.163" v="3" actId="14100"/>
          <ac:picMkLst>
            <pc:docMk/>
            <pc:sldMk cId="63432795" sldId="278"/>
            <ac:picMk id="3" creationId="{DADACFB8-2804-4A50-9A69-F13C761D4156}"/>
          </ac:picMkLst>
        </pc:picChg>
      </pc:sldChg>
    </pc:docChg>
  </pc:docChgLst>
  <pc:docChgLst>
    <pc:chgData name="KHETAM FAROUQ ATEYA AFANEH" userId="S::khatam.farouq@zho.gov.ae::bf284712-f2be-4b33-b024-10ab7e23cf7c" providerId="AD" clId="Web-{6AD57CA9-7A70-44F5-8B05-1B633DC32C05}"/>
    <pc:docChg chg="modSld">
      <pc:chgData name="KHETAM FAROUQ ATEYA AFANEH" userId="S::khatam.farouq@zho.gov.ae::bf284712-f2be-4b33-b024-10ab7e23cf7c" providerId="AD" clId="Web-{6AD57CA9-7A70-44F5-8B05-1B633DC32C05}" dt="2020-08-03T12:15:28.222" v="15" actId="1076"/>
      <pc:docMkLst>
        <pc:docMk/>
      </pc:docMkLst>
      <pc:sldChg chg="addSp delSp modSp">
        <pc:chgData name="KHETAM FAROUQ ATEYA AFANEH" userId="S::khatam.farouq@zho.gov.ae::bf284712-f2be-4b33-b024-10ab7e23cf7c" providerId="AD" clId="Web-{6AD57CA9-7A70-44F5-8B05-1B633DC32C05}" dt="2020-08-03T12:15:28.222" v="15" actId="1076"/>
        <pc:sldMkLst>
          <pc:docMk/>
          <pc:sldMk cId="208833526" sldId="280"/>
        </pc:sldMkLst>
        <pc:spChg chg="add mod">
          <ac:chgData name="KHETAM FAROUQ ATEYA AFANEH" userId="S::khatam.farouq@zho.gov.ae::bf284712-f2be-4b33-b024-10ab7e23cf7c" providerId="AD" clId="Web-{6AD57CA9-7A70-44F5-8B05-1B633DC32C05}" dt="2020-08-03T12:15:28.160" v="10" actId="1076"/>
          <ac:spMkLst>
            <pc:docMk/>
            <pc:sldMk cId="208833526" sldId="280"/>
            <ac:spMk id="6" creationId="{4F1FE0E3-A7EB-4F9C-92BA-B5F2B443EABD}"/>
          </ac:spMkLst>
        </pc:spChg>
        <pc:spChg chg="add mod">
          <ac:chgData name="KHETAM FAROUQ ATEYA AFANEH" userId="S::khatam.farouq@zho.gov.ae::bf284712-f2be-4b33-b024-10ab7e23cf7c" providerId="AD" clId="Web-{6AD57CA9-7A70-44F5-8B05-1B633DC32C05}" dt="2020-08-03T12:15:28.160" v="11" actId="1076"/>
          <ac:spMkLst>
            <pc:docMk/>
            <pc:sldMk cId="208833526" sldId="280"/>
            <ac:spMk id="7" creationId="{D3ABA376-7903-4F8B-8859-317E4F26F1C0}"/>
          </ac:spMkLst>
        </pc:spChg>
        <pc:spChg chg="add mod">
          <ac:chgData name="KHETAM FAROUQ ATEYA AFANEH" userId="S::khatam.farouq@zho.gov.ae::bf284712-f2be-4b33-b024-10ab7e23cf7c" providerId="AD" clId="Web-{6AD57CA9-7A70-44F5-8B05-1B633DC32C05}" dt="2020-08-03T12:15:28.175" v="12" actId="1076"/>
          <ac:spMkLst>
            <pc:docMk/>
            <pc:sldMk cId="208833526" sldId="280"/>
            <ac:spMk id="8" creationId="{06AA5BBE-67A7-4D80-92A4-2D59F103794E}"/>
          </ac:spMkLst>
        </pc:spChg>
        <pc:spChg chg="add mod">
          <ac:chgData name="KHETAM FAROUQ ATEYA AFANEH" userId="S::khatam.farouq@zho.gov.ae::bf284712-f2be-4b33-b024-10ab7e23cf7c" providerId="AD" clId="Web-{6AD57CA9-7A70-44F5-8B05-1B633DC32C05}" dt="2020-08-03T12:15:28.191" v="13" actId="1076"/>
          <ac:spMkLst>
            <pc:docMk/>
            <pc:sldMk cId="208833526" sldId="280"/>
            <ac:spMk id="9" creationId="{027885BC-AE7E-4389-A34A-C489D9975EDE}"/>
          </ac:spMkLst>
        </pc:spChg>
        <pc:spChg chg="add mod">
          <ac:chgData name="KHETAM FAROUQ ATEYA AFANEH" userId="S::khatam.farouq@zho.gov.ae::bf284712-f2be-4b33-b024-10ab7e23cf7c" providerId="AD" clId="Web-{6AD57CA9-7A70-44F5-8B05-1B633DC32C05}" dt="2020-08-03T12:15:28.207" v="14" actId="1076"/>
          <ac:spMkLst>
            <pc:docMk/>
            <pc:sldMk cId="208833526" sldId="280"/>
            <ac:spMk id="10" creationId="{30A77AA9-2FF1-4DD7-8079-964F743DA26F}"/>
          </ac:spMkLst>
        </pc:spChg>
        <pc:spChg chg="add mod">
          <ac:chgData name="KHETAM FAROUQ ATEYA AFANEH" userId="S::khatam.farouq@zho.gov.ae::bf284712-f2be-4b33-b024-10ab7e23cf7c" providerId="AD" clId="Web-{6AD57CA9-7A70-44F5-8B05-1B633DC32C05}" dt="2020-08-03T12:15:28.222" v="15" actId="1076"/>
          <ac:spMkLst>
            <pc:docMk/>
            <pc:sldMk cId="208833526" sldId="280"/>
            <ac:spMk id="11" creationId="{B9D9F6DC-E6AB-4E84-A5E9-8F680121AB0E}"/>
          </ac:spMkLst>
        </pc:spChg>
        <pc:picChg chg="del">
          <ac:chgData name="KHETAM FAROUQ ATEYA AFANEH" userId="S::khatam.farouq@zho.gov.ae::bf284712-f2be-4b33-b024-10ab7e23cf7c" providerId="AD" clId="Web-{6AD57CA9-7A70-44F5-8B05-1B633DC32C05}" dt="2020-08-03T12:15:06.832" v="0"/>
          <ac:picMkLst>
            <pc:docMk/>
            <pc:sldMk cId="208833526" sldId="280"/>
            <ac:picMk id="3" creationId="{9341E917-A90F-4D22-9AFD-EC21A4A1F2CE}"/>
          </ac:picMkLst>
        </pc:picChg>
        <pc:picChg chg="add mod">
          <ac:chgData name="KHETAM FAROUQ ATEYA AFANEH" userId="S::khatam.farouq@zho.gov.ae::bf284712-f2be-4b33-b024-10ab7e23cf7c" providerId="AD" clId="Web-{6AD57CA9-7A70-44F5-8B05-1B633DC32C05}" dt="2020-08-03T12:15:28.144" v="9" actId="1076"/>
          <ac:picMkLst>
            <pc:docMk/>
            <pc:sldMk cId="208833526" sldId="280"/>
            <ac:picMk id="5" creationId="{4BB5AD8B-EA6B-4D50-A8DB-8386ADAA5215}"/>
          </ac:picMkLst>
        </pc:picChg>
      </pc:sldChg>
    </pc:docChg>
  </pc:docChgLst>
  <pc:docChgLst>
    <pc:chgData name="KHETAM FAROUQ ATEYA AFANEH" userId="S::khatam.farouq@zho.gov.ae::bf284712-f2be-4b33-b024-10ab7e23cf7c" providerId="AD" clId="Web-{B8F26D55-E67D-445C-A8C3-5D2A37E004A9}"/>
    <pc:docChg chg="modSld">
      <pc:chgData name="KHETAM FAROUQ ATEYA AFANEH" userId="S::khatam.farouq@zho.gov.ae::bf284712-f2be-4b33-b024-10ab7e23cf7c" providerId="AD" clId="Web-{B8F26D55-E67D-445C-A8C3-5D2A37E004A9}" dt="2020-08-03T11:58:03.871" v="139" actId="1076"/>
      <pc:docMkLst>
        <pc:docMk/>
      </pc:docMkLst>
      <pc:sldChg chg="addSp modSp">
        <pc:chgData name="KHETAM FAROUQ ATEYA AFANEH" userId="S::khatam.farouq@zho.gov.ae::bf284712-f2be-4b33-b024-10ab7e23cf7c" providerId="AD" clId="Web-{B8F26D55-E67D-445C-A8C3-5D2A37E004A9}" dt="2020-08-03T11:58:03.871" v="139" actId="1076"/>
        <pc:sldMkLst>
          <pc:docMk/>
          <pc:sldMk cId="3857370811" sldId="279"/>
        </pc:sldMkLst>
        <pc:spChg chg="mod">
          <ac:chgData name="KHETAM FAROUQ ATEYA AFANEH" userId="S::khatam.farouq@zho.gov.ae::bf284712-f2be-4b33-b024-10ab7e23cf7c" providerId="AD" clId="Web-{B8F26D55-E67D-445C-A8C3-5D2A37E004A9}" dt="2020-08-03T11:57:54.934" v="136" actId="1076"/>
          <ac:spMkLst>
            <pc:docMk/>
            <pc:sldMk cId="3857370811" sldId="279"/>
            <ac:spMk id="2" creationId="{F845AB00-1C5C-4EB0-B93F-C03AB7A9BC6F}"/>
          </ac:spMkLst>
        </pc:spChg>
        <pc:picChg chg="add mod">
          <ac:chgData name="KHETAM FAROUQ ATEYA AFANEH" userId="S::khatam.farouq@zho.gov.ae::bf284712-f2be-4b33-b024-10ab7e23cf7c" providerId="AD" clId="Web-{B8F26D55-E67D-445C-A8C3-5D2A37E004A9}" dt="2020-08-03T11:58:03.871" v="139" actId="1076"/>
          <ac:picMkLst>
            <pc:docMk/>
            <pc:sldMk cId="3857370811" sldId="279"/>
            <ac:picMk id="3" creationId="{8D1B567A-37F3-44CA-ABC3-E43DEE143FAE}"/>
          </ac:picMkLst>
        </pc:picChg>
      </pc:sldChg>
    </pc:docChg>
  </pc:docChgLst>
  <pc:docChgLst>
    <pc:chgData name="KHETAM FAROUQ ATEYA AFANEH" userId="S::khatam.farouq@zho.gov.ae::bf284712-f2be-4b33-b024-10ab7e23cf7c" providerId="AD" clId="Web-{3D336D7E-3A60-498A-A908-A7323D6C5F8F}"/>
    <pc:docChg chg="modSld">
      <pc:chgData name="KHETAM FAROUQ ATEYA AFANEH" userId="S::khatam.farouq@zho.gov.ae::bf284712-f2be-4b33-b024-10ab7e23cf7c" providerId="AD" clId="Web-{3D336D7E-3A60-498A-A908-A7323D6C5F8F}" dt="2020-08-03T09:16:43.095" v="57" actId="14100"/>
      <pc:docMkLst>
        <pc:docMk/>
      </pc:docMkLst>
      <pc:sldChg chg="addSp modSp">
        <pc:chgData name="KHETAM FAROUQ ATEYA AFANEH" userId="S::khatam.farouq@zho.gov.ae::bf284712-f2be-4b33-b024-10ab7e23cf7c" providerId="AD" clId="Web-{3D336D7E-3A60-498A-A908-A7323D6C5F8F}" dt="2020-08-03T09:16:43.095" v="57" actId="14100"/>
        <pc:sldMkLst>
          <pc:docMk/>
          <pc:sldMk cId="3087742726" sldId="274"/>
        </pc:sldMkLst>
        <pc:spChg chg="mod">
          <ac:chgData name="KHETAM FAROUQ ATEYA AFANEH" userId="S::khatam.farouq@zho.gov.ae::bf284712-f2be-4b33-b024-10ab7e23cf7c" providerId="AD" clId="Web-{3D336D7E-3A60-498A-A908-A7323D6C5F8F}" dt="2020-08-03T09:16:38.267" v="54" actId="20577"/>
          <ac:spMkLst>
            <pc:docMk/>
            <pc:sldMk cId="3087742726" sldId="274"/>
            <ac:spMk id="2" creationId="{F845AB00-1C5C-4EB0-B93F-C03AB7A9BC6F}"/>
          </ac:spMkLst>
        </pc:spChg>
        <pc:picChg chg="add mod">
          <ac:chgData name="KHETAM FAROUQ ATEYA AFANEH" userId="S::khatam.farouq@zho.gov.ae::bf284712-f2be-4b33-b024-10ab7e23cf7c" providerId="AD" clId="Web-{3D336D7E-3A60-498A-A908-A7323D6C5F8F}" dt="2020-08-03T09:16:43.095" v="57" actId="14100"/>
          <ac:picMkLst>
            <pc:docMk/>
            <pc:sldMk cId="3087742726" sldId="274"/>
            <ac:picMk id="3" creationId="{328561C7-77CA-4A2E-99AC-308E10A6814C}"/>
          </ac:picMkLst>
        </pc:picChg>
      </pc:sldChg>
    </pc:docChg>
  </pc:docChgLst>
  <pc:docChgLst>
    <pc:chgData name="KHETAM FAROUQ ATEYA AFANEH" userId="S::khatam.farouq@zho.gov.ae::bf284712-f2be-4b33-b024-10ab7e23cf7c" providerId="AD" clId="Web-{236735A3-8B1B-48AC-98C9-C03B8356BE64}"/>
    <pc:docChg chg="modSld">
      <pc:chgData name="KHETAM FAROUQ ATEYA AFANEH" userId="S::khatam.farouq@zho.gov.ae::bf284712-f2be-4b33-b024-10ab7e23cf7c" providerId="AD" clId="Web-{236735A3-8B1B-48AC-98C9-C03B8356BE64}" dt="2020-08-03T11:59:29.136" v="20" actId="20577"/>
      <pc:docMkLst>
        <pc:docMk/>
      </pc:docMkLst>
      <pc:sldChg chg="addSp modSp">
        <pc:chgData name="KHETAM FAROUQ ATEYA AFANEH" userId="S::khatam.farouq@zho.gov.ae::bf284712-f2be-4b33-b024-10ab7e23cf7c" providerId="AD" clId="Web-{236735A3-8B1B-48AC-98C9-C03B8356BE64}" dt="2020-08-03T11:59:29.136" v="19" actId="20577"/>
        <pc:sldMkLst>
          <pc:docMk/>
          <pc:sldMk cId="208833526" sldId="280"/>
        </pc:sldMkLst>
        <pc:spChg chg="mod">
          <ac:chgData name="KHETAM FAROUQ ATEYA AFANEH" userId="S::khatam.farouq@zho.gov.ae::bf284712-f2be-4b33-b024-10ab7e23cf7c" providerId="AD" clId="Web-{236735A3-8B1B-48AC-98C9-C03B8356BE64}" dt="2020-08-03T11:59:29.136" v="19" actId="20577"/>
          <ac:spMkLst>
            <pc:docMk/>
            <pc:sldMk cId="208833526" sldId="280"/>
            <ac:spMk id="2" creationId="{F845AB00-1C5C-4EB0-B93F-C03AB7A9BC6F}"/>
          </ac:spMkLst>
        </pc:spChg>
        <pc:picChg chg="add mod">
          <ac:chgData name="KHETAM FAROUQ ATEYA AFANEH" userId="S::khatam.farouq@zho.gov.ae::bf284712-f2be-4b33-b024-10ab7e23cf7c" providerId="AD" clId="Web-{236735A3-8B1B-48AC-98C9-C03B8356BE64}" dt="2020-08-03T11:59:16.480" v="6" actId="14100"/>
          <ac:picMkLst>
            <pc:docMk/>
            <pc:sldMk cId="208833526" sldId="280"/>
            <ac:picMk id="3" creationId="{9341E917-A90F-4D22-9AFD-EC21A4A1F2CE}"/>
          </ac:picMkLst>
        </pc:picChg>
      </pc:sldChg>
    </pc:docChg>
  </pc:docChgLst>
  <pc:docChgLst>
    <pc:chgData name="KHETAM FAROUQ ATEYA AFANEH" userId="S::khatam.farouq@zho.gov.ae::bf284712-f2be-4b33-b024-10ab7e23cf7c" providerId="AD" clId="Web-{69D0A0E5-0513-4A1E-8DEB-2A725B1F6D94}"/>
    <pc:docChg chg="modSld">
      <pc:chgData name="KHETAM FAROUQ ATEYA AFANEH" userId="S::khatam.farouq@zho.gov.ae::bf284712-f2be-4b33-b024-10ab7e23cf7c" providerId="AD" clId="Web-{69D0A0E5-0513-4A1E-8DEB-2A725B1F6D94}" dt="2020-08-03T11:45:55.357" v="5"/>
      <pc:docMkLst>
        <pc:docMk/>
      </pc:docMkLst>
      <pc:sldChg chg="addSp delSp modSp">
        <pc:chgData name="KHETAM FAROUQ ATEYA AFANEH" userId="S::khatam.farouq@zho.gov.ae::bf284712-f2be-4b33-b024-10ab7e23cf7c" providerId="AD" clId="Web-{69D0A0E5-0513-4A1E-8DEB-2A725B1F6D94}" dt="2020-08-03T11:45:55.357" v="5"/>
        <pc:sldMkLst>
          <pc:docMk/>
          <pc:sldMk cId="63432795" sldId="278"/>
        </pc:sldMkLst>
        <pc:picChg chg="add del mod">
          <ac:chgData name="KHETAM FAROUQ ATEYA AFANEH" userId="S::khatam.farouq@zho.gov.ae::bf284712-f2be-4b33-b024-10ab7e23cf7c" providerId="AD" clId="Web-{69D0A0E5-0513-4A1E-8DEB-2A725B1F6D94}" dt="2020-08-03T11:45:55.357" v="5"/>
          <ac:picMkLst>
            <pc:docMk/>
            <pc:sldMk cId="63432795" sldId="278"/>
            <ac:picMk id="3" creationId="{4A0410B0-5BCB-47D9-A5E1-3C79BFB8E6A3}"/>
          </ac:picMkLst>
        </pc:picChg>
        <pc:picChg chg="add del mod">
          <ac:chgData name="KHETAM FAROUQ ATEYA AFANEH" userId="S::khatam.farouq@zho.gov.ae::bf284712-f2be-4b33-b024-10ab7e23cf7c" providerId="AD" clId="Web-{69D0A0E5-0513-4A1E-8DEB-2A725B1F6D94}" dt="2020-08-03T11:45:55.357" v="4"/>
          <ac:picMkLst>
            <pc:docMk/>
            <pc:sldMk cId="63432795" sldId="278"/>
            <ac:picMk id="5" creationId="{878D2130-9E23-44DB-A0DB-9CADED000BCC}"/>
          </ac:picMkLst>
        </pc:picChg>
      </pc:sldChg>
    </pc:docChg>
  </pc:docChgLst>
  <pc:docChgLst>
    <pc:chgData name="KHETAM FAROUQ ATEYA AFANEH" userId="S::khatam.farouq@zho.gov.ae::bf284712-f2be-4b33-b024-10ab7e23cf7c" providerId="AD" clId="Web-{04CEA80E-892F-4BB0-B122-44B6EA059C60}"/>
    <pc:docChg chg="modSld">
      <pc:chgData name="KHETAM FAROUQ ATEYA AFANEH" userId="S::khatam.farouq@zho.gov.ae::bf284712-f2be-4b33-b024-10ab7e23cf7c" providerId="AD" clId="Web-{04CEA80E-892F-4BB0-B122-44B6EA059C60}" dt="2020-08-03T09:23:41.864" v="194" actId="20577"/>
      <pc:docMkLst>
        <pc:docMk/>
      </pc:docMkLst>
      <pc:sldChg chg="addSp modSp">
        <pc:chgData name="KHETAM FAROUQ ATEYA AFANEH" userId="S::khatam.farouq@zho.gov.ae::bf284712-f2be-4b33-b024-10ab7e23cf7c" providerId="AD" clId="Web-{04CEA80E-892F-4BB0-B122-44B6EA059C60}" dt="2020-08-03T09:23:01.959" v="65" actId="14100"/>
        <pc:sldMkLst>
          <pc:docMk/>
          <pc:sldMk cId="3200308094" sldId="276"/>
        </pc:sldMkLst>
        <pc:spChg chg="mod">
          <ac:chgData name="KHETAM FAROUQ ATEYA AFANEH" userId="S::khatam.farouq@zho.gov.ae::bf284712-f2be-4b33-b024-10ab7e23cf7c" providerId="AD" clId="Web-{04CEA80E-892F-4BB0-B122-44B6EA059C60}" dt="2020-08-03T09:22:51.271" v="61" actId="20577"/>
          <ac:spMkLst>
            <pc:docMk/>
            <pc:sldMk cId="3200308094" sldId="276"/>
            <ac:spMk id="2" creationId="{F845AB00-1C5C-4EB0-B93F-C03AB7A9BC6F}"/>
          </ac:spMkLst>
        </pc:spChg>
        <pc:picChg chg="add mod">
          <ac:chgData name="KHETAM FAROUQ ATEYA AFANEH" userId="S::khatam.farouq@zho.gov.ae::bf284712-f2be-4b33-b024-10ab7e23cf7c" providerId="AD" clId="Web-{04CEA80E-892F-4BB0-B122-44B6EA059C60}" dt="2020-08-03T09:23:01.959" v="65" actId="14100"/>
          <ac:picMkLst>
            <pc:docMk/>
            <pc:sldMk cId="3200308094" sldId="276"/>
            <ac:picMk id="3" creationId="{B76C98FB-4A82-4090-AC96-902BB8BA3181}"/>
          </ac:picMkLst>
        </pc:picChg>
      </pc:sldChg>
      <pc:sldChg chg="modSp">
        <pc:chgData name="KHETAM FAROUQ ATEYA AFANEH" userId="S::khatam.farouq@zho.gov.ae::bf284712-f2be-4b33-b024-10ab7e23cf7c" providerId="AD" clId="Web-{04CEA80E-892F-4BB0-B122-44B6EA059C60}" dt="2020-08-03T09:23:41.864" v="193" actId="20577"/>
        <pc:sldMkLst>
          <pc:docMk/>
          <pc:sldMk cId="4255743001" sldId="277"/>
        </pc:sldMkLst>
        <pc:spChg chg="mod">
          <ac:chgData name="KHETAM FAROUQ ATEYA AFANEH" userId="S::khatam.farouq@zho.gov.ae::bf284712-f2be-4b33-b024-10ab7e23cf7c" providerId="AD" clId="Web-{04CEA80E-892F-4BB0-B122-44B6EA059C60}" dt="2020-08-03T09:23:41.864" v="193" actId="20577"/>
          <ac:spMkLst>
            <pc:docMk/>
            <pc:sldMk cId="4255743001" sldId="277"/>
            <ac:spMk id="2" creationId="{F845AB00-1C5C-4EB0-B93F-C03AB7A9BC6F}"/>
          </ac:spMkLst>
        </pc:spChg>
      </pc:sldChg>
    </pc:docChg>
  </pc:docChgLst>
  <pc:docChgLst>
    <pc:chgData name="KHETAM FAROUQ ATEYA AFANEH" userId="S::khatam.farouq@zho.gov.ae::bf284712-f2be-4b33-b024-10ab7e23cf7c" providerId="AD" clId="Web-{E79BDA19-643B-4CD7-9BB1-EAA6C0FEB6D2}"/>
    <pc:docChg chg="modSld">
      <pc:chgData name="KHETAM FAROUQ ATEYA AFANEH" userId="S::khatam.farouq@zho.gov.ae::bf284712-f2be-4b33-b024-10ab7e23cf7c" providerId="AD" clId="Web-{E79BDA19-643B-4CD7-9BB1-EAA6C0FEB6D2}" dt="2020-08-03T12:05:55.129" v="101" actId="20577"/>
      <pc:docMkLst>
        <pc:docMk/>
      </pc:docMkLst>
      <pc:sldChg chg="addSp delSp modSp">
        <pc:chgData name="KHETAM FAROUQ ATEYA AFANEH" userId="S::khatam.farouq@zho.gov.ae::bf284712-f2be-4b33-b024-10ab7e23cf7c" providerId="AD" clId="Web-{E79BDA19-643B-4CD7-9BB1-EAA6C0FEB6D2}" dt="2020-08-03T12:05:51.910" v="99" actId="20577"/>
        <pc:sldMkLst>
          <pc:docMk/>
          <pc:sldMk cId="94739215" sldId="281"/>
        </pc:sldMkLst>
        <pc:spChg chg="mod">
          <ac:chgData name="KHETAM FAROUQ ATEYA AFANEH" userId="S::khatam.farouq@zho.gov.ae::bf284712-f2be-4b33-b024-10ab7e23cf7c" providerId="AD" clId="Web-{E79BDA19-643B-4CD7-9BB1-EAA6C0FEB6D2}" dt="2020-08-03T12:05:51.910" v="99" actId="20577"/>
          <ac:spMkLst>
            <pc:docMk/>
            <pc:sldMk cId="94739215" sldId="281"/>
            <ac:spMk id="2" creationId="{F845AB00-1C5C-4EB0-B93F-C03AB7A9BC6F}"/>
          </ac:spMkLst>
        </pc:spChg>
        <pc:spChg chg="add mod">
          <ac:chgData name="KHETAM FAROUQ ATEYA AFANEH" userId="S::khatam.farouq@zho.gov.ae::bf284712-f2be-4b33-b024-10ab7e23cf7c" providerId="AD" clId="Web-{E79BDA19-643B-4CD7-9BB1-EAA6C0FEB6D2}" dt="2020-08-03T12:03:28.223" v="68" actId="1076"/>
          <ac:spMkLst>
            <pc:docMk/>
            <pc:sldMk cId="94739215" sldId="281"/>
            <ac:spMk id="5" creationId="{FC42D9DF-3DD5-414E-B1B6-1637CA7263D4}"/>
          </ac:spMkLst>
        </pc:spChg>
        <pc:spChg chg="add mod">
          <ac:chgData name="KHETAM FAROUQ ATEYA AFANEH" userId="S::khatam.farouq@zho.gov.ae::bf284712-f2be-4b33-b024-10ab7e23cf7c" providerId="AD" clId="Web-{E79BDA19-643B-4CD7-9BB1-EAA6C0FEB6D2}" dt="2020-08-03T12:03:08.176" v="64" actId="20577"/>
          <ac:spMkLst>
            <pc:docMk/>
            <pc:sldMk cId="94739215" sldId="281"/>
            <ac:spMk id="6" creationId="{BD1BDE32-2F06-4FFB-9D4B-025BC871B5F5}"/>
          </ac:spMkLst>
        </pc:spChg>
        <pc:spChg chg="add mod">
          <ac:chgData name="KHETAM FAROUQ ATEYA AFANEH" userId="S::khatam.farouq@zho.gov.ae::bf284712-f2be-4b33-b024-10ab7e23cf7c" providerId="AD" clId="Web-{E79BDA19-643B-4CD7-9BB1-EAA6C0FEB6D2}" dt="2020-08-03T12:03:34.723" v="69" actId="1076"/>
          <ac:spMkLst>
            <pc:docMk/>
            <pc:sldMk cId="94739215" sldId="281"/>
            <ac:spMk id="7" creationId="{C91C0DA3-981A-4161-B0EC-9F0474283A15}"/>
          </ac:spMkLst>
        </pc:spChg>
        <pc:spChg chg="add mod">
          <ac:chgData name="KHETAM FAROUQ ATEYA AFANEH" userId="S::khatam.farouq@zho.gov.ae::bf284712-f2be-4b33-b024-10ab7e23cf7c" providerId="AD" clId="Web-{E79BDA19-643B-4CD7-9BB1-EAA6C0FEB6D2}" dt="2020-08-03T12:04:19.926" v="78" actId="20577"/>
          <ac:spMkLst>
            <pc:docMk/>
            <pc:sldMk cId="94739215" sldId="281"/>
            <ac:spMk id="8" creationId="{0A4CDA71-6D6F-47C5-9614-966924B8DB2B}"/>
          </ac:spMkLst>
        </pc:spChg>
        <pc:spChg chg="add mod">
          <ac:chgData name="KHETAM FAROUQ ATEYA AFANEH" userId="S::khatam.farouq@zho.gov.ae::bf284712-f2be-4b33-b024-10ab7e23cf7c" providerId="AD" clId="Web-{E79BDA19-643B-4CD7-9BB1-EAA6C0FEB6D2}" dt="2020-08-03T12:04:12.645" v="76" actId="20577"/>
          <ac:spMkLst>
            <pc:docMk/>
            <pc:sldMk cId="94739215" sldId="281"/>
            <ac:spMk id="9" creationId="{3D565205-7E0A-4CAD-9F41-611B84E1B3AA}"/>
          </ac:spMkLst>
        </pc:spChg>
        <pc:spChg chg="add mod">
          <ac:chgData name="KHETAM FAROUQ ATEYA AFANEH" userId="S::khatam.farouq@zho.gov.ae::bf284712-f2be-4b33-b024-10ab7e23cf7c" providerId="AD" clId="Web-{E79BDA19-643B-4CD7-9BB1-EAA6C0FEB6D2}" dt="2020-08-03T12:04:06.051" v="74" actId="20577"/>
          <ac:spMkLst>
            <pc:docMk/>
            <pc:sldMk cId="94739215" sldId="281"/>
            <ac:spMk id="10" creationId="{7B2279A2-7661-4215-ADB3-6994ECC9DF73}"/>
          </ac:spMkLst>
        </pc:spChg>
        <pc:spChg chg="add mod">
          <ac:chgData name="KHETAM FAROUQ ATEYA AFANEH" userId="S::khatam.farouq@zho.gov.ae::bf284712-f2be-4b33-b024-10ab7e23cf7c" providerId="AD" clId="Web-{E79BDA19-643B-4CD7-9BB1-EAA6C0FEB6D2}" dt="2020-08-03T12:05:42.285" v="98" actId="1076"/>
          <ac:spMkLst>
            <pc:docMk/>
            <pc:sldMk cId="94739215" sldId="281"/>
            <ac:spMk id="12" creationId="{6D96B493-D70F-4DF1-9C08-DB96EF224B38}"/>
          </ac:spMkLst>
        </pc:spChg>
        <pc:spChg chg="add mod">
          <ac:chgData name="KHETAM FAROUQ ATEYA AFANEH" userId="S::khatam.farouq@zho.gov.ae::bf284712-f2be-4b33-b024-10ab7e23cf7c" providerId="AD" clId="Web-{E79BDA19-643B-4CD7-9BB1-EAA6C0FEB6D2}" dt="2020-08-03T12:05:38.566" v="97" actId="1076"/>
          <ac:spMkLst>
            <pc:docMk/>
            <pc:sldMk cId="94739215" sldId="281"/>
            <ac:spMk id="13" creationId="{F7F76228-A62F-47D6-9767-53BF21A33B2E}"/>
          </ac:spMkLst>
        </pc:spChg>
        <pc:spChg chg="add mod">
          <ac:chgData name="KHETAM FAROUQ ATEYA AFANEH" userId="S::khatam.farouq@zho.gov.ae::bf284712-f2be-4b33-b024-10ab7e23cf7c" providerId="AD" clId="Web-{E79BDA19-643B-4CD7-9BB1-EAA6C0FEB6D2}" dt="2020-08-03T12:05:32.988" v="96" actId="1076"/>
          <ac:spMkLst>
            <pc:docMk/>
            <pc:sldMk cId="94739215" sldId="281"/>
            <ac:spMk id="14" creationId="{155189AB-16A8-4416-B182-BF7A026B0707}"/>
          </ac:spMkLst>
        </pc:spChg>
        <pc:spChg chg="add mod">
          <ac:chgData name="KHETAM FAROUQ ATEYA AFANEH" userId="S::khatam.farouq@zho.gov.ae::bf284712-f2be-4b33-b024-10ab7e23cf7c" providerId="AD" clId="Web-{E79BDA19-643B-4CD7-9BB1-EAA6C0FEB6D2}" dt="2020-08-03T12:05:25.801" v="95" actId="1076"/>
          <ac:spMkLst>
            <pc:docMk/>
            <pc:sldMk cId="94739215" sldId="281"/>
            <ac:spMk id="15" creationId="{C5853A15-150D-41DE-AE97-23A319766870}"/>
          </ac:spMkLst>
        </pc:spChg>
        <pc:spChg chg="add mod">
          <ac:chgData name="KHETAM FAROUQ ATEYA AFANEH" userId="S::khatam.farouq@zho.gov.ae::bf284712-f2be-4b33-b024-10ab7e23cf7c" providerId="AD" clId="Web-{E79BDA19-643B-4CD7-9BB1-EAA6C0FEB6D2}" dt="2020-08-03T12:05:17.379" v="94" actId="1076"/>
          <ac:spMkLst>
            <pc:docMk/>
            <pc:sldMk cId="94739215" sldId="281"/>
            <ac:spMk id="16" creationId="{B77BEFB7-1E48-4A2E-B397-1FF8934FC75F}"/>
          </ac:spMkLst>
        </pc:spChg>
        <pc:spChg chg="add mod">
          <ac:chgData name="KHETAM FAROUQ ATEYA AFANEH" userId="S::khatam.farouq@zho.gov.ae::bf284712-f2be-4b33-b024-10ab7e23cf7c" providerId="AD" clId="Web-{E79BDA19-643B-4CD7-9BB1-EAA6C0FEB6D2}" dt="2020-08-03T12:05:10.363" v="93" actId="1076"/>
          <ac:spMkLst>
            <pc:docMk/>
            <pc:sldMk cId="94739215" sldId="281"/>
            <ac:spMk id="17" creationId="{6368AFF6-4086-403B-BD36-BBE48DDA3B13}"/>
          </ac:spMkLst>
        </pc:spChg>
        <pc:spChg chg="add mod">
          <ac:chgData name="KHETAM FAROUQ ATEYA AFANEH" userId="S::khatam.farouq@zho.gov.ae::bf284712-f2be-4b33-b024-10ab7e23cf7c" providerId="AD" clId="Web-{E79BDA19-643B-4CD7-9BB1-EAA6C0FEB6D2}" dt="2020-08-03T12:05:04.363" v="92" actId="1076"/>
          <ac:spMkLst>
            <pc:docMk/>
            <pc:sldMk cId="94739215" sldId="281"/>
            <ac:spMk id="18" creationId="{EB0978FE-995F-4343-BF1B-24EA6DA1F54E}"/>
          </ac:spMkLst>
        </pc:spChg>
        <pc:spChg chg="add mod">
          <ac:chgData name="KHETAM FAROUQ ATEYA AFANEH" userId="S::khatam.farouq@zho.gov.ae::bf284712-f2be-4b33-b024-10ab7e23cf7c" providerId="AD" clId="Web-{E79BDA19-643B-4CD7-9BB1-EAA6C0FEB6D2}" dt="2020-08-03T12:04:59.238" v="91" actId="1076"/>
          <ac:spMkLst>
            <pc:docMk/>
            <pc:sldMk cId="94739215" sldId="281"/>
            <ac:spMk id="19" creationId="{17BDEA17-CD72-4C9D-A4CE-F2826797AECE}"/>
          </ac:spMkLst>
        </pc:spChg>
        <pc:spChg chg="add mod">
          <ac:chgData name="KHETAM FAROUQ ATEYA AFANEH" userId="S::khatam.farouq@zho.gov.ae::bf284712-f2be-4b33-b024-10ab7e23cf7c" providerId="AD" clId="Web-{E79BDA19-643B-4CD7-9BB1-EAA6C0FEB6D2}" dt="2020-08-03T12:04:55.066" v="90" actId="1076"/>
          <ac:spMkLst>
            <pc:docMk/>
            <pc:sldMk cId="94739215" sldId="281"/>
            <ac:spMk id="20" creationId="{80A33130-46DF-4DD3-BEB9-0FA6373B7C51}"/>
          </ac:spMkLst>
        </pc:spChg>
        <pc:picChg chg="add mod">
          <ac:chgData name="KHETAM FAROUQ ATEYA AFANEH" userId="S::khatam.farouq@zho.gov.ae::bf284712-f2be-4b33-b024-10ab7e23cf7c" providerId="AD" clId="Web-{E79BDA19-643B-4CD7-9BB1-EAA6C0FEB6D2}" dt="2020-08-03T12:03:23.707" v="67" actId="14100"/>
          <ac:picMkLst>
            <pc:docMk/>
            <pc:sldMk cId="94739215" sldId="281"/>
            <ac:picMk id="3" creationId="{99B4C3AD-17B8-49CB-A88E-0AA4D758416F}"/>
          </ac:picMkLst>
        </pc:picChg>
        <pc:picChg chg="add del">
          <ac:chgData name="KHETAM FAROUQ ATEYA AFANEH" userId="S::khatam.farouq@zho.gov.ae::bf284712-f2be-4b33-b024-10ab7e23cf7c" providerId="AD" clId="Web-{E79BDA19-643B-4CD7-9BB1-EAA6C0FEB6D2}" dt="2020-08-03T12:04:32.316" v="80"/>
          <ac:picMkLst>
            <pc:docMk/>
            <pc:sldMk cId="94739215" sldId="281"/>
            <ac:picMk id="11" creationId="{7324C5A8-DDE9-49B0-8237-C64AB038A989}"/>
          </ac:picMkLst>
        </pc:picChg>
      </pc:sldChg>
    </pc:docChg>
  </pc:docChgLst>
  <pc:docChgLst>
    <pc:chgData name="KHETAM FAROUQ ATEYA AFANEH" userId="S::khatam.farouq@zho.gov.ae::bf284712-f2be-4b33-b024-10ab7e23cf7c" providerId="AD" clId="Web-{32D57F88-AA2D-4A2A-A852-8F3B14B1C4F8}"/>
    <pc:docChg chg="modSld">
      <pc:chgData name="KHETAM FAROUQ ATEYA AFANEH" userId="S::khatam.farouq@zho.gov.ae::bf284712-f2be-4b33-b024-10ab7e23cf7c" providerId="AD" clId="Web-{32D57F88-AA2D-4A2A-A852-8F3B14B1C4F8}" dt="2020-08-03T12:08:34.407" v="93" actId="1076"/>
      <pc:docMkLst>
        <pc:docMk/>
      </pc:docMkLst>
      <pc:sldChg chg="modSp">
        <pc:chgData name="KHETAM FAROUQ ATEYA AFANEH" userId="S::khatam.farouq@zho.gov.ae::bf284712-f2be-4b33-b024-10ab7e23cf7c" providerId="AD" clId="Web-{32D57F88-AA2D-4A2A-A852-8F3B14B1C4F8}" dt="2020-08-03T12:08:34.407" v="93" actId="1076"/>
        <pc:sldMkLst>
          <pc:docMk/>
          <pc:sldMk cId="208833526" sldId="280"/>
        </pc:sldMkLst>
        <pc:spChg chg="mod">
          <ac:chgData name="KHETAM FAROUQ ATEYA AFANEH" userId="S::khatam.farouq@zho.gov.ae::bf284712-f2be-4b33-b024-10ab7e23cf7c" providerId="AD" clId="Web-{32D57F88-AA2D-4A2A-A852-8F3B14B1C4F8}" dt="2020-08-03T12:08:18.501" v="92" actId="1076"/>
          <ac:spMkLst>
            <pc:docMk/>
            <pc:sldMk cId="208833526" sldId="280"/>
            <ac:spMk id="2" creationId="{F845AB00-1C5C-4EB0-B93F-C03AB7A9BC6F}"/>
          </ac:spMkLst>
        </pc:spChg>
        <pc:picChg chg="mod">
          <ac:chgData name="KHETAM FAROUQ ATEYA AFANEH" userId="S::khatam.farouq@zho.gov.ae::bf284712-f2be-4b33-b024-10ab7e23cf7c" providerId="AD" clId="Web-{32D57F88-AA2D-4A2A-A852-8F3B14B1C4F8}" dt="2020-08-03T12:08:34.407" v="93" actId="1076"/>
          <ac:picMkLst>
            <pc:docMk/>
            <pc:sldMk cId="208833526" sldId="280"/>
            <ac:picMk id="3" creationId="{9341E917-A90F-4D22-9AFD-EC21A4A1F2CE}"/>
          </ac:picMkLst>
        </pc:picChg>
      </pc:sldChg>
    </pc:docChg>
  </pc:docChgLst>
  <pc:docChgLst>
    <pc:chgData name="KHETAM FAROUQ ATEYA AFANEH" userId="S::khatam.farouq@zho.gov.ae::bf284712-f2be-4b33-b024-10ab7e23cf7c" providerId="AD" clId="Web-{FDAE8893-EA10-4388-8E0D-14E8BB3259F6}"/>
    <pc:docChg chg="modSld">
      <pc:chgData name="KHETAM FAROUQ ATEYA AFANEH" userId="S::khatam.farouq@zho.gov.ae::bf284712-f2be-4b33-b024-10ab7e23cf7c" providerId="AD" clId="Web-{FDAE8893-EA10-4388-8E0D-14E8BB3259F6}" dt="2020-08-03T12:31:18.655" v="457"/>
      <pc:docMkLst>
        <pc:docMk/>
      </pc:docMkLst>
      <pc:sldChg chg="modSp">
        <pc:chgData name="KHETAM FAROUQ ATEYA AFANEH" userId="S::khatam.farouq@zho.gov.ae::bf284712-f2be-4b33-b024-10ab7e23cf7c" providerId="AD" clId="Web-{FDAE8893-EA10-4388-8E0D-14E8BB3259F6}" dt="2020-08-03T12:31:18.655" v="457"/>
        <pc:sldMkLst>
          <pc:docMk/>
          <pc:sldMk cId="2747801411" sldId="264"/>
        </pc:sldMkLst>
        <pc:graphicFrameChg chg="mod modGraphic">
          <ac:chgData name="KHETAM FAROUQ ATEYA AFANEH" userId="S::khatam.farouq@zho.gov.ae::bf284712-f2be-4b33-b024-10ab7e23cf7c" providerId="AD" clId="Web-{FDAE8893-EA10-4388-8E0D-14E8BB3259F6}" dt="2020-08-03T12:31:18.655" v="457"/>
          <ac:graphicFrameMkLst>
            <pc:docMk/>
            <pc:sldMk cId="2747801411" sldId="264"/>
            <ac:graphicFrameMk id="3" creationId="{00000000-0000-0000-0000-000000000000}"/>
          </ac:graphicFrameMkLst>
        </pc:graphicFrameChg>
      </pc:sldChg>
    </pc:docChg>
  </pc:docChgLst>
  <pc:docChgLst>
    <pc:chgData name="KHETAM FAROUQ ATEYA AFANEH" userId="S::khatam.farouq@zho.gov.ae::bf284712-f2be-4b33-b024-10ab7e23cf7c" providerId="AD" clId="Web-{3FADA0C8-FEB6-4DB4-962E-4F1F71C71FBA}"/>
    <pc:docChg chg="modSld">
      <pc:chgData name="KHETAM FAROUQ ATEYA AFANEH" userId="S::khatam.farouq@zho.gov.ae::bf284712-f2be-4b33-b024-10ab7e23cf7c" providerId="AD" clId="Web-{3FADA0C8-FEB6-4DB4-962E-4F1F71C71FBA}" dt="2020-08-03T09:21:04.984" v="84" actId="20577"/>
      <pc:docMkLst>
        <pc:docMk/>
      </pc:docMkLst>
      <pc:sldChg chg="addSp delSp modSp">
        <pc:chgData name="KHETAM FAROUQ ATEYA AFANEH" userId="S::khatam.farouq@zho.gov.ae::bf284712-f2be-4b33-b024-10ab7e23cf7c" providerId="AD" clId="Web-{3FADA0C8-FEB6-4DB4-962E-4F1F71C71FBA}" dt="2020-08-03T09:21:04.984" v="83" actId="20577"/>
        <pc:sldMkLst>
          <pc:docMk/>
          <pc:sldMk cId="3200308094" sldId="276"/>
        </pc:sldMkLst>
        <pc:spChg chg="mod">
          <ac:chgData name="KHETAM FAROUQ ATEYA AFANEH" userId="S::khatam.farouq@zho.gov.ae::bf284712-f2be-4b33-b024-10ab7e23cf7c" providerId="AD" clId="Web-{3FADA0C8-FEB6-4DB4-962E-4F1F71C71FBA}" dt="2020-08-03T09:21:04.984" v="83" actId="20577"/>
          <ac:spMkLst>
            <pc:docMk/>
            <pc:sldMk cId="3200308094" sldId="276"/>
            <ac:spMk id="2" creationId="{F845AB00-1C5C-4EB0-B93F-C03AB7A9BC6F}"/>
          </ac:spMkLst>
        </pc:spChg>
        <pc:picChg chg="add del mod">
          <ac:chgData name="KHETAM FAROUQ ATEYA AFANEH" userId="S::khatam.farouq@zho.gov.ae::bf284712-f2be-4b33-b024-10ab7e23cf7c" providerId="AD" clId="Web-{3FADA0C8-FEB6-4DB4-962E-4F1F71C71FBA}" dt="2020-08-03T09:20:31.154" v="11"/>
          <ac:picMkLst>
            <pc:docMk/>
            <pc:sldMk cId="3200308094" sldId="276"/>
            <ac:picMk id="3" creationId="{F7222F28-3B57-418A-89C8-DC37E0AB73F8}"/>
          </ac:picMkLst>
        </pc:picChg>
        <pc:picChg chg="add del mod">
          <ac:chgData name="KHETAM FAROUQ ATEYA AFANEH" userId="S::khatam.farouq@zho.gov.ae::bf284712-f2be-4b33-b024-10ab7e23cf7c" providerId="AD" clId="Web-{3FADA0C8-FEB6-4DB4-962E-4F1F71C71FBA}" dt="2020-08-03T09:20:31.138" v="10"/>
          <ac:picMkLst>
            <pc:docMk/>
            <pc:sldMk cId="3200308094" sldId="276"/>
            <ac:picMk id="5" creationId="{2E4FA494-6439-4FF4-9F9D-9FCD79CB0D21}"/>
          </ac:picMkLst>
        </pc:picChg>
      </pc:sldChg>
    </pc:docChg>
  </pc:docChgLst>
  <pc:docChgLst>
    <pc:chgData name="KHETAM FAROUQ ATEYA AFANEH" userId="S::khatam.farouq@zho.gov.ae::bf284712-f2be-4b33-b024-10ab7e23cf7c" providerId="AD" clId="Web-{4CBF59B6-F27F-40EA-B24A-D80DFFA458C8}"/>
    <pc:docChg chg="modSld">
      <pc:chgData name="KHETAM FAROUQ ATEYA AFANEH" userId="S::khatam.farouq@zho.gov.ae::bf284712-f2be-4b33-b024-10ab7e23cf7c" providerId="AD" clId="Web-{4CBF59B6-F27F-40EA-B24A-D80DFFA458C8}" dt="2020-08-03T09:18:39.594" v="79" actId="1076"/>
      <pc:docMkLst>
        <pc:docMk/>
      </pc:docMkLst>
      <pc:sldChg chg="addSp modSp">
        <pc:chgData name="KHETAM FAROUQ ATEYA AFANEH" userId="S::khatam.farouq@zho.gov.ae::bf284712-f2be-4b33-b024-10ab7e23cf7c" providerId="AD" clId="Web-{4CBF59B6-F27F-40EA-B24A-D80DFFA458C8}" dt="2020-08-03T09:18:39.594" v="79" actId="1076"/>
        <pc:sldMkLst>
          <pc:docMk/>
          <pc:sldMk cId="4258180227" sldId="275"/>
        </pc:sldMkLst>
        <pc:spChg chg="mod">
          <ac:chgData name="KHETAM FAROUQ ATEYA AFANEH" userId="S::khatam.farouq@zho.gov.ae::bf284712-f2be-4b33-b024-10ab7e23cf7c" providerId="AD" clId="Web-{4CBF59B6-F27F-40EA-B24A-D80DFFA458C8}" dt="2020-08-03T09:18:37.563" v="78" actId="1076"/>
          <ac:spMkLst>
            <pc:docMk/>
            <pc:sldMk cId="4258180227" sldId="275"/>
            <ac:spMk id="2" creationId="{F845AB00-1C5C-4EB0-B93F-C03AB7A9BC6F}"/>
          </ac:spMkLst>
        </pc:spChg>
        <pc:picChg chg="add mod">
          <ac:chgData name="KHETAM FAROUQ ATEYA AFANEH" userId="S::khatam.farouq@zho.gov.ae::bf284712-f2be-4b33-b024-10ab7e23cf7c" providerId="AD" clId="Web-{4CBF59B6-F27F-40EA-B24A-D80DFFA458C8}" dt="2020-08-03T09:18:39.594" v="79" actId="1076"/>
          <ac:picMkLst>
            <pc:docMk/>
            <pc:sldMk cId="4258180227" sldId="275"/>
            <ac:picMk id="3" creationId="{C1D63E3C-A848-4F52-8CA3-7A5A77D760B8}"/>
          </ac:picMkLst>
        </pc:picChg>
      </pc:sldChg>
    </pc:docChg>
  </pc:docChgLst>
  <pc:docChgLst>
    <pc:chgData name="KHETAM FAROUQ ATEYA AFANEH" userId="S::khatam.farouq@zho.gov.ae::bf284712-f2be-4b33-b024-10ab7e23cf7c" providerId="AD" clId="Web-{E5FC9B55-5D91-48F4-BE45-E1A4A9E0A593}"/>
    <pc:docChg chg="modSld">
      <pc:chgData name="KHETAM FAROUQ ATEYA AFANEH" userId="S::khatam.farouq@zho.gov.ae::bf284712-f2be-4b33-b024-10ab7e23cf7c" providerId="AD" clId="Web-{E5FC9B55-5D91-48F4-BE45-E1A4A9E0A593}" dt="2020-08-03T09:14:40.987" v="7"/>
      <pc:docMkLst>
        <pc:docMk/>
      </pc:docMkLst>
      <pc:sldChg chg="modSp">
        <pc:chgData name="KHETAM FAROUQ ATEYA AFANEH" userId="S::khatam.farouq@zho.gov.ae::bf284712-f2be-4b33-b024-10ab7e23cf7c" providerId="AD" clId="Web-{E5FC9B55-5D91-48F4-BE45-E1A4A9E0A593}" dt="2020-08-03T09:14:40.987" v="7"/>
        <pc:sldMkLst>
          <pc:docMk/>
          <pc:sldMk cId="2747801411" sldId="264"/>
        </pc:sldMkLst>
        <pc:graphicFrameChg chg="mod modGraphic">
          <ac:chgData name="KHETAM FAROUQ ATEYA AFANEH" userId="S::khatam.farouq@zho.gov.ae::bf284712-f2be-4b33-b024-10ab7e23cf7c" providerId="AD" clId="Web-{E5FC9B55-5D91-48F4-BE45-E1A4A9E0A593}" dt="2020-08-03T09:14:40.987" v="7"/>
          <ac:graphicFrameMkLst>
            <pc:docMk/>
            <pc:sldMk cId="2747801411" sldId="264"/>
            <ac:graphicFrameMk id="3"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1284D9-1D4B-468A-A010-F649C632A758}" type="datetimeFigureOut">
              <a:rPr lang="en-US" smtClean="0"/>
              <a:t>8/23/2020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27DD44-B744-42AC-B498-54EF3C6033B8}" type="slidenum">
              <a:rPr lang="en-US" smtClean="0"/>
              <a:t>‹#›</a:t>
            </a:fld>
            <a:endParaRPr lang="en-US"/>
          </a:p>
        </p:txBody>
      </p:sp>
    </p:spTree>
    <p:extLst>
      <p:ext uri="{BB962C8B-B14F-4D97-AF65-F5344CB8AC3E}">
        <p14:creationId xmlns:p14="http://schemas.microsoft.com/office/powerpoint/2010/main" val="3138303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00C8F7-8467-3041-A730-392BF4A7A9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0817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00C8F7-8467-3041-A730-392BF4A7A9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7237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00C8F7-8467-3041-A730-392BF4A7A9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148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20F5DDA-372B-43CF-86FE-C9B6645BBCC7}" type="datetime3">
              <a:rPr lang="en-US" smtClean="0"/>
              <a:t>23 August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853342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52F16D-244F-47C2-842A-9317BC736D29}" type="datetime3">
              <a:rPr lang="en-US" smtClean="0"/>
              <a:t>23 August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203488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1A787B-4AB8-4174-BC68-AD1479FF75F2}" type="datetime3">
              <a:rPr lang="en-US" smtClean="0"/>
              <a:t>23 August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127966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with Imag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a:p>
          </p:txBody>
        </p:sp>
      </p:grpSp>
      <p:sp>
        <p:nvSpPr>
          <p:cNvPr id="3" name="Subtitle 2">
            <a:extLst>
              <a:ext uri="{FF2B5EF4-FFF2-40B4-BE49-F238E27FC236}">
                <a16:creationId xmlns:a16="http://schemas.microsoft.com/office/drawing/2014/main" id="{14E79CE3-6B36-4090-99A1-F1D0E79B4276}"/>
              </a:ext>
            </a:extLst>
          </p:cNvPr>
          <p:cNvSpPr>
            <a:spLocks noGrp="1"/>
          </p:cNvSpPr>
          <p:nvPr>
            <p:ph type="subTitle" idx="1" hasCustomPrompt="1"/>
          </p:nvPr>
        </p:nvSpPr>
        <p:spPr>
          <a:xfrm rot="720000">
            <a:off x="8126323" y="5127866"/>
            <a:ext cx="3963590" cy="858767"/>
          </a:xfrm>
        </p:spPr>
        <p:txBody>
          <a:bodyPr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a:t>
            </a:r>
          </a:p>
        </p:txBody>
      </p:sp>
      <p:sp>
        <p:nvSpPr>
          <p:cNvPr id="42" name="Picture Placeholder 26">
            <a:extLst>
              <a:ext uri="{FF2B5EF4-FFF2-40B4-BE49-F238E27FC236}">
                <a16:creationId xmlns:a16="http://schemas.microsoft.com/office/drawing/2014/main"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anchor="ctr" anchorCtr="0">
            <a:normAutofit/>
          </a:bodyPr>
          <a:lstStyle>
            <a:lvl1pPr marL="0" indent="0" algn="ctr">
              <a:buNone/>
              <a:defRPr sz="1400"/>
            </a:lvl1pPr>
          </a:lstStyle>
          <a:p>
            <a:r>
              <a:rPr lang="en-US" noProof="0"/>
              <a:t>Click icon to add picture</a:t>
            </a:r>
          </a:p>
        </p:txBody>
      </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840000">
            <a:off x="7262451" y="2726139"/>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45" name="Text Placeholder 44">
            <a:extLst>
              <a:ext uri="{FF2B5EF4-FFF2-40B4-BE49-F238E27FC236}">
                <a16:creationId xmlns:a16="http://schemas.microsoft.com/office/drawing/2014/main" id="{01A16A82-6F5C-4DAC-A624-CA3711A1B027}"/>
              </a:ext>
            </a:extLst>
          </p:cNvPr>
          <p:cNvSpPr>
            <a:spLocks noGrp="1"/>
          </p:cNvSpPr>
          <p:nvPr>
            <p:ph type="body" sz="quarter" idx="16" hasCustomPrompt="1"/>
          </p:nvPr>
        </p:nvSpPr>
        <p:spPr>
          <a:xfrm rot="720000">
            <a:off x="9571721" y="580664"/>
            <a:ext cx="1391775" cy="858837"/>
          </a:xfrm>
        </p:spPr>
        <p:txBody>
          <a:bodyPr>
            <a:normAutofit/>
          </a:bodyPr>
          <a:lstStyle>
            <a:lvl1pPr marL="0" indent="0" algn="ctr">
              <a:buNone/>
              <a:defRPr sz="2600" b="1">
                <a:solidFill>
                  <a:schemeClr val="bg1"/>
                </a:solidFill>
              </a:defRPr>
            </a:lvl1pPr>
          </a:lstStyle>
          <a:p>
            <a:pPr lvl="0"/>
            <a:r>
              <a:rPr lang="en-US" noProof="0"/>
              <a:t>MONTH</a:t>
            </a:r>
            <a:br>
              <a:rPr lang="en-US" noProof="0"/>
            </a:br>
            <a:r>
              <a:rPr lang="en-US" noProof="0"/>
              <a:t>20XX</a:t>
            </a:r>
          </a:p>
        </p:txBody>
      </p:sp>
    </p:spTree>
    <p:extLst>
      <p:ext uri="{BB962C8B-B14F-4D97-AF65-F5344CB8AC3E}">
        <p14:creationId xmlns:p14="http://schemas.microsoft.com/office/powerpoint/2010/main" val="796671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68C1685-7933-4893-93CD-584791D7F10F}" type="datetime3">
              <a:rPr lang="en-US" smtClean="0"/>
              <a:t>23 August 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6710078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8C1780D-DAAC-4CAC-AE62-1A67156FB528}" type="datetime3">
              <a:rPr lang="en-US" smtClean="0"/>
              <a:t>23 August 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44542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6D25B4-CC4C-4EFB-A44E-87BF4A4DC3F4}" type="datetime3">
              <a:rPr lang="en-US" smtClean="0"/>
              <a:t>23 August 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4132797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2CDA938-F1B5-4E67-A02C-9BCC4C2F9DA0}" type="datetime3">
              <a:rPr lang="en-US" smtClean="0"/>
              <a:t>23 August 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1739791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242AD15-594A-4FB9-B2B8-10786D4C4BC0}" type="datetime3">
              <a:rPr lang="en-US" smtClean="0"/>
              <a:t>23 August 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33824879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C75B283-5B98-4FE8-8FC6-B76E00DC4565}" type="datetime3">
              <a:rPr lang="en-US" smtClean="0"/>
              <a:t>23 August 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18983630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1294A2-9656-4745-B2D6-CACA84C83854}" type="datetime3">
              <a:rPr lang="en-US" smtClean="0"/>
              <a:t>23 August 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2571605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2998D2-4126-411A-8949-6F4D826F56A2}" type="datetime3">
              <a:rPr lang="en-US" smtClean="0"/>
              <a:t>23 August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7159487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7ED719-B36A-46AD-9CFF-82BE8320A41F}" type="datetime3">
              <a:rPr lang="en-US" smtClean="0"/>
              <a:t>23 August 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12173784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3F704C3-F6CC-498F-BC59-5F55BF57AFC9}" type="datetime3">
              <a:rPr lang="en-US" smtClean="0"/>
              <a:t>23 August 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32308978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9BFEE24-E4A7-4E9A-95AD-6574493E8F41}" type="datetime3">
              <a:rPr lang="en-US" smtClean="0"/>
              <a:t>23 August 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10231189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9050551-4CE6-4950-8D1F-8A1EE9D6E42D}" type="datetime3">
              <a:rPr lang="en-US" smtClean="0"/>
              <a:t>23 August 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36698051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xt Layout 1">
    <p:spTree>
      <p:nvGrpSpPr>
        <p:cNvPr id="1" name=""/>
        <p:cNvGrpSpPr/>
        <p:nvPr/>
      </p:nvGrpSpPr>
      <p:grpSpPr>
        <a:xfrm>
          <a:off x="0" y="0"/>
          <a:ext cx="0" cy="0"/>
          <a:chOff x="0" y="0"/>
          <a:chExt cx="0" cy="0"/>
        </a:xfrm>
      </p:grpSpPr>
      <p:grpSp>
        <p:nvGrpSpPr>
          <p:cNvPr id="7" name="Graphic 16">
            <a:extLst>
              <a:ext uri="{FF2B5EF4-FFF2-40B4-BE49-F238E27FC236}">
                <a16:creationId xmlns:a16="http://schemas.microsoft.com/office/drawing/2014/main" id="{AD638337-297E-49B3-AE0F-B36EC9D01661}"/>
              </a:ext>
            </a:extLst>
          </p:cNvPr>
          <p:cNvGrpSpPr/>
          <p:nvPr userDrawn="1"/>
        </p:nvGrpSpPr>
        <p:grpSpPr>
          <a:xfrm>
            <a:off x="10962579" y="5678327"/>
            <a:ext cx="1234800" cy="1051200"/>
            <a:chOff x="5626893" y="3026568"/>
            <a:chExt cx="937260" cy="800760"/>
          </a:xfrm>
        </p:grpSpPr>
        <p:sp>
          <p:nvSpPr>
            <p:cNvPr id="8" name="Freeform: Shape 7">
              <a:extLst>
                <a:ext uri="{FF2B5EF4-FFF2-40B4-BE49-F238E27FC236}">
                  <a16:creationId xmlns:a16="http://schemas.microsoft.com/office/drawing/2014/main" id="{2FA8DCE5-120B-4D39-B899-95EBEC388DEA}"/>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a:p>
          </p:txBody>
        </p:sp>
        <p:sp>
          <p:nvSpPr>
            <p:cNvPr id="9" name="Freeform: Shape 8">
              <a:extLst>
                <a:ext uri="{FF2B5EF4-FFF2-40B4-BE49-F238E27FC236}">
                  <a16:creationId xmlns:a16="http://schemas.microsoft.com/office/drawing/2014/main" id="{53F4B5D3-A813-434A-B7AA-8FEE19B9CF16}"/>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a:p>
          </p:txBody>
        </p:sp>
      </p:grpSp>
      <p:sp>
        <p:nvSpPr>
          <p:cNvPr id="3" name="Text Placeholder 2">
            <a:extLst>
              <a:ext uri="{FF2B5EF4-FFF2-40B4-BE49-F238E27FC236}">
                <a16:creationId xmlns:a16="http://schemas.microsoft.com/office/drawing/2014/main" id="{B6DFBA5C-859C-4C16-8ECF-9FCA37E77DD4}"/>
              </a:ext>
            </a:extLst>
          </p:cNvPr>
          <p:cNvSpPr>
            <a:spLocks noGrp="1"/>
          </p:cNvSpPr>
          <p:nvPr>
            <p:ph type="body" idx="1" hasCustomPrompt="1"/>
          </p:nvPr>
        </p:nvSpPr>
        <p:spPr>
          <a:xfrm>
            <a:off x="748030" y="2442380"/>
            <a:ext cx="3913632" cy="804672"/>
          </a:xfrm>
          <a:gradFill>
            <a:gsLst>
              <a:gs pos="0">
                <a:schemeClr val="tx2"/>
              </a:gs>
              <a:gs pos="100000">
                <a:schemeClr val="tx1"/>
              </a:gs>
            </a:gsLst>
            <a:lin ang="10800000" scaled="1"/>
          </a:gradFill>
        </p:spPr>
        <p:txBody>
          <a:bodyPr lIns="144000" tIns="72000" bIns="72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DBF8466-F90A-4774-B172-0061F1A7985F}"/>
              </a:ext>
            </a:extLst>
          </p:cNvPr>
          <p:cNvSpPr>
            <a:spLocks noGrp="1"/>
          </p:cNvSpPr>
          <p:nvPr>
            <p:ph type="dt" sz="half" idx="10"/>
          </p:nvPr>
        </p:nvSpPr>
        <p:spPr/>
        <p:txBody>
          <a:bodyPr/>
          <a:lstStyle/>
          <a:p>
            <a:fld id="{D17A6D05-D16B-4603-A323-876374AD20C5}" type="datetime3">
              <a:rPr lang="en-US" noProof="0" smtClean="0"/>
              <a:t>23 August 2020</a:t>
            </a:fld>
            <a:endParaRPr lang="en-US" noProof="0"/>
          </a:p>
        </p:txBody>
      </p:sp>
      <p:sp>
        <p:nvSpPr>
          <p:cNvPr id="5" name="Footer Placeholder 4">
            <a:extLst>
              <a:ext uri="{FF2B5EF4-FFF2-40B4-BE49-F238E27FC236}">
                <a16:creationId xmlns:a16="http://schemas.microsoft.com/office/drawing/2014/main" id="{7BC76C28-113A-459C-BD12-125E112B10B7}"/>
              </a:ext>
            </a:extLst>
          </p:cNvPr>
          <p:cNvSpPr>
            <a:spLocks noGrp="1"/>
          </p:cNvSpPr>
          <p:nvPr>
            <p:ph type="ftr" sz="quarter" idx="11"/>
          </p:nvPr>
        </p:nvSpPr>
        <p:spPr/>
        <p:txBody>
          <a:bodyPr lIns="0"/>
          <a:lstStyle/>
          <a:p>
            <a:endParaRPr lang="en-US" noProof="0"/>
          </a:p>
        </p:txBody>
      </p:sp>
      <p:sp>
        <p:nvSpPr>
          <p:cNvPr id="6" name="Slide Number Placeholder 5">
            <a:extLst>
              <a:ext uri="{FF2B5EF4-FFF2-40B4-BE49-F238E27FC236}">
                <a16:creationId xmlns:a16="http://schemas.microsoft.com/office/drawing/2014/main" id="{6D51ADD0-1305-43DD-A03D-2FE3B5D0EB62}"/>
              </a:ext>
            </a:extLst>
          </p:cNvPr>
          <p:cNvSpPr>
            <a:spLocks noGrp="1"/>
          </p:cNvSpPr>
          <p:nvPr>
            <p:ph type="sldNum" sz="quarter" idx="12"/>
          </p:nvPr>
        </p:nvSpPr>
        <p:spPr/>
        <p:txBody>
          <a:bodyPr/>
          <a:lstStyle/>
          <a:p>
            <a:fld id="{98C0CDE5-970C-4CC4-BF43-0DA127E73E82}" type="slidenum">
              <a:rPr lang="en-US" noProof="0" smtClean="0"/>
              <a:t>‹#›</a:t>
            </a:fld>
            <a:endParaRPr lang="en-US" noProof="0"/>
          </a:p>
        </p:txBody>
      </p:sp>
      <p:sp>
        <p:nvSpPr>
          <p:cNvPr id="10" name="Graphic 23">
            <a:extLst>
              <a:ext uri="{FF2B5EF4-FFF2-40B4-BE49-F238E27FC236}">
                <a16:creationId xmlns:a16="http://schemas.microsoft.com/office/drawing/2014/main" id="{74E08599-4D6A-4CDA-9228-3DBD31E1E64D}"/>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a:p>
        </p:txBody>
      </p:sp>
      <p:sp>
        <p:nvSpPr>
          <p:cNvPr id="11" name="Graphic 6">
            <a:extLst>
              <a:ext uri="{FF2B5EF4-FFF2-40B4-BE49-F238E27FC236}">
                <a16:creationId xmlns:a16="http://schemas.microsoft.com/office/drawing/2014/main" id="{548D0821-4E36-47CF-A7AC-8FB339F5F24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a:p>
        </p:txBody>
      </p:sp>
      <p:sp>
        <p:nvSpPr>
          <p:cNvPr id="13" name="Title 1">
            <a:extLst>
              <a:ext uri="{FF2B5EF4-FFF2-40B4-BE49-F238E27FC236}">
                <a16:creationId xmlns:a16="http://schemas.microsoft.com/office/drawing/2014/main" id="{F708432B-D626-47BC-8C1E-E5F2ADCDCE43}"/>
              </a:ext>
            </a:extLst>
          </p:cNvPr>
          <p:cNvSpPr>
            <a:spLocks noGrp="1"/>
          </p:cNvSpPr>
          <p:nvPr>
            <p:ph type="title" hasCustomPrompt="1"/>
          </p:nvPr>
        </p:nvSpPr>
        <p:spPr>
          <a:xfrm rot="-360000">
            <a:off x="846111" y="974881"/>
            <a:ext cx="3933620" cy="734415"/>
          </a:xfrm>
        </p:spPr>
        <p:txBody>
          <a:bodyPr anchor="b">
            <a:normAutofit/>
          </a:bodyPr>
          <a:lstStyle>
            <a:lvl1pPr>
              <a:defRPr sz="4000">
                <a:solidFill>
                  <a:schemeClr val="bg1"/>
                </a:solidFill>
              </a:defRPr>
            </a:lvl1pPr>
          </a:lstStyle>
          <a:p>
            <a:r>
              <a:rPr lang="en-US" noProof="0"/>
              <a:t>Text Layout 1</a:t>
            </a:r>
          </a:p>
        </p:txBody>
      </p:sp>
      <p:sp>
        <p:nvSpPr>
          <p:cNvPr id="17" name="Text Placeholder 16">
            <a:extLst>
              <a:ext uri="{FF2B5EF4-FFF2-40B4-BE49-F238E27FC236}">
                <a16:creationId xmlns:a16="http://schemas.microsoft.com/office/drawing/2014/main" id="{B8041375-FFF3-48A5-8985-52AD4D496A62}"/>
              </a:ext>
            </a:extLst>
          </p:cNvPr>
          <p:cNvSpPr>
            <a:spLocks noGrp="1"/>
          </p:cNvSpPr>
          <p:nvPr>
            <p:ph type="body" sz="quarter" idx="13"/>
          </p:nvPr>
        </p:nvSpPr>
        <p:spPr>
          <a:xfrm>
            <a:off x="808990" y="3392622"/>
            <a:ext cx="3913188" cy="2249488"/>
          </a:xfrm>
        </p:spPr>
        <p:txBody>
          <a:bodyPr>
            <a:normAutofit/>
          </a:bodyPr>
          <a:lstStyle>
            <a:lvl1pPr marL="180000" indent="-180000">
              <a:spcBef>
                <a:spcPts val="600"/>
              </a:spcBef>
              <a:buClr>
                <a:schemeClr val="accent2"/>
              </a:buClr>
              <a:defRPr sz="1600" b="0">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grpSp>
        <p:nvGrpSpPr>
          <p:cNvPr id="19" name="Graphic 17">
            <a:extLst>
              <a:ext uri="{FF2B5EF4-FFF2-40B4-BE49-F238E27FC236}">
                <a16:creationId xmlns:a16="http://schemas.microsoft.com/office/drawing/2014/main" id="{1CF7F5A7-666B-4C97-8F1C-0930361F612E}"/>
              </a:ext>
            </a:extLst>
          </p:cNvPr>
          <p:cNvGrpSpPr/>
          <p:nvPr/>
        </p:nvGrpSpPr>
        <p:grpSpPr>
          <a:xfrm>
            <a:off x="5530724" y="0"/>
            <a:ext cx="6340653" cy="6429600"/>
            <a:chOff x="5530724" y="0"/>
            <a:chExt cx="6340653" cy="6429600"/>
          </a:xfrm>
        </p:grpSpPr>
        <p:sp>
          <p:nvSpPr>
            <p:cNvPr id="20" name="Freeform: Shape 19">
              <a:extLst>
                <a:ext uri="{FF2B5EF4-FFF2-40B4-BE49-F238E27FC236}">
                  <a16:creationId xmlns:a16="http://schemas.microsoft.com/office/drawing/2014/main" id="{E7BC95EC-0C9A-48BD-BC1E-AF1C1DA9C02C}"/>
                </a:ext>
              </a:extLst>
            </p:cNvPr>
            <p:cNvSpPr/>
            <p:nvPr/>
          </p:nvSpPr>
          <p:spPr>
            <a:xfrm>
              <a:off x="5518024" y="-12700"/>
              <a:ext cx="2287209" cy="5565543"/>
            </a:xfrm>
            <a:custGeom>
              <a:avLst/>
              <a:gdLst>
                <a:gd name="connsiteX0" fmla="*/ 1132162 w 2287209"/>
                <a:gd name="connsiteY0" fmla="*/ 5560454 h 5565543"/>
                <a:gd name="connsiteX1" fmla="*/ 2283391 w 2287209"/>
                <a:gd name="connsiteY1" fmla="*/ 12700 h 5565543"/>
                <a:gd name="connsiteX2" fmla="*/ 552736 w 2287209"/>
                <a:gd name="connsiteY2" fmla="*/ 12700 h 5565543"/>
                <a:gd name="connsiteX3" fmla="*/ 12700 w 2287209"/>
                <a:gd name="connsiteY3" fmla="*/ 5359688 h 5565543"/>
                <a:gd name="connsiteX4" fmla="*/ 1132162 w 2287209"/>
                <a:gd name="connsiteY4" fmla="*/ 5560454 h 556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209" h="5565543">
                  <a:moveTo>
                    <a:pt x="1132162" y="5560454"/>
                  </a:moveTo>
                  <a:lnTo>
                    <a:pt x="2283391" y="12700"/>
                  </a:lnTo>
                  <a:lnTo>
                    <a:pt x="552736" y="12700"/>
                  </a:lnTo>
                  <a:cubicBezTo>
                    <a:pt x="569255" y="560360"/>
                    <a:pt x="573067" y="2477804"/>
                    <a:pt x="12700" y="5359688"/>
                  </a:cubicBezTo>
                  <a:cubicBezTo>
                    <a:pt x="363406" y="5395267"/>
                    <a:pt x="1132162" y="5560454"/>
                    <a:pt x="1132162" y="5560454"/>
                  </a:cubicBezTo>
                  <a:close/>
                </a:path>
              </a:pathLst>
            </a:custGeom>
            <a:gradFill flip="none" rotWithShape="1">
              <a:gsLst>
                <a:gs pos="3000">
                  <a:schemeClr val="accent5">
                    <a:alpha val="6000"/>
                  </a:schemeClr>
                </a:gs>
                <a:gs pos="100000">
                  <a:schemeClr val="accent5">
                    <a:alpha val="50000"/>
                  </a:schemeClr>
                </a:gs>
              </a:gsLst>
              <a:lin ang="5880000" scaled="0"/>
              <a:tileRect/>
            </a:gradFill>
            <a:ln w="12694" cap="flat">
              <a:noFill/>
              <a:prstDash val="solid"/>
              <a:miter/>
            </a:ln>
          </p:spPr>
          <p:txBody>
            <a:bodyPr rtlCol="0" anchor="ctr"/>
            <a:lstStyle/>
            <a:p>
              <a:endParaRPr lang="en-US" noProof="0"/>
            </a:p>
          </p:txBody>
        </p:sp>
        <p:sp>
          <p:nvSpPr>
            <p:cNvPr id="21" name="Freeform: Shape 20">
              <a:extLst>
                <a:ext uri="{FF2B5EF4-FFF2-40B4-BE49-F238E27FC236}">
                  <a16:creationId xmlns:a16="http://schemas.microsoft.com/office/drawing/2014/main" id="{DF5F80F8-FA23-4496-B401-E10D70AC21A8}"/>
                </a:ext>
              </a:extLst>
            </p:cNvPr>
            <p:cNvSpPr/>
            <p:nvPr/>
          </p:nvSpPr>
          <p:spPr>
            <a:xfrm>
              <a:off x="5537084" y="-12700"/>
              <a:ext cx="6340653" cy="6455013"/>
            </a:xfrm>
            <a:custGeom>
              <a:avLst/>
              <a:gdLst>
                <a:gd name="connsiteX0" fmla="*/ 5080140 w 6340653"/>
                <a:gd name="connsiteY0" fmla="*/ 6446112 h 6455013"/>
                <a:gd name="connsiteX1" fmla="*/ 6334294 w 6340653"/>
                <a:gd name="connsiteY1" fmla="*/ 545112 h 6455013"/>
                <a:gd name="connsiteX2" fmla="*/ 3831070 w 6340653"/>
                <a:gd name="connsiteY2" fmla="*/ 12700 h 6455013"/>
                <a:gd name="connsiteX3" fmla="*/ 1151222 w 6340653"/>
                <a:gd name="connsiteY3" fmla="*/ 12700 h 6455013"/>
                <a:gd name="connsiteX4" fmla="*/ 12700 w 6340653"/>
                <a:gd name="connsiteY4" fmla="*/ 5369854 h 645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53" h="6455013">
                  <a:moveTo>
                    <a:pt x="5080140" y="6446112"/>
                  </a:moveTo>
                  <a:lnTo>
                    <a:pt x="6334294" y="545112"/>
                  </a:lnTo>
                  <a:lnTo>
                    <a:pt x="3831070" y="12700"/>
                  </a:lnTo>
                  <a:lnTo>
                    <a:pt x="1151222" y="12700"/>
                  </a:lnTo>
                  <a:lnTo>
                    <a:pt x="12700" y="5369854"/>
                  </a:lnTo>
                  <a:close/>
                </a:path>
              </a:pathLst>
            </a:custGeom>
            <a:gradFill>
              <a:gsLst>
                <a:gs pos="3000">
                  <a:schemeClr val="accent5"/>
                </a:gs>
                <a:gs pos="100000">
                  <a:schemeClr val="bg2"/>
                </a:gs>
              </a:gsLst>
              <a:lin ang="0" scaled="1"/>
            </a:gradFill>
            <a:ln w="12694" cap="flat">
              <a:noFill/>
              <a:prstDash val="solid"/>
              <a:miter/>
            </a:ln>
          </p:spPr>
          <p:txBody>
            <a:bodyPr rtlCol="0" anchor="ctr"/>
            <a:lstStyle/>
            <a:p>
              <a:endParaRPr lang="en-US" noProof="0"/>
            </a:p>
          </p:txBody>
        </p:sp>
        <p:sp>
          <p:nvSpPr>
            <p:cNvPr id="22" name="Freeform: Shape 21">
              <a:extLst>
                <a:ext uri="{FF2B5EF4-FFF2-40B4-BE49-F238E27FC236}">
                  <a16:creationId xmlns:a16="http://schemas.microsoft.com/office/drawing/2014/main" id="{65F2E539-DDA4-47DC-A929-17C7DB4D8C88}"/>
                </a:ext>
              </a:extLst>
            </p:cNvPr>
            <p:cNvSpPr/>
            <p:nvPr/>
          </p:nvSpPr>
          <p:spPr>
            <a:xfrm>
              <a:off x="5830609" y="-12700"/>
              <a:ext cx="5756144" cy="6150052"/>
            </a:xfrm>
            <a:custGeom>
              <a:avLst/>
              <a:gdLst>
                <a:gd name="connsiteX0" fmla="*/ 5715476 w 5756143"/>
                <a:gd name="connsiteY0" fmla="*/ 764938 h 6150052"/>
                <a:gd name="connsiteX1" fmla="*/ 4579496 w 5756143"/>
                <a:gd name="connsiteY1" fmla="*/ 6113197 h 6150052"/>
                <a:gd name="connsiteX2" fmla="*/ 43196 w 5756143"/>
                <a:gd name="connsiteY2" fmla="*/ 5150027 h 6150052"/>
                <a:gd name="connsiteX3" fmla="*/ 1134704 w 5756143"/>
                <a:gd name="connsiteY3" fmla="*/ 12700 h 6150052"/>
                <a:gd name="connsiteX4" fmla="*/ 1109290 w 5756143"/>
                <a:gd name="connsiteY4" fmla="*/ 12700 h 6150052"/>
                <a:gd name="connsiteX5" fmla="*/ 12700 w 5756143"/>
                <a:gd name="connsiteY5" fmla="*/ 5169087 h 6150052"/>
                <a:gd name="connsiteX6" fmla="*/ 4598556 w 5756143"/>
                <a:gd name="connsiteY6" fmla="*/ 6143693 h 6150052"/>
                <a:gd name="connsiteX7" fmla="*/ 5743431 w 5756143"/>
                <a:gd name="connsiteY7" fmla="*/ 757314 h 6150052"/>
                <a:gd name="connsiteX8" fmla="*/ 5745972 w 5756143"/>
                <a:gd name="connsiteY8" fmla="*/ 744607 h 6150052"/>
                <a:gd name="connsiteX9" fmla="*/ 2299910 w 5756143"/>
                <a:gd name="connsiteY9" fmla="*/ 12700 h 6150052"/>
                <a:gd name="connsiteX10" fmla="*/ 2177925 w 5756143"/>
                <a:gd name="connsiteY10" fmla="*/ 12700 h 615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6143" h="6150052">
                  <a:moveTo>
                    <a:pt x="5715476" y="764938"/>
                  </a:moveTo>
                  <a:lnTo>
                    <a:pt x="4579496" y="6113197"/>
                  </a:lnTo>
                  <a:lnTo>
                    <a:pt x="43196" y="5150027"/>
                  </a:lnTo>
                  <a:lnTo>
                    <a:pt x="1134704" y="12700"/>
                  </a:lnTo>
                  <a:lnTo>
                    <a:pt x="1109290" y="12700"/>
                  </a:lnTo>
                  <a:lnTo>
                    <a:pt x="12700" y="5169087"/>
                  </a:lnTo>
                  <a:lnTo>
                    <a:pt x="4598556" y="6143693"/>
                  </a:lnTo>
                  <a:lnTo>
                    <a:pt x="5743431" y="757314"/>
                  </a:lnTo>
                  <a:lnTo>
                    <a:pt x="5745972" y="744607"/>
                  </a:lnTo>
                  <a:lnTo>
                    <a:pt x="2299910" y="12700"/>
                  </a:lnTo>
                  <a:lnTo>
                    <a:pt x="2177925" y="12700"/>
                  </a:lnTo>
                  <a:close/>
                </a:path>
              </a:pathLst>
            </a:custGeom>
            <a:solidFill>
              <a:schemeClr val="bg1"/>
            </a:solidFill>
            <a:ln w="12694" cap="flat">
              <a:noFill/>
              <a:prstDash val="solid"/>
              <a:miter/>
            </a:ln>
          </p:spPr>
          <p:txBody>
            <a:bodyPr rtlCol="0" anchor="ctr"/>
            <a:lstStyle/>
            <a:p>
              <a:endParaRPr lang="en-US" noProof="0"/>
            </a:p>
          </p:txBody>
        </p:sp>
      </p:grpSp>
      <p:sp>
        <p:nvSpPr>
          <p:cNvPr id="24" name="Picture Placeholder 23">
            <a:extLst>
              <a:ext uri="{FF2B5EF4-FFF2-40B4-BE49-F238E27FC236}">
                <a16:creationId xmlns:a16="http://schemas.microsoft.com/office/drawing/2014/main" id="{76641E2E-882B-485E-AD7C-2BC054BEA520}"/>
              </a:ext>
            </a:extLst>
          </p:cNvPr>
          <p:cNvSpPr>
            <a:spLocks noGrp="1"/>
          </p:cNvSpPr>
          <p:nvPr>
            <p:ph type="pic" sz="quarter" idx="14"/>
          </p:nvPr>
        </p:nvSpPr>
        <p:spPr>
          <a:xfrm rot="720000">
            <a:off x="6384187" y="209524"/>
            <a:ext cx="4647699" cy="5472101"/>
          </a:xfrm>
          <a:custGeom>
            <a:avLst/>
            <a:gdLst>
              <a:gd name="connsiteX0" fmla="*/ 0 w 4643879"/>
              <a:gd name="connsiteY0" fmla="*/ 5462044 h 5462044"/>
              <a:gd name="connsiteX1" fmla="*/ 1160970 w 4643879"/>
              <a:gd name="connsiteY1" fmla="*/ 0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1026146 w 4643879"/>
              <a:gd name="connsiteY2" fmla="*/ 8068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11990 w 4643879"/>
              <a:gd name="connsiteY1" fmla="*/ 13839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4634592 w 4643879"/>
              <a:gd name="connsiteY4" fmla="*/ 5460922 h 5462044"/>
              <a:gd name="connsiteX5" fmla="*/ 0 w 4643879"/>
              <a:gd name="connsiteY5" fmla="*/ 5462044 h 546204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72101 h 5472101"/>
              <a:gd name="connsiteX1" fmla="*/ 8345 w 4647218"/>
              <a:gd name="connsiteY1" fmla="*/ 21518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0 w 4647218"/>
              <a:gd name="connsiteY0" fmla="*/ 5472101 h 5472101"/>
              <a:gd name="connsiteX1" fmla="*/ 5908 w 4647218"/>
              <a:gd name="connsiteY1" fmla="*/ 22456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38412 w 4647699"/>
              <a:gd name="connsiteY4" fmla="*/ 5465839 h 5472101"/>
              <a:gd name="connsiteX5" fmla="*/ 481 w 4647699"/>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43537 w 4647699"/>
              <a:gd name="connsiteY4" fmla="*/ 5464749 h 5472101"/>
              <a:gd name="connsiteX5" fmla="*/ 481 w 4647699"/>
              <a:gd name="connsiteY5" fmla="*/ 5472101 h 54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699" h="5472101">
                <a:moveTo>
                  <a:pt x="481" y="5472101"/>
                </a:moveTo>
                <a:cubicBezTo>
                  <a:pt x="4478" y="3656033"/>
                  <a:pt x="-2747" y="2037289"/>
                  <a:pt x="1250" y="221221"/>
                </a:cubicBezTo>
                <a:lnTo>
                  <a:pt x="1049359" y="0"/>
                </a:lnTo>
                <a:lnTo>
                  <a:pt x="4647699" y="4917"/>
                </a:lnTo>
                <a:cubicBezTo>
                  <a:pt x="4644603" y="1825224"/>
                  <a:pt x="4646633" y="3644442"/>
                  <a:pt x="4643537" y="5464749"/>
                </a:cubicBezTo>
                <a:lnTo>
                  <a:pt x="481" y="5472101"/>
                </a:lnTo>
                <a:close/>
              </a:path>
            </a:pathLst>
          </a:custGeom>
          <a:ln>
            <a:noFill/>
          </a:ln>
        </p:spPr>
        <p:txBody>
          <a:bodyPr anchor="ctr" anchorCtr="0">
            <a:normAutofit/>
          </a:bodyPr>
          <a:lstStyle>
            <a:lvl1pPr marL="0" indent="0" algn="ctr">
              <a:buNone/>
              <a:defRPr sz="1400"/>
            </a:lvl1pPr>
          </a:lstStyle>
          <a:p>
            <a:r>
              <a:rPr lang="en-US" noProof="0"/>
              <a:t>Click icon to add picture</a:t>
            </a:r>
          </a:p>
        </p:txBody>
      </p:sp>
    </p:spTree>
    <p:extLst>
      <p:ext uri="{BB962C8B-B14F-4D97-AF65-F5344CB8AC3E}">
        <p14:creationId xmlns:p14="http://schemas.microsoft.com/office/powerpoint/2010/main" val="25967762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Video with Caption">
    <p:spTree>
      <p:nvGrpSpPr>
        <p:cNvPr id="1" name=""/>
        <p:cNvGrpSpPr/>
        <p:nvPr/>
      </p:nvGrpSpPr>
      <p:grpSpPr>
        <a:xfrm>
          <a:off x="0" y="0"/>
          <a:ext cx="0" cy="0"/>
          <a:chOff x="0" y="0"/>
          <a:chExt cx="0" cy="0"/>
        </a:xfrm>
      </p:grpSpPr>
      <p:grpSp>
        <p:nvGrpSpPr>
          <p:cNvPr id="9" name="Graphic 16">
            <a:extLst>
              <a:ext uri="{FF2B5EF4-FFF2-40B4-BE49-F238E27FC236}">
                <a16:creationId xmlns:a16="http://schemas.microsoft.com/office/drawing/2014/main" id="{10E52898-F619-494E-9A8E-D3CD0AF8B0E9}"/>
              </a:ext>
            </a:extLst>
          </p:cNvPr>
          <p:cNvGrpSpPr/>
          <p:nvPr userDrawn="1"/>
        </p:nvGrpSpPr>
        <p:grpSpPr>
          <a:xfrm>
            <a:off x="10962579" y="5678327"/>
            <a:ext cx="1234800" cy="1051200"/>
            <a:chOff x="5626893" y="3026568"/>
            <a:chExt cx="937260" cy="800760"/>
          </a:xfrm>
        </p:grpSpPr>
        <p:sp>
          <p:nvSpPr>
            <p:cNvPr id="10" name="Freeform: Shape 9">
              <a:extLst>
                <a:ext uri="{FF2B5EF4-FFF2-40B4-BE49-F238E27FC236}">
                  <a16:creationId xmlns:a16="http://schemas.microsoft.com/office/drawing/2014/main"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a:p>
          </p:txBody>
        </p:sp>
        <p:sp>
          <p:nvSpPr>
            <p:cNvPr id="11" name="Freeform: Shape 10">
              <a:extLst>
                <a:ext uri="{FF2B5EF4-FFF2-40B4-BE49-F238E27FC236}">
                  <a16:creationId xmlns:a16="http://schemas.microsoft.com/office/drawing/2014/main"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a:p>
          </p:txBody>
        </p:sp>
      </p:grpSp>
      <p:sp>
        <p:nvSpPr>
          <p:cNvPr id="2" name="Title 1">
            <a:extLst>
              <a:ext uri="{FF2B5EF4-FFF2-40B4-BE49-F238E27FC236}">
                <a16:creationId xmlns:a16="http://schemas.microsoft.com/office/drawing/2014/main"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anchor="ctr" anchorCtr="0">
            <a:normAutofit/>
          </a:bodyPr>
          <a:lstStyle>
            <a:lvl1pPr algn="l">
              <a:defRPr sz="2000" b="1">
                <a:solidFill>
                  <a:schemeClr val="bg1"/>
                </a:solidFill>
                <a:latin typeface="+mn-lt"/>
              </a:defRPr>
            </a:lvl1pPr>
          </a:lstStyle>
          <a:p>
            <a:r>
              <a:rPr lang="en-US" noProof="0"/>
              <a:t>CLICK TO EDIT MASTER TITLE STYLE</a:t>
            </a:r>
          </a:p>
        </p:txBody>
      </p:sp>
      <p:sp>
        <p:nvSpPr>
          <p:cNvPr id="6" name="Footer Placeholder 5">
            <a:extLst>
              <a:ext uri="{FF2B5EF4-FFF2-40B4-BE49-F238E27FC236}">
                <a16:creationId xmlns:a16="http://schemas.microsoft.com/office/drawing/2014/main" id="{0B13FE47-714B-440C-B0F1-CF020E287A09}"/>
              </a:ext>
            </a:extLst>
          </p:cNvPr>
          <p:cNvSpPr>
            <a:spLocks noGrp="1"/>
          </p:cNvSpPr>
          <p:nvPr>
            <p:ph type="ftr" sz="quarter" idx="11"/>
          </p:nvPr>
        </p:nvSpPr>
        <p:spPr/>
        <p:txBody>
          <a:bodyPr/>
          <a:lstStyle/>
          <a:p>
            <a:r>
              <a:rPr lang="en-US" noProof="0"/>
              <a:t>ADD A FOOTER</a:t>
            </a:r>
          </a:p>
        </p:txBody>
      </p:sp>
      <p:sp>
        <p:nvSpPr>
          <p:cNvPr id="7" name="Slide Number Placeholder 6">
            <a:extLst>
              <a:ext uri="{FF2B5EF4-FFF2-40B4-BE49-F238E27FC236}">
                <a16:creationId xmlns:a16="http://schemas.microsoft.com/office/drawing/2014/main" id="{1FC9E707-512B-4E7C-A2EE-18CCAB032755}"/>
              </a:ext>
            </a:extLst>
          </p:cNvPr>
          <p:cNvSpPr>
            <a:spLocks noGrp="1"/>
          </p:cNvSpPr>
          <p:nvPr>
            <p:ph type="sldNum" sz="quarter" idx="12"/>
          </p:nvPr>
        </p:nvSpPr>
        <p:spPr/>
        <p:txBody>
          <a:bodyPr/>
          <a:lstStyle/>
          <a:p>
            <a:fld id="{98C0CDE5-970C-4CC4-BF43-0DA127E73E82}" type="slidenum">
              <a:rPr lang="en-US" noProof="0" smtClean="0"/>
              <a:t>‹#›</a:t>
            </a:fld>
            <a:endParaRPr lang="en-US" noProof="0"/>
          </a:p>
        </p:txBody>
      </p:sp>
      <p:sp>
        <p:nvSpPr>
          <p:cNvPr id="13" name="Media Placeholder 12">
            <a:extLst>
              <a:ext uri="{FF2B5EF4-FFF2-40B4-BE49-F238E27FC236}">
                <a16:creationId xmlns:a16="http://schemas.microsoft.com/office/drawing/2014/main" id="{60B14607-605B-4FF3-A0F5-BB2FCD9460CC}"/>
              </a:ext>
            </a:extLst>
          </p:cNvPr>
          <p:cNvSpPr>
            <a:spLocks noGrp="1"/>
          </p:cNvSpPr>
          <p:nvPr>
            <p:ph type="media" sz="quarter" idx="13"/>
          </p:nvPr>
        </p:nvSpPr>
        <p:spPr>
          <a:xfrm>
            <a:off x="1743456" y="1113044"/>
            <a:ext cx="8705088" cy="4050792"/>
          </a:xfrm>
        </p:spPr>
        <p:txBody>
          <a:bodyPr anchor="ctr" anchorCtr="0">
            <a:normAutofit/>
          </a:bodyPr>
          <a:lstStyle>
            <a:lvl1pPr marL="0" indent="0" algn="ctr">
              <a:buNone/>
              <a:defRPr sz="1400"/>
            </a:lvl1pPr>
          </a:lstStyle>
          <a:p>
            <a:r>
              <a:rPr lang="en-US" noProof="0"/>
              <a:t>Click icon to add media</a:t>
            </a:r>
          </a:p>
        </p:txBody>
      </p:sp>
      <p:sp>
        <p:nvSpPr>
          <p:cNvPr id="17" name="Freeform: Shape 16">
            <a:extLst>
              <a:ext uri="{FF2B5EF4-FFF2-40B4-BE49-F238E27FC236}">
                <a16:creationId xmlns:a16="http://schemas.microsoft.com/office/drawing/2014/main"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endParaRPr lang="en-US" noProof="0"/>
          </a:p>
        </p:txBody>
      </p:sp>
      <p:sp>
        <p:nvSpPr>
          <p:cNvPr id="16" name="Freeform: Shape 15">
            <a:extLst>
              <a:ext uri="{FF2B5EF4-FFF2-40B4-BE49-F238E27FC236}">
                <a16:creationId xmlns:a16="http://schemas.microsoft.com/office/drawing/2014/main"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a:srcRect/>
            <a:stretch>
              <a:fillRect l="-173104" t="23847" r="3068" b="-74795"/>
            </a:stretch>
          </a:blipFill>
          <a:ln w="12713" cap="flat">
            <a:noFill/>
            <a:prstDash val="solid"/>
            <a:miter/>
          </a:ln>
        </p:spPr>
        <p:txBody>
          <a:bodyPr rtlCol="0" anchor="ctr"/>
          <a:lstStyle/>
          <a:p>
            <a:r>
              <a:rPr lang="en-US" noProof="0"/>
              <a:t> </a:t>
            </a:r>
          </a:p>
        </p:txBody>
      </p:sp>
      <p:sp>
        <p:nvSpPr>
          <p:cNvPr id="19" name="Freeform: Shape 18">
            <a:extLst>
              <a:ext uri="{FF2B5EF4-FFF2-40B4-BE49-F238E27FC236}">
                <a16:creationId xmlns:a16="http://schemas.microsoft.com/office/drawing/2014/main"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endParaRPr lang="en-US" noProof="0"/>
          </a:p>
        </p:txBody>
      </p:sp>
      <p:sp>
        <p:nvSpPr>
          <p:cNvPr id="18" name="Freeform: Shape 17">
            <a:extLst>
              <a:ext uri="{FF2B5EF4-FFF2-40B4-BE49-F238E27FC236}">
                <a16:creationId xmlns:a16="http://schemas.microsoft.com/office/drawing/2014/main"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a:srcRect/>
            <a:stretch>
              <a:fillRect l="10185" t="-69719" r="-101663" b="6375"/>
            </a:stretch>
          </a:blipFill>
          <a:ln w="12713" cap="flat">
            <a:noFill/>
            <a:prstDash val="solid"/>
            <a:miter/>
          </a:ln>
        </p:spPr>
        <p:txBody>
          <a:bodyPr rtlCol="0" anchor="ctr"/>
          <a:lstStyle/>
          <a:p>
            <a:endParaRPr lang="en-US" noProof="0"/>
          </a:p>
        </p:txBody>
      </p:sp>
    </p:spTree>
    <p:extLst>
      <p:ext uri="{BB962C8B-B14F-4D97-AF65-F5344CB8AC3E}">
        <p14:creationId xmlns:p14="http://schemas.microsoft.com/office/powerpoint/2010/main" val="2856957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B665BA1-66C5-4C23-B9BA-F1EDD450FA3F}" type="datetime3">
              <a:rPr lang="en-US" smtClean="0"/>
              <a:t>23 August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2531976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4F4428-25CE-497A-9941-367C16ECCEA0}" type="datetime3">
              <a:rPr lang="en-US" smtClean="0"/>
              <a:t>23 August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16557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A53F8D-8F5F-4D98-B67F-54B571C7FB47}" type="datetime3">
              <a:rPr lang="en-US" smtClean="0"/>
              <a:t>23 August 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522863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6C29FF-CCF6-46F0-B460-CA0EFD3579DE}" type="datetime3">
              <a:rPr lang="en-US" smtClean="0"/>
              <a:t>23 August 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305190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AE4715-3104-467E-A5F5-3DDF7E4FA2A3}" type="datetime3">
              <a:rPr lang="en-US" smtClean="0"/>
              <a:t>23 August 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2085898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573F583-97E1-40F8-841A-DA31DC16C36F}" type="datetime3">
              <a:rPr lang="en-US" smtClean="0"/>
              <a:t>23 August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813189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6A5538-93A8-4427-B2D0-69F246BC64D3}" type="datetime3">
              <a:rPr lang="en-US" smtClean="0"/>
              <a:t>23 August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432530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6487B0-7C3C-4749-A2B6-DB540BDFBDD3}" type="datetime3">
              <a:rPr lang="en-US" smtClean="0"/>
              <a:t>23 August 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F8585A-9C13-4586-A4AB-6DF698F2DFD9}" type="slidenum">
              <a:rPr lang="en-US" smtClean="0"/>
              <a:t>‹#›</a:t>
            </a:fld>
            <a:endParaRPr lang="en-US"/>
          </a:p>
        </p:txBody>
      </p:sp>
    </p:spTree>
    <p:extLst>
      <p:ext uri="{BB962C8B-B14F-4D97-AF65-F5344CB8AC3E}">
        <p14:creationId xmlns:p14="http://schemas.microsoft.com/office/powerpoint/2010/main" val="4197963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AC4949-77A1-40BB-B52A-9D549E788AAB}" type="datetime3">
              <a:rPr lang="en-US" smtClean="0"/>
              <a:t>23 August 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F9F505-338F-4A63-8E60-F3E66EC2060F}" type="slidenum">
              <a:rPr lang="en-GB" smtClean="0"/>
              <a:t>‹#›</a:t>
            </a:fld>
            <a:endParaRPr lang="en-GB"/>
          </a:p>
        </p:txBody>
      </p:sp>
    </p:spTree>
    <p:extLst>
      <p:ext uri="{BB962C8B-B14F-4D97-AF65-F5344CB8AC3E}">
        <p14:creationId xmlns:p14="http://schemas.microsoft.com/office/powerpoint/2010/main" val="15111286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4" r:id="rId12"/>
    <p:sldLayoutId id="2147483675" r:id="rId13"/>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8" Type="http://schemas.openxmlformats.org/officeDocument/2006/relationships/hyperlink" Target="https://www.youtube.com/watch?v=OtigY6XCE7U" TargetMode="External"/><Relationship Id="rId3" Type="http://schemas.openxmlformats.org/officeDocument/2006/relationships/hyperlink" Target="https://www.youtube.com/watch?v=zHT33MYoImY" TargetMode="External"/><Relationship Id="rId7" Type="http://schemas.openxmlformats.org/officeDocument/2006/relationships/hyperlink" Target="https://www.youtube.com/watch?v=XAMtgyiUhIo&amp;vl=ar"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hyperlink" Target="https://www.youtube.com/watch?v=EURqZWqoW_w" TargetMode="External"/><Relationship Id="rId5" Type="http://schemas.openxmlformats.org/officeDocument/2006/relationships/hyperlink" Target="https://www.youtube.com/watch?v=wg8gxg2wCOQ" TargetMode="External"/><Relationship Id="rId10" Type="http://schemas.openxmlformats.org/officeDocument/2006/relationships/hyperlink" Target="https://www.youtube.com/watch?v=uo1UR-NVo-k" TargetMode="External"/><Relationship Id="rId4" Type="http://schemas.openxmlformats.org/officeDocument/2006/relationships/hyperlink" Target="https://www.youtube.com/watch?v=APCN6W604kM" TargetMode="External"/><Relationship Id="rId9" Type="http://schemas.openxmlformats.org/officeDocument/2006/relationships/hyperlink" Target="https://www.youtube.com/watch?v=5kug3Q1F3BQ"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HKev6QbYTVM" TargetMode="External"/><Relationship Id="rId2" Type="http://schemas.openxmlformats.org/officeDocument/2006/relationships/hyperlink" Target="https://www.youtube.com/watch?v=h_7wV1OzTX8" TargetMode="Externa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XAMtgyiUhIo&amp;vl=ar" TargetMode="External"/><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F1EACC03-9DC7-4C77-9BAE-11CBF767B58D}"/>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tretch>
            <a:fillRect/>
          </a:stretch>
        </p:blipFill>
        <p:spPr>
          <a:xfrm rot="21205501">
            <a:off x="941560" y="1841089"/>
            <a:ext cx="3966679" cy="359716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itle 1">
            <a:extLst>
              <a:ext uri="{FF2B5EF4-FFF2-40B4-BE49-F238E27FC236}">
                <a16:creationId xmlns:a16="http://schemas.microsoft.com/office/drawing/2014/main" id="{2FF535A0-9A52-40AD-972C-D0F96C905295}"/>
              </a:ext>
            </a:extLst>
          </p:cNvPr>
          <p:cNvSpPr>
            <a:spLocks noGrp="1"/>
          </p:cNvSpPr>
          <p:nvPr>
            <p:ph type="ctrTitle"/>
          </p:nvPr>
        </p:nvSpPr>
        <p:spPr/>
        <p:txBody>
          <a:bodyPr>
            <a:normAutofit/>
          </a:bodyPr>
          <a:lstStyle/>
          <a:p>
            <a:pPr algn="ctr" rtl="1"/>
            <a:r>
              <a:rPr lang="ar-AE" sz="2800">
                <a:latin typeface="Sakkal Majalla" panose="02000000000000000000" pitchFamily="2" charset="-78"/>
                <a:cs typeface="Sakkal Majalla" panose="02000000000000000000" pitchFamily="2" charset="-78"/>
              </a:rPr>
              <a:t>إختيار الصور التي تعبر عن المفاهيم التالية : كبير وصغير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15629">
            <a:off x="5180013" y="5010868"/>
            <a:ext cx="9144000" cy="170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3528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3800724" y="516834"/>
            <a:ext cx="4318507" cy="773982"/>
          </a:xfrm>
        </p:spPr>
        <p:txBody>
          <a:bodyPr>
            <a:normAutofit/>
          </a:bodyPr>
          <a:lstStyle/>
          <a:p>
            <a:pPr algn="ctr"/>
            <a:r>
              <a:rPr lang="ar-AE" sz="1600">
                <a:latin typeface="Sakkal Majalla"/>
                <a:cs typeface="Sakkal Majalla"/>
              </a:rPr>
              <a:t>ضع علامة صح على حبة الخضار  الأصغر في كل مجموعة متشابهة</a:t>
            </a:r>
            <a:endParaRPr lang="en-US" sz="1600">
              <a:latin typeface="Sakkal Majalla" panose="02000000000000000000" pitchFamily="2" charset="-78"/>
              <a:cs typeface="Sakkal Majalla" panose="02000000000000000000" pitchFamily="2" charset="-78"/>
            </a:endParaRP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C0CDE5-970C-4CC4-BF43-0DA127E73E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4" descr="A picture containing room&#10;&#10;Description automatically generated">
            <a:extLst>
              <a:ext uri="{FF2B5EF4-FFF2-40B4-BE49-F238E27FC236}">
                <a16:creationId xmlns:a16="http://schemas.microsoft.com/office/drawing/2014/main" id="{5A31BC5C-8A6D-468F-AC57-28AEF68549C9}"/>
              </a:ext>
            </a:extLst>
          </p:cNvPr>
          <p:cNvPicPr>
            <a:picLocks noChangeAspect="1"/>
          </p:cNvPicPr>
          <p:nvPr/>
        </p:nvPicPr>
        <p:blipFill>
          <a:blip r:embed="rId2"/>
          <a:stretch>
            <a:fillRect/>
          </a:stretch>
        </p:blipFill>
        <p:spPr>
          <a:xfrm>
            <a:off x="2962894" y="1545288"/>
            <a:ext cx="6286004" cy="4549215"/>
          </a:xfrm>
          <a:prstGeom prst="rect">
            <a:avLst/>
          </a:prstGeom>
        </p:spPr>
      </p:pic>
    </p:spTree>
    <p:extLst>
      <p:ext uri="{BB962C8B-B14F-4D97-AF65-F5344CB8AC3E}">
        <p14:creationId xmlns:p14="http://schemas.microsoft.com/office/powerpoint/2010/main" val="4255743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3855988" y="493721"/>
            <a:ext cx="3427960" cy="659958"/>
          </a:xfrm>
        </p:spPr>
        <p:txBody>
          <a:bodyPr>
            <a:normAutofit/>
          </a:bodyPr>
          <a:lstStyle/>
          <a:p>
            <a:pPr algn="ctr"/>
            <a:r>
              <a:rPr lang="ar-AE" sz="1600">
                <a:latin typeface="Sakkal Majalla"/>
                <a:cs typeface="Sakkal Majalla"/>
              </a:rPr>
              <a:t>عبر عن كل صورة شفهياً</a:t>
            </a:r>
            <a:endParaRPr lang="en-US" sz="1600">
              <a:latin typeface="Sakkal Majalla" panose="02000000000000000000" pitchFamily="2" charset="-78"/>
              <a:cs typeface="Sakkal Majalla" panose="02000000000000000000" pitchFamily="2" charset="-78"/>
            </a:endParaRP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C0CDE5-970C-4CC4-BF43-0DA127E73E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4" descr="A picture containing game, drawing&#10;&#10;Description automatically generated">
            <a:extLst>
              <a:ext uri="{FF2B5EF4-FFF2-40B4-BE49-F238E27FC236}">
                <a16:creationId xmlns:a16="http://schemas.microsoft.com/office/drawing/2014/main" id="{DADACFB8-2804-4A50-9A69-F13C761D4156}"/>
              </a:ext>
            </a:extLst>
          </p:cNvPr>
          <p:cNvPicPr>
            <a:picLocks noChangeAspect="1"/>
          </p:cNvPicPr>
          <p:nvPr/>
        </p:nvPicPr>
        <p:blipFill>
          <a:blip r:embed="rId2"/>
          <a:stretch>
            <a:fillRect/>
          </a:stretch>
        </p:blipFill>
        <p:spPr>
          <a:xfrm>
            <a:off x="8639520" y="1460664"/>
            <a:ext cx="2691299" cy="4520540"/>
          </a:xfrm>
          <a:prstGeom prst="rect">
            <a:avLst/>
          </a:prstGeom>
        </p:spPr>
      </p:pic>
      <p:pic>
        <p:nvPicPr>
          <p:cNvPr id="5" name="Picture 5" descr="A picture containing drawing&#10;&#10;Description automatically generated">
            <a:extLst>
              <a:ext uri="{FF2B5EF4-FFF2-40B4-BE49-F238E27FC236}">
                <a16:creationId xmlns:a16="http://schemas.microsoft.com/office/drawing/2014/main" id="{01385828-82AC-41BE-BACE-C9ECB596E8E5}"/>
              </a:ext>
            </a:extLst>
          </p:cNvPr>
          <p:cNvPicPr>
            <a:picLocks noChangeAspect="1"/>
          </p:cNvPicPr>
          <p:nvPr/>
        </p:nvPicPr>
        <p:blipFill>
          <a:blip r:embed="rId3"/>
          <a:stretch>
            <a:fillRect/>
          </a:stretch>
        </p:blipFill>
        <p:spPr>
          <a:xfrm>
            <a:off x="3404369" y="1460665"/>
            <a:ext cx="2691520" cy="4579916"/>
          </a:xfrm>
          <a:prstGeom prst="rect">
            <a:avLst/>
          </a:prstGeom>
        </p:spPr>
      </p:pic>
      <p:sp>
        <p:nvSpPr>
          <p:cNvPr id="6" name="Rectangle 5">
            <a:extLst>
              <a:ext uri="{FF2B5EF4-FFF2-40B4-BE49-F238E27FC236}">
                <a16:creationId xmlns:a16="http://schemas.microsoft.com/office/drawing/2014/main" id="{94BF22EB-50FB-475D-8D9F-9CA1FBF5968C}"/>
              </a:ext>
            </a:extLst>
          </p:cNvPr>
          <p:cNvSpPr/>
          <p:nvPr/>
        </p:nvSpPr>
        <p:spPr>
          <a:xfrm>
            <a:off x="6737268" y="1962396"/>
            <a:ext cx="1820881" cy="3958441"/>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400" b="1" err="1">
                <a:latin typeface="Sakkal Majalla"/>
                <a:cs typeface="Calibri"/>
              </a:rPr>
              <a:t>كرة</a:t>
            </a:r>
            <a:r>
              <a:rPr lang="en-GB" sz="1400" b="1">
                <a:latin typeface="Sakkal Majalla"/>
                <a:cs typeface="Calibri"/>
              </a:rPr>
              <a:t>  </a:t>
            </a:r>
            <a:r>
              <a:rPr lang="en-GB" sz="1400" b="1" err="1">
                <a:latin typeface="Sakkal Majalla"/>
                <a:cs typeface="Calibri"/>
              </a:rPr>
              <a:t>كبيرة</a:t>
            </a:r>
            <a:endParaRPr lang="en-GB" sz="1400" b="1">
              <a:latin typeface="Sakkal Majalla"/>
              <a:cs typeface="Calibri"/>
            </a:endParaRPr>
          </a:p>
          <a:p>
            <a:pPr algn="ctr"/>
            <a:r>
              <a:rPr lang="en-GB" sz="1400" b="1" err="1">
                <a:latin typeface="Sakkal Majalla"/>
                <a:cs typeface="Calibri"/>
              </a:rPr>
              <a:t>كرة</a:t>
            </a:r>
            <a:r>
              <a:rPr lang="en-GB" sz="1400" b="1">
                <a:latin typeface="Sakkal Majalla"/>
                <a:cs typeface="Calibri"/>
              </a:rPr>
              <a:t>  </a:t>
            </a:r>
            <a:r>
              <a:rPr lang="en-GB" sz="1400" b="1" err="1">
                <a:latin typeface="Sakkal Majalla"/>
                <a:cs typeface="Calibri"/>
              </a:rPr>
              <a:t>صغيرة</a:t>
            </a:r>
            <a:endParaRPr lang="en-GB" sz="1400" b="1">
              <a:latin typeface="Sakkal Majalla"/>
              <a:cs typeface="Calibri"/>
            </a:endParaRPr>
          </a:p>
          <a:p>
            <a:pPr algn="ctr"/>
            <a:endParaRPr lang="en-GB" sz="1400" b="1">
              <a:latin typeface="Sakkal Majalla"/>
              <a:cs typeface="Calibri"/>
            </a:endParaRPr>
          </a:p>
          <a:p>
            <a:pPr algn="ctr"/>
            <a:endParaRPr lang="en-GB" sz="1400" b="1">
              <a:latin typeface="Sakkal Majalla"/>
              <a:cs typeface="Calibri"/>
            </a:endParaRPr>
          </a:p>
          <a:p>
            <a:pPr algn="ctr"/>
            <a:endParaRPr lang="en-GB" sz="1400" b="1">
              <a:latin typeface="Sakkal Majalla"/>
              <a:cs typeface="Calibri"/>
            </a:endParaRPr>
          </a:p>
          <a:p>
            <a:pPr algn="ctr"/>
            <a:endParaRPr lang="en-GB" sz="1400" b="1">
              <a:latin typeface="Sakkal Majalla"/>
              <a:cs typeface="Calibri"/>
            </a:endParaRPr>
          </a:p>
          <a:p>
            <a:pPr algn="ctr"/>
            <a:r>
              <a:rPr lang="en-GB" sz="1400" b="1" err="1">
                <a:latin typeface="Sakkal Majalla"/>
                <a:cs typeface="Calibri"/>
              </a:rPr>
              <a:t>كعكة</a:t>
            </a:r>
            <a:r>
              <a:rPr lang="en-GB" sz="1400" b="1">
                <a:latin typeface="Sakkal Majalla"/>
                <a:cs typeface="Calibri"/>
              </a:rPr>
              <a:t>  </a:t>
            </a:r>
            <a:r>
              <a:rPr lang="en-GB" sz="1400" b="1" err="1">
                <a:latin typeface="Sakkal Majalla"/>
                <a:cs typeface="Calibri"/>
              </a:rPr>
              <a:t>كبيرة</a:t>
            </a:r>
            <a:endParaRPr lang="en-GB" sz="1400" b="1">
              <a:latin typeface="Sakkal Majalla"/>
              <a:cs typeface="Calibri"/>
            </a:endParaRPr>
          </a:p>
          <a:p>
            <a:pPr algn="ctr"/>
            <a:r>
              <a:rPr lang="en-GB" sz="1400" b="1" err="1">
                <a:latin typeface="Sakkal Majalla"/>
                <a:cs typeface="Calibri"/>
              </a:rPr>
              <a:t>كعكة</a:t>
            </a:r>
            <a:r>
              <a:rPr lang="en-GB" sz="1400" b="1">
                <a:latin typeface="Sakkal Majalla"/>
                <a:cs typeface="Calibri"/>
              </a:rPr>
              <a:t>  </a:t>
            </a:r>
            <a:r>
              <a:rPr lang="en-GB" sz="1400" b="1" err="1">
                <a:latin typeface="Sakkal Majalla"/>
                <a:cs typeface="Calibri"/>
              </a:rPr>
              <a:t>صغيرة</a:t>
            </a:r>
            <a:endParaRPr lang="en-GB" sz="1400" b="1">
              <a:latin typeface="Sakkal Majalla"/>
              <a:cs typeface="Calibri"/>
            </a:endParaRPr>
          </a:p>
          <a:p>
            <a:pPr algn="ctr"/>
            <a:endParaRPr lang="en-GB" sz="1400" b="1">
              <a:latin typeface="Sakkal Majalla"/>
              <a:cs typeface="Calibri"/>
            </a:endParaRPr>
          </a:p>
          <a:p>
            <a:pPr algn="ctr"/>
            <a:endParaRPr lang="en-GB" sz="1400" b="1">
              <a:latin typeface="Sakkal Majalla"/>
              <a:cs typeface="Calibri"/>
            </a:endParaRPr>
          </a:p>
          <a:p>
            <a:pPr algn="ctr"/>
            <a:endParaRPr lang="en-GB" sz="1400" b="1">
              <a:latin typeface="Sakkal Majalla"/>
              <a:cs typeface="Calibri"/>
            </a:endParaRPr>
          </a:p>
          <a:p>
            <a:pPr algn="ctr"/>
            <a:endParaRPr lang="en-GB" sz="1400" b="1">
              <a:latin typeface="Sakkal Majalla"/>
              <a:cs typeface="Calibri"/>
            </a:endParaRPr>
          </a:p>
          <a:p>
            <a:pPr algn="ctr"/>
            <a:endParaRPr lang="en-GB" sz="1400" b="1">
              <a:latin typeface="Sakkal Majalla"/>
              <a:cs typeface="Calibri"/>
            </a:endParaRPr>
          </a:p>
          <a:p>
            <a:pPr algn="ctr"/>
            <a:endParaRPr lang="en-GB" sz="1400" b="1">
              <a:latin typeface="Sakkal Majalla"/>
              <a:cs typeface="Calibri"/>
            </a:endParaRPr>
          </a:p>
          <a:p>
            <a:pPr algn="ctr"/>
            <a:endParaRPr lang="en-GB" sz="1400" b="1">
              <a:latin typeface="Sakkal Majalla"/>
              <a:cs typeface="Calibri"/>
            </a:endParaRPr>
          </a:p>
          <a:p>
            <a:pPr algn="ctr"/>
            <a:r>
              <a:rPr lang="en-GB" sz="1400" b="1" err="1">
                <a:latin typeface="Sakkal Majalla"/>
                <a:cs typeface="Calibri"/>
              </a:rPr>
              <a:t>سمكة</a:t>
            </a:r>
            <a:r>
              <a:rPr lang="en-GB" sz="1400" b="1">
                <a:latin typeface="Sakkal Majalla"/>
                <a:cs typeface="Calibri"/>
              </a:rPr>
              <a:t>  </a:t>
            </a:r>
            <a:r>
              <a:rPr lang="en-GB" sz="1400" b="1" err="1">
                <a:latin typeface="Sakkal Majalla"/>
                <a:cs typeface="Calibri"/>
              </a:rPr>
              <a:t>كبيرة</a:t>
            </a:r>
            <a:endParaRPr lang="en-GB" sz="1400" b="1">
              <a:latin typeface="Sakkal Majalla"/>
              <a:cs typeface="Calibri"/>
            </a:endParaRPr>
          </a:p>
          <a:p>
            <a:pPr algn="ctr"/>
            <a:r>
              <a:rPr lang="en-GB" sz="1400" b="1" err="1">
                <a:latin typeface="Sakkal Majalla"/>
                <a:cs typeface="Calibri"/>
              </a:rPr>
              <a:t>سمكة</a:t>
            </a:r>
            <a:r>
              <a:rPr lang="en-GB" sz="1400" b="1">
                <a:latin typeface="Sakkal Majalla"/>
                <a:cs typeface="Calibri"/>
              </a:rPr>
              <a:t>  </a:t>
            </a:r>
            <a:r>
              <a:rPr lang="en-GB" sz="1400" b="1" err="1">
                <a:latin typeface="Sakkal Majalla"/>
                <a:cs typeface="Calibri"/>
              </a:rPr>
              <a:t>صغيرة</a:t>
            </a:r>
            <a:endParaRPr lang="en-GB" sz="1400" b="1">
              <a:latin typeface="Sakkal Majalla"/>
              <a:cs typeface="Calibri"/>
            </a:endParaRPr>
          </a:p>
        </p:txBody>
      </p:sp>
      <p:sp>
        <p:nvSpPr>
          <p:cNvPr id="7" name="Rectangle 6">
            <a:extLst>
              <a:ext uri="{FF2B5EF4-FFF2-40B4-BE49-F238E27FC236}">
                <a16:creationId xmlns:a16="http://schemas.microsoft.com/office/drawing/2014/main" id="{21D287D1-88F2-48D8-9F0D-BB83940B02A9}"/>
              </a:ext>
            </a:extLst>
          </p:cNvPr>
          <p:cNvSpPr/>
          <p:nvPr/>
        </p:nvSpPr>
        <p:spPr>
          <a:xfrm>
            <a:off x="967839" y="1863435"/>
            <a:ext cx="1820881" cy="3998025"/>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400" b="1" dirty="0" err="1">
                <a:latin typeface="Sakkal Majalla"/>
                <a:cs typeface="Calibri"/>
              </a:rPr>
              <a:t>تفاحة</a:t>
            </a:r>
            <a:r>
              <a:rPr lang="en-GB" sz="1400" b="1" dirty="0">
                <a:latin typeface="Sakkal Majalla"/>
                <a:cs typeface="Calibri"/>
              </a:rPr>
              <a:t> </a:t>
            </a:r>
            <a:r>
              <a:rPr lang="en-GB" sz="1400" b="1" dirty="0" err="1">
                <a:latin typeface="Sakkal Majalla"/>
                <a:cs typeface="Calibri"/>
              </a:rPr>
              <a:t>كبيرة</a:t>
            </a:r>
            <a:endParaRPr lang="en-GB" sz="1400" b="1" dirty="0">
              <a:latin typeface="Sakkal Majalla"/>
              <a:cs typeface="Calibri"/>
            </a:endParaRPr>
          </a:p>
          <a:p>
            <a:pPr algn="ctr"/>
            <a:r>
              <a:rPr lang="en-GB" sz="1400" b="1" dirty="0" err="1">
                <a:latin typeface="Sakkal Majalla"/>
                <a:cs typeface="Calibri"/>
              </a:rPr>
              <a:t>تفاحة</a:t>
            </a:r>
            <a:r>
              <a:rPr lang="en-GB" sz="1400" b="1" dirty="0">
                <a:latin typeface="Sakkal Majalla"/>
                <a:cs typeface="Calibri"/>
              </a:rPr>
              <a:t> </a:t>
            </a:r>
            <a:r>
              <a:rPr lang="en-GB" sz="1400" b="1" dirty="0" err="1">
                <a:latin typeface="Sakkal Majalla"/>
                <a:cs typeface="Calibri"/>
              </a:rPr>
              <a:t>صغيرة</a:t>
            </a:r>
            <a:endParaRPr lang="en-GB" sz="1400" b="1" dirty="0">
              <a:latin typeface="Sakkal Majalla"/>
              <a:cs typeface="Calibri"/>
            </a:endParaRPr>
          </a:p>
          <a:p>
            <a:pPr algn="ctr"/>
            <a:endParaRPr lang="en-GB" sz="1400" b="1" dirty="0">
              <a:latin typeface="Sakkal Majalla"/>
              <a:cs typeface="Calibri"/>
            </a:endParaRPr>
          </a:p>
          <a:p>
            <a:pPr algn="ctr"/>
            <a:endParaRPr lang="en-GB" sz="1400" b="1" dirty="0">
              <a:latin typeface="Sakkal Majalla"/>
              <a:cs typeface="Calibri"/>
            </a:endParaRPr>
          </a:p>
          <a:p>
            <a:pPr algn="ctr"/>
            <a:endParaRPr lang="en-GB" sz="1400" b="1" dirty="0">
              <a:latin typeface="Sakkal Majalla"/>
              <a:cs typeface="Calibri"/>
            </a:endParaRPr>
          </a:p>
          <a:p>
            <a:pPr algn="ctr"/>
            <a:endParaRPr lang="en-GB" sz="1400" b="1" dirty="0">
              <a:latin typeface="Sakkal Majalla"/>
              <a:cs typeface="Calibri"/>
            </a:endParaRPr>
          </a:p>
          <a:p>
            <a:pPr algn="ctr"/>
            <a:r>
              <a:rPr lang="en-GB" sz="1400" b="1" dirty="0" err="1">
                <a:latin typeface="Sakkal Majalla"/>
                <a:cs typeface="Calibri"/>
              </a:rPr>
              <a:t>أسد</a:t>
            </a:r>
            <a:r>
              <a:rPr lang="en-GB" sz="1400" b="1" dirty="0">
                <a:latin typeface="Sakkal Majalla"/>
                <a:cs typeface="Calibri"/>
              </a:rPr>
              <a:t> </a:t>
            </a:r>
            <a:r>
              <a:rPr lang="en-GB" sz="1400" b="1" dirty="0" err="1">
                <a:latin typeface="Sakkal Majalla"/>
                <a:cs typeface="Calibri"/>
              </a:rPr>
              <a:t>كبير</a:t>
            </a:r>
            <a:endParaRPr lang="en-GB" sz="1400" b="1" dirty="0">
              <a:latin typeface="Sakkal Majalla"/>
              <a:cs typeface="Calibri"/>
            </a:endParaRPr>
          </a:p>
          <a:p>
            <a:pPr algn="ctr"/>
            <a:r>
              <a:rPr lang="en-GB" sz="1400" b="1" dirty="0" err="1">
                <a:latin typeface="Sakkal Majalla"/>
                <a:cs typeface="Calibri"/>
              </a:rPr>
              <a:t>فأر</a:t>
            </a:r>
            <a:r>
              <a:rPr lang="en-GB" sz="1400" b="1" dirty="0">
                <a:latin typeface="Sakkal Majalla"/>
                <a:cs typeface="Calibri"/>
              </a:rPr>
              <a:t> </a:t>
            </a:r>
            <a:r>
              <a:rPr lang="en-GB" sz="1400" b="1" dirty="0" err="1">
                <a:latin typeface="Sakkal Majalla"/>
                <a:cs typeface="Calibri"/>
              </a:rPr>
              <a:t>صغير</a:t>
            </a:r>
            <a:endParaRPr lang="en-GB" sz="1400" b="1" dirty="0">
              <a:latin typeface="Sakkal Majalla"/>
              <a:cs typeface="Calibri"/>
            </a:endParaRPr>
          </a:p>
          <a:p>
            <a:pPr algn="ctr"/>
            <a:endParaRPr lang="en-GB" sz="1400" b="1" dirty="0">
              <a:latin typeface="Sakkal Majalla"/>
              <a:cs typeface="Calibri"/>
            </a:endParaRPr>
          </a:p>
          <a:p>
            <a:pPr algn="ctr"/>
            <a:endParaRPr lang="en-GB" sz="1400" b="1" dirty="0">
              <a:latin typeface="Sakkal Majalla"/>
              <a:cs typeface="Calibri"/>
            </a:endParaRPr>
          </a:p>
          <a:p>
            <a:pPr algn="ctr"/>
            <a:endParaRPr lang="en-GB" sz="1400" b="1" dirty="0">
              <a:latin typeface="Sakkal Majalla"/>
              <a:cs typeface="Calibri"/>
            </a:endParaRPr>
          </a:p>
          <a:p>
            <a:pPr algn="ctr"/>
            <a:endParaRPr lang="en-GB" sz="1400" b="1" dirty="0">
              <a:latin typeface="Sakkal Majalla"/>
              <a:cs typeface="Calibri"/>
            </a:endParaRPr>
          </a:p>
          <a:p>
            <a:pPr algn="ctr"/>
            <a:r>
              <a:rPr lang="en-GB" sz="1400" b="1" dirty="0" err="1">
                <a:latin typeface="Sakkal Majalla"/>
                <a:cs typeface="Calibri"/>
              </a:rPr>
              <a:t>دب</a:t>
            </a:r>
            <a:r>
              <a:rPr lang="en-GB" sz="1400" b="1" dirty="0">
                <a:latin typeface="Sakkal Majalla"/>
                <a:cs typeface="Calibri"/>
              </a:rPr>
              <a:t> </a:t>
            </a:r>
            <a:r>
              <a:rPr lang="en-GB" sz="1400" b="1" dirty="0" err="1">
                <a:latin typeface="Sakkal Majalla"/>
                <a:cs typeface="Calibri"/>
              </a:rPr>
              <a:t>كبير</a:t>
            </a:r>
            <a:endParaRPr lang="en-GB" sz="1400" b="1" dirty="0">
              <a:latin typeface="Sakkal Majalla"/>
              <a:cs typeface="Calibri"/>
            </a:endParaRPr>
          </a:p>
          <a:p>
            <a:pPr algn="ctr"/>
            <a:r>
              <a:rPr lang="en-GB" sz="1400" b="1" dirty="0" err="1">
                <a:latin typeface="Sakkal Majalla"/>
                <a:cs typeface="Calibri"/>
              </a:rPr>
              <a:t>دب</a:t>
            </a:r>
            <a:r>
              <a:rPr lang="en-GB" sz="1400" b="1" dirty="0">
                <a:latin typeface="Sakkal Majalla"/>
                <a:cs typeface="Calibri"/>
              </a:rPr>
              <a:t> </a:t>
            </a:r>
            <a:r>
              <a:rPr lang="en-GB" sz="1400" b="1" dirty="0" err="1">
                <a:latin typeface="Sakkal Majalla"/>
                <a:cs typeface="Calibri"/>
              </a:rPr>
              <a:t>صغير</a:t>
            </a:r>
            <a:endParaRPr lang="en-GB" sz="1400" b="1" dirty="0">
              <a:latin typeface="Sakkal Majalla"/>
              <a:cs typeface="Calibri"/>
            </a:endParaRPr>
          </a:p>
        </p:txBody>
      </p:sp>
    </p:spTree>
    <p:extLst>
      <p:ext uri="{BB962C8B-B14F-4D97-AF65-F5344CB8AC3E}">
        <p14:creationId xmlns:p14="http://schemas.microsoft.com/office/powerpoint/2010/main" val="63432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3958072" y="485276"/>
            <a:ext cx="3427960" cy="561663"/>
          </a:xfrm>
        </p:spPr>
        <p:txBody>
          <a:bodyPr>
            <a:normAutofit/>
          </a:bodyPr>
          <a:lstStyle/>
          <a:p>
            <a:pPr algn="ctr"/>
            <a:r>
              <a:rPr lang="ar-AE" sz="1600">
                <a:latin typeface="Sakkal Majalla"/>
                <a:cs typeface="Sakkal Majalla"/>
              </a:rPr>
              <a:t>صل الصورة من العامود الأيمن مع ما يعاكسها في الحجم من العامود الأيسر</a:t>
            </a:r>
            <a:endParaRPr lang="en-US" sz="1600">
              <a:latin typeface="Sakkal Majalla" panose="02000000000000000000" pitchFamily="2" charset="-78"/>
              <a:cs typeface="Sakkal Majalla" panose="02000000000000000000" pitchFamily="2" charset="-78"/>
            </a:endParaRP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C0CDE5-970C-4CC4-BF43-0DA127E73E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4" descr="A picture containing photo, different, various, standing&#10;&#10;Description automatically generated">
            <a:extLst>
              <a:ext uri="{FF2B5EF4-FFF2-40B4-BE49-F238E27FC236}">
                <a16:creationId xmlns:a16="http://schemas.microsoft.com/office/drawing/2014/main" id="{8D1B567A-37F3-44CA-ABC3-E43DEE143FAE}"/>
              </a:ext>
            </a:extLst>
          </p:cNvPr>
          <p:cNvPicPr>
            <a:picLocks noChangeAspect="1"/>
          </p:cNvPicPr>
          <p:nvPr/>
        </p:nvPicPr>
        <p:blipFill>
          <a:blip r:embed="rId2"/>
          <a:stretch>
            <a:fillRect/>
          </a:stretch>
        </p:blipFill>
        <p:spPr>
          <a:xfrm>
            <a:off x="2755077" y="1532906"/>
            <a:ext cx="6236522" cy="4583876"/>
          </a:xfrm>
          <a:prstGeom prst="rect">
            <a:avLst/>
          </a:prstGeom>
        </p:spPr>
      </p:pic>
    </p:spTree>
    <p:extLst>
      <p:ext uri="{BB962C8B-B14F-4D97-AF65-F5344CB8AC3E}">
        <p14:creationId xmlns:p14="http://schemas.microsoft.com/office/powerpoint/2010/main" val="3857370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4269016" y="302426"/>
            <a:ext cx="3427960" cy="561663"/>
          </a:xfrm>
        </p:spPr>
        <p:txBody>
          <a:bodyPr>
            <a:normAutofit/>
          </a:bodyPr>
          <a:lstStyle/>
          <a:p>
            <a:pPr algn="ctr"/>
            <a:r>
              <a:rPr lang="ar-AE" sz="1600">
                <a:latin typeface="Sakkal Majalla"/>
                <a:cs typeface="Sakkal Majalla"/>
              </a:rPr>
              <a:t>ضع علامة صح عند الإجابة الصحيحة في كل مما يلي</a:t>
            </a:r>
            <a:endParaRPr lang="ar-AE" sz="1600">
              <a:latin typeface="Sakkal Majalla" panose="02000000000000000000" pitchFamily="2" charset="-78"/>
              <a:cs typeface="Sakkal Majalla" panose="02000000000000000000" pitchFamily="2" charset="-78"/>
            </a:endParaRP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C0CDE5-970C-4CC4-BF43-0DA127E73E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21" name="Picture 20"/>
          <p:cNvPicPr>
            <a:picLocks noChangeAspect="1"/>
          </p:cNvPicPr>
          <p:nvPr/>
        </p:nvPicPr>
        <p:blipFill>
          <a:blip r:embed="rId2"/>
          <a:stretch>
            <a:fillRect/>
          </a:stretch>
        </p:blipFill>
        <p:spPr>
          <a:xfrm>
            <a:off x="3355393" y="1058133"/>
            <a:ext cx="5255207" cy="5480779"/>
          </a:xfrm>
          <a:prstGeom prst="rect">
            <a:avLst/>
          </a:prstGeom>
        </p:spPr>
      </p:pic>
    </p:spTree>
    <p:extLst>
      <p:ext uri="{BB962C8B-B14F-4D97-AF65-F5344CB8AC3E}">
        <p14:creationId xmlns:p14="http://schemas.microsoft.com/office/powerpoint/2010/main" val="208833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4126306" y="475379"/>
            <a:ext cx="3427960" cy="561663"/>
          </a:xfrm>
        </p:spPr>
        <p:txBody>
          <a:bodyPr>
            <a:normAutofit/>
          </a:bodyPr>
          <a:lstStyle/>
          <a:p>
            <a:pPr algn="ctr"/>
            <a:r>
              <a:rPr lang="ar-AE" sz="1600">
                <a:latin typeface="Sakkal Majalla"/>
                <a:cs typeface="Sakkal Majalla"/>
              </a:rPr>
              <a:t>رتب الأحجام من الأصغر إلى الأكبر  بالترقيم</a:t>
            </a:r>
            <a:endParaRPr lang="en-US" sz="1600">
              <a:latin typeface="Sakkal Majalla" panose="02000000000000000000" pitchFamily="2" charset="-78"/>
              <a:cs typeface="Sakkal Majalla" panose="02000000000000000000" pitchFamily="2" charset="-78"/>
            </a:endParaRP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C0CDE5-970C-4CC4-BF43-0DA127E73E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4">
            <a:extLst>
              <a:ext uri="{FF2B5EF4-FFF2-40B4-BE49-F238E27FC236}">
                <a16:creationId xmlns:a16="http://schemas.microsoft.com/office/drawing/2014/main" id="{99B4C3AD-17B8-49CB-A88E-0AA4D758416F}"/>
              </a:ext>
            </a:extLst>
          </p:cNvPr>
          <p:cNvPicPr>
            <a:picLocks noChangeAspect="1"/>
          </p:cNvPicPr>
          <p:nvPr/>
        </p:nvPicPr>
        <p:blipFill>
          <a:blip r:embed="rId2"/>
          <a:stretch>
            <a:fillRect/>
          </a:stretch>
        </p:blipFill>
        <p:spPr>
          <a:xfrm>
            <a:off x="2369129" y="1155840"/>
            <a:ext cx="6464133" cy="5021331"/>
          </a:xfrm>
          <a:prstGeom prst="rect">
            <a:avLst/>
          </a:prstGeom>
        </p:spPr>
      </p:pic>
      <p:sp>
        <p:nvSpPr>
          <p:cNvPr id="5" name="Rectangle 4">
            <a:extLst>
              <a:ext uri="{FF2B5EF4-FFF2-40B4-BE49-F238E27FC236}">
                <a16:creationId xmlns:a16="http://schemas.microsoft.com/office/drawing/2014/main" id="{FC42D9DF-3DD5-414E-B1B6-1637CA7263D4}"/>
              </a:ext>
            </a:extLst>
          </p:cNvPr>
          <p:cNvSpPr/>
          <p:nvPr/>
        </p:nvSpPr>
        <p:spPr>
          <a:xfrm>
            <a:off x="2650175" y="1685306"/>
            <a:ext cx="455221" cy="41563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dirty="0">
                <a:cs typeface="Calibri"/>
              </a:rPr>
              <a:t>1</a:t>
            </a:r>
            <a:endParaRPr lang="en-GB" dirty="0"/>
          </a:p>
        </p:txBody>
      </p:sp>
      <p:sp>
        <p:nvSpPr>
          <p:cNvPr id="6" name="Rectangle 5">
            <a:extLst>
              <a:ext uri="{FF2B5EF4-FFF2-40B4-BE49-F238E27FC236}">
                <a16:creationId xmlns:a16="http://schemas.microsoft.com/office/drawing/2014/main" id="{BD1BDE32-2F06-4FFB-9D4B-025BC871B5F5}"/>
              </a:ext>
            </a:extLst>
          </p:cNvPr>
          <p:cNvSpPr/>
          <p:nvPr/>
        </p:nvSpPr>
        <p:spPr>
          <a:xfrm>
            <a:off x="8152409" y="1714994"/>
            <a:ext cx="455221" cy="41563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a:cs typeface="Calibri"/>
              </a:rPr>
              <a:t>2</a:t>
            </a:r>
            <a:endParaRPr lang="en-GB"/>
          </a:p>
        </p:txBody>
      </p:sp>
      <p:sp>
        <p:nvSpPr>
          <p:cNvPr id="7" name="Rectangle 6">
            <a:extLst>
              <a:ext uri="{FF2B5EF4-FFF2-40B4-BE49-F238E27FC236}">
                <a16:creationId xmlns:a16="http://schemas.microsoft.com/office/drawing/2014/main" id="{C91C0DA3-981A-4161-B0EC-9F0474283A15}"/>
              </a:ext>
            </a:extLst>
          </p:cNvPr>
          <p:cNvSpPr/>
          <p:nvPr/>
        </p:nvSpPr>
        <p:spPr>
          <a:xfrm>
            <a:off x="6232564" y="1714993"/>
            <a:ext cx="455221" cy="41563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a:cs typeface="Calibri"/>
              </a:rPr>
              <a:t>3</a:t>
            </a:r>
            <a:endParaRPr lang="en-GB"/>
          </a:p>
        </p:txBody>
      </p:sp>
      <p:sp>
        <p:nvSpPr>
          <p:cNvPr id="8" name="Rectangle 7">
            <a:extLst>
              <a:ext uri="{FF2B5EF4-FFF2-40B4-BE49-F238E27FC236}">
                <a16:creationId xmlns:a16="http://schemas.microsoft.com/office/drawing/2014/main" id="{0A4CDA71-6D6F-47C5-9614-966924B8DB2B}"/>
              </a:ext>
            </a:extLst>
          </p:cNvPr>
          <p:cNvSpPr/>
          <p:nvPr/>
        </p:nvSpPr>
        <p:spPr>
          <a:xfrm>
            <a:off x="8152408" y="2665020"/>
            <a:ext cx="455221" cy="41563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9" name="Rectangle 8">
            <a:extLst>
              <a:ext uri="{FF2B5EF4-FFF2-40B4-BE49-F238E27FC236}">
                <a16:creationId xmlns:a16="http://schemas.microsoft.com/office/drawing/2014/main" id="{3D565205-7E0A-4CAD-9F41-611B84E1B3AA}"/>
              </a:ext>
            </a:extLst>
          </p:cNvPr>
          <p:cNvSpPr/>
          <p:nvPr/>
        </p:nvSpPr>
        <p:spPr>
          <a:xfrm>
            <a:off x="6034642" y="2704604"/>
            <a:ext cx="455221" cy="41563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10" name="Rectangle 9">
            <a:extLst>
              <a:ext uri="{FF2B5EF4-FFF2-40B4-BE49-F238E27FC236}">
                <a16:creationId xmlns:a16="http://schemas.microsoft.com/office/drawing/2014/main" id="{7B2279A2-7661-4215-ADB3-6994ECC9DF73}"/>
              </a:ext>
            </a:extLst>
          </p:cNvPr>
          <p:cNvSpPr/>
          <p:nvPr/>
        </p:nvSpPr>
        <p:spPr>
          <a:xfrm>
            <a:off x="2725382" y="2655125"/>
            <a:ext cx="409701" cy="41563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12" name="Rectangle 11">
            <a:extLst>
              <a:ext uri="{FF2B5EF4-FFF2-40B4-BE49-F238E27FC236}">
                <a16:creationId xmlns:a16="http://schemas.microsoft.com/office/drawing/2014/main" id="{6D96B493-D70F-4DF1-9C08-DB96EF224B38}"/>
              </a:ext>
            </a:extLst>
          </p:cNvPr>
          <p:cNvSpPr/>
          <p:nvPr/>
        </p:nvSpPr>
        <p:spPr>
          <a:xfrm>
            <a:off x="2650174" y="3664526"/>
            <a:ext cx="455221" cy="41563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13" name="Rectangle 12">
            <a:extLst>
              <a:ext uri="{FF2B5EF4-FFF2-40B4-BE49-F238E27FC236}">
                <a16:creationId xmlns:a16="http://schemas.microsoft.com/office/drawing/2014/main" id="{F7F76228-A62F-47D6-9767-53BF21A33B2E}"/>
              </a:ext>
            </a:extLst>
          </p:cNvPr>
          <p:cNvSpPr/>
          <p:nvPr/>
        </p:nvSpPr>
        <p:spPr>
          <a:xfrm>
            <a:off x="2679862" y="4644239"/>
            <a:ext cx="455221" cy="41563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14" name="Rectangle 13">
            <a:extLst>
              <a:ext uri="{FF2B5EF4-FFF2-40B4-BE49-F238E27FC236}">
                <a16:creationId xmlns:a16="http://schemas.microsoft.com/office/drawing/2014/main" id="{155189AB-16A8-4416-B182-BF7A026B0707}"/>
              </a:ext>
            </a:extLst>
          </p:cNvPr>
          <p:cNvSpPr/>
          <p:nvPr/>
        </p:nvSpPr>
        <p:spPr>
          <a:xfrm>
            <a:off x="2679863" y="5614058"/>
            <a:ext cx="455221" cy="41563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15" name="Rectangle 14">
            <a:extLst>
              <a:ext uri="{FF2B5EF4-FFF2-40B4-BE49-F238E27FC236}">
                <a16:creationId xmlns:a16="http://schemas.microsoft.com/office/drawing/2014/main" id="{C5853A15-150D-41DE-AE97-23A319766870}"/>
              </a:ext>
            </a:extLst>
          </p:cNvPr>
          <p:cNvSpPr/>
          <p:nvPr/>
        </p:nvSpPr>
        <p:spPr>
          <a:xfrm>
            <a:off x="6202875" y="5643746"/>
            <a:ext cx="455221" cy="41563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16" name="Rectangle 15">
            <a:extLst>
              <a:ext uri="{FF2B5EF4-FFF2-40B4-BE49-F238E27FC236}">
                <a16:creationId xmlns:a16="http://schemas.microsoft.com/office/drawing/2014/main" id="{B77BEFB7-1E48-4A2E-B397-1FF8934FC75F}"/>
              </a:ext>
            </a:extLst>
          </p:cNvPr>
          <p:cNvSpPr/>
          <p:nvPr/>
        </p:nvSpPr>
        <p:spPr>
          <a:xfrm>
            <a:off x="8112824" y="5614058"/>
            <a:ext cx="455221" cy="41563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17" name="Rectangle 16">
            <a:extLst>
              <a:ext uri="{FF2B5EF4-FFF2-40B4-BE49-F238E27FC236}">
                <a16:creationId xmlns:a16="http://schemas.microsoft.com/office/drawing/2014/main" id="{6368AFF6-4086-403B-BD36-BBE48DDA3B13}"/>
              </a:ext>
            </a:extLst>
          </p:cNvPr>
          <p:cNvSpPr/>
          <p:nvPr/>
        </p:nvSpPr>
        <p:spPr>
          <a:xfrm>
            <a:off x="6004953" y="4644240"/>
            <a:ext cx="455221" cy="41563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18" name="Rectangle 17">
            <a:extLst>
              <a:ext uri="{FF2B5EF4-FFF2-40B4-BE49-F238E27FC236}">
                <a16:creationId xmlns:a16="http://schemas.microsoft.com/office/drawing/2014/main" id="{EB0978FE-995F-4343-BF1B-24EA6DA1F54E}"/>
              </a:ext>
            </a:extLst>
          </p:cNvPr>
          <p:cNvSpPr/>
          <p:nvPr/>
        </p:nvSpPr>
        <p:spPr>
          <a:xfrm>
            <a:off x="8152408" y="4644240"/>
            <a:ext cx="455221" cy="41563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19" name="Rectangle 18">
            <a:extLst>
              <a:ext uri="{FF2B5EF4-FFF2-40B4-BE49-F238E27FC236}">
                <a16:creationId xmlns:a16="http://schemas.microsoft.com/office/drawing/2014/main" id="{17BDEA17-CD72-4C9D-A4CE-F2826797AECE}"/>
              </a:ext>
            </a:extLst>
          </p:cNvPr>
          <p:cNvSpPr/>
          <p:nvPr/>
        </p:nvSpPr>
        <p:spPr>
          <a:xfrm>
            <a:off x="6004953" y="3674421"/>
            <a:ext cx="455221" cy="41563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20" name="Rectangle 19">
            <a:extLst>
              <a:ext uri="{FF2B5EF4-FFF2-40B4-BE49-F238E27FC236}">
                <a16:creationId xmlns:a16="http://schemas.microsoft.com/office/drawing/2014/main" id="{80A33130-46DF-4DD3-BEB9-0FA6373B7C51}"/>
              </a:ext>
            </a:extLst>
          </p:cNvPr>
          <p:cNvSpPr/>
          <p:nvPr/>
        </p:nvSpPr>
        <p:spPr>
          <a:xfrm>
            <a:off x="8152408" y="3674422"/>
            <a:ext cx="455221" cy="41563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94739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4146098" y="336834"/>
            <a:ext cx="3427960" cy="561663"/>
          </a:xfrm>
        </p:spPr>
        <p:txBody>
          <a:bodyPr>
            <a:normAutofit/>
          </a:bodyPr>
          <a:lstStyle/>
          <a:p>
            <a:pPr algn="ctr"/>
            <a:r>
              <a:rPr lang="ar-AE" sz="1600">
                <a:latin typeface="Sakkal Majalla" panose="02000000000000000000" pitchFamily="2" charset="-78"/>
                <a:cs typeface="Sakkal Majalla" panose="02000000000000000000" pitchFamily="2" charset="-78"/>
              </a:rPr>
              <a:t>لون الصورة التي تدل على مفهوم أصغر </a:t>
            </a:r>
            <a:endParaRPr lang="en-US" sz="1600">
              <a:latin typeface="Sakkal Majalla" panose="02000000000000000000" pitchFamily="2" charset="-78"/>
              <a:cs typeface="Sakkal Majalla" panose="02000000000000000000" pitchFamily="2" charset="-78"/>
            </a:endParaRP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C0CDE5-970C-4CC4-BF43-0DA127E73E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635" t="19994" r="2705" b="1982"/>
          <a:stretch/>
        </p:blipFill>
        <p:spPr>
          <a:xfrm>
            <a:off x="1499099" y="1374714"/>
            <a:ext cx="4549004" cy="50002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12493" b="3749"/>
          <a:stretch/>
        </p:blipFill>
        <p:spPr>
          <a:xfrm>
            <a:off x="6396752" y="1374714"/>
            <a:ext cx="4427696" cy="49281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71692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4146098" y="336834"/>
            <a:ext cx="3427960" cy="561663"/>
          </a:xfrm>
        </p:spPr>
        <p:txBody>
          <a:bodyPr>
            <a:normAutofit/>
          </a:bodyPr>
          <a:lstStyle/>
          <a:p>
            <a:pPr algn="ctr"/>
            <a:r>
              <a:rPr lang="ar-AE" sz="1600">
                <a:solidFill>
                  <a:prstClr val="white"/>
                </a:solidFill>
                <a:latin typeface="Sakkal Majalla" panose="02000000000000000000" pitchFamily="2" charset="-78"/>
                <a:cs typeface="Sakkal Majalla" panose="02000000000000000000" pitchFamily="2" charset="-78"/>
              </a:rPr>
              <a:t>لون الصورة التي تدل على مفهوم أكبر </a:t>
            </a:r>
            <a:endParaRPr lang="en-US" sz="1600">
              <a:latin typeface="Sakkal Majalla" panose="02000000000000000000" pitchFamily="2" charset="-78"/>
              <a:cs typeface="Sakkal Majalla" panose="02000000000000000000" pitchFamily="2" charset="-78"/>
            </a:endParaRP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C0CDE5-970C-4CC4-BF43-0DA127E73E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7374" t="20355" r="5680" b="7084"/>
          <a:stretch/>
        </p:blipFill>
        <p:spPr>
          <a:xfrm>
            <a:off x="1508946" y="1150165"/>
            <a:ext cx="4443771" cy="54342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524" t="13486" r="4134" b="3886"/>
          <a:stretch/>
        </p:blipFill>
        <p:spPr>
          <a:xfrm>
            <a:off x="6237699" y="1150165"/>
            <a:ext cx="4443771" cy="53887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64944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4146098" y="336834"/>
            <a:ext cx="3427960" cy="561663"/>
          </a:xfrm>
        </p:spPr>
        <p:txBody>
          <a:bodyPr>
            <a:normAutofit/>
          </a:bodyPr>
          <a:lstStyle/>
          <a:p>
            <a:pPr algn="ctr"/>
            <a:r>
              <a:rPr lang="ar-AE" sz="1600">
                <a:latin typeface="Sakkal Majalla" panose="02000000000000000000" pitchFamily="2" charset="-78"/>
                <a:cs typeface="Sakkal Majalla" panose="02000000000000000000" pitchFamily="2" charset="-78"/>
              </a:rPr>
              <a:t>لون الصورة واذكر المفهوم ( كبير وصغير )</a:t>
            </a:r>
            <a:endParaRPr lang="en-US" sz="1600">
              <a:latin typeface="Sakkal Majalla" panose="02000000000000000000" pitchFamily="2" charset="-78"/>
              <a:cs typeface="Sakkal Majalla" panose="02000000000000000000" pitchFamily="2" charset="-78"/>
            </a:endParaRP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C0CDE5-970C-4CC4-BF43-0DA127E73E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0285" b="44912"/>
          <a:stretch/>
        </p:blipFill>
        <p:spPr>
          <a:xfrm>
            <a:off x="1735796" y="1894114"/>
            <a:ext cx="4637568" cy="4078212"/>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60076" b="2781"/>
          <a:stretch/>
        </p:blipFill>
        <p:spPr>
          <a:xfrm>
            <a:off x="6533508" y="1894114"/>
            <a:ext cx="4516491" cy="4078212"/>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03549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3971106" y="205069"/>
            <a:ext cx="3427960" cy="561663"/>
          </a:xfrm>
        </p:spPr>
        <p:txBody>
          <a:bodyPr>
            <a:normAutofit/>
          </a:bodyPr>
          <a:lstStyle/>
          <a:p>
            <a:pPr algn="ctr"/>
            <a:r>
              <a:rPr lang="ar-AE" sz="1600">
                <a:latin typeface="Sakkal Majalla" panose="02000000000000000000" pitchFamily="2" charset="-78"/>
                <a:cs typeface="Sakkal Majalla" panose="02000000000000000000" pitchFamily="2" charset="-78"/>
              </a:rPr>
              <a:t>اختار مفهوم أكبر و أصغر من بين المفاهيم المختلفة </a:t>
            </a:r>
            <a:endParaRPr lang="en-US" sz="1600">
              <a:latin typeface="Sakkal Majalla" panose="02000000000000000000" pitchFamily="2" charset="-78"/>
              <a:cs typeface="Sakkal Majalla" panose="02000000000000000000" pitchFamily="2" charset="-78"/>
            </a:endParaRP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C0CDE5-970C-4CC4-BF43-0DA127E73E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3028" t="12251" r="1400" b="4335"/>
          <a:stretch/>
        </p:blipFill>
        <p:spPr>
          <a:xfrm>
            <a:off x="3735976" y="1240970"/>
            <a:ext cx="4087597" cy="52979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44568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904020912"/>
              </p:ext>
            </p:extLst>
          </p:nvPr>
        </p:nvGraphicFramePr>
        <p:xfrm>
          <a:off x="154004" y="224444"/>
          <a:ext cx="11906451" cy="6512174"/>
        </p:xfrm>
        <a:graphic>
          <a:graphicData uri="http://schemas.openxmlformats.org/drawingml/2006/table">
            <a:tbl>
              <a:tblPr firstRow="1" bandRow="1">
                <a:tableStyleId>{5940675A-B579-460E-94D1-54222C63F5DA}</a:tableStyleId>
              </a:tblPr>
              <a:tblGrid>
                <a:gridCol w="4298430">
                  <a:extLst>
                    <a:ext uri="{9D8B030D-6E8A-4147-A177-3AD203B41FA5}">
                      <a16:colId xmlns:a16="http://schemas.microsoft.com/office/drawing/2014/main" val="20000"/>
                    </a:ext>
                  </a:extLst>
                </a:gridCol>
                <a:gridCol w="3413704">
                  <a:extLst>
                    <a:ext uri="{9D8B030D-6E8A-4147-A177-3AD203B41FA5}">
                      <a16:colId xmlns:a16="http://schemas.microsoft.com/office/drawing/2014/main" val="2032493190"/>
                    </a:ext>
                  </a:extLst>
                </a:gridCol>
                <a:gridCol w="2918797">
                  <a:extLst>
                    <a:ext uri="{9D8B030D-6E8A-4147-A177-3AD203B41FA5}">
                      <a16:colId xmlns:a16="http://schemas.microsoft.com/office/drawing/2014/main" val="4078435238"/>
                    </a:ext>
                  </a:extLst>
                </a:gridCol>
                <a:gridCol w="1275520">
                  <a:extLst>
                    <a:ext uri="{9D8B030D-6E8A-4147-A177-3AD203B41FA5}">
                      <a16:colId xmlns:a16="http://schemas.microsoft.com/office/drawing/2014/main" val="20001"/>
                    </a:ext>
                  </a:extLst>
                </a:gridCol>
              </a:tblGrid>
              <a:tr h="462492">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dirty="0" smtClean="0">
                          <a:latin typeface="Sakkal Majalla" panose="02000000000000000000" pitchFamily="2" charset="-78"/>
                          <a:cs typeface="Sakkal Majalla" panose="02000000000000000000" pitchFamily="2" charset="-78"/>
                        </a:rPr>
                        <a:t>المراجعة: </a:t>
                      </a:r>
                      <a:r>
                        <a:rPr lang="ar-AE" sz="1200" b="1" dirty="0">
                          <a:latin typeface="Sakkal Majalla" panose="02000000000000000000" pitchFamily="2" charset="-78"/>
                          <a:cs typeface="Sakkal Majalla" panose="02000000000000000000" pitchFamily="2" charset="-78"/>
                        </a:rPr>
                        <a:t>أ. جمعه شعيب </a:t>
                      </a:r>
                      <a:endParaRPr lang="en-US"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a:latin typeface="Sakkal Majalla" panose="02000000000000000000" pitchFamily="2" charset="-78"/>
                          <a:cs typeface="Sakkal Majalla" panose="02000000000000000000" pitchFamily="2" charset="-78"/>
                        </a:rPr>
                        <a:t>الإعداد :أ.إيناس أنور</a:t>
                      </a:r>
                      <a:r>
                        <a:rPr lang="ar-AE" sz="1200" b="1" baseline="0">
                          <a:latin typeface="Sakkal Majalla" panose="02000000000000000000" pitchFamily="2" charset="-78"/>
                          <a:cs typeface="Sakkal Majalla" panose="02000000000000000000" pitchFamily="2" charset="-78"/>
                        </a:rPr>
                        <a:t> / أ.ختام فاروق</a:t>
                      </a:r>
                      <a:endParaRPr lang="en-US" sz="1200" b="1">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fontAlgn="ctr"/>
                      <a:r>
                        <a:rPr lang="ar-AE" sz="1200" b="1" i="0" u="none" strike="noStrike" dirty="0" err="1">
                          <a:solidFill>
                            <a:srgbClr val="000000"/>
                          </a:solidFill>
                          <a:effectLst/>
                          <a:latin typeface="Sakkal Majalla" panose="02000000000000000000" pitchFamily="2" charset="-78"/>
                          <a:cs typeface="Sakkal Majalla" panose="02000000000000000000" pitchFamily="2" charset="-78"/>
                        </a:rPr>
                        <a:t>إختيار</a:t>
                      </a:r>
                      <a:r>
                        <a:rPr lang="ar-AE" sz="1200" b="1" i="0" u="none" strike="noStrike" dirty="0">
                          <a:solidFill>
                            <a:srgbClr val="000000"/>
                          </a:solidFill>
                          <a:effectLst/>
                          <a:latin typeface="Sakkal Majalla" panose="02000000000000000000" pitchFamily="2" charset="-78"/>
                          <a:cs typeface="Sakkal Majalla" panose="02000000000000000000" pitchFamily="2" charset="-78"/>
                        </a:rPr>
                        <a:t> الصور التي تعبر عن المفاهيم التالية : كبير وصغير </a:t>
                      </a:r>
                      <a:endParaRPr lang="en-US" sz="1200" b="1" i="0" u="none" strike="noStrike" dirty="0" smtClean="0">
                        <a:solidFill>
                          <a:srgbClr val="000000"/>
                        </a:solidFill>
                        <a:effectLst/>
                        <a:latin typeface="Sakkal Majalla" panose="02000000000000000000" pitchFamily="2" charset="-78"/>
                        <a:cs typeface="Sakkal Majalla" panose="02000000000000000000" pitchFamily="2" charset="-78"/>
                      </a:endParaRPr>
                    </a:p>
                    <a:p>
                      <a:pPr marL="0" marR="0" lvl="0" indent="0" algn="ctr" defTabSz="914400" rtl="1" eaLnBrk="1" fontAlgn="ctr" latinLnBrk="0" hangingPunct="1">
                        <a:lnSpc>
                          <a:spcPct val="100000"/>
                        </a:lnSpc>
                        <a:spcBef>
                          <a:spcPts val="0"/>
                        </a:spcBef>
                        <a:spcAft>
                          <a:spcPts val="0"/>
                        </a:spcAft>
                        <a:buClrTx/>
                        <a:buSzTx/>
                        <a:buFontTx/>
                        <a:buNone/>
                        <a:tabLst/>
                        <a:defRPr/>
                      </a:pPr>
                      <a:r>
                        <a:rPr lang="ar-AE" sz="1200" b="1" i="0" u="none" strike="noStrike" dirty="0" smtClean="0">
                          <a:solidFill>
                            <a:srgbClr val="FF0000"/>
                          </a:solidFill>
                          <a:effectLst/>
                          <a:latin typeface="Sakkal Majalla" panose="02000000000000000000" pitchFamily="2" charset="-78"/>
                          <a:cs typeface="Sakkal Majalla" panose="02000000000000000000" pitchFamily="2" charset="-78"/>
                        </a:rPr>
                        <a:t>رقم الهدف :(</a:t>
                      </a:r>
                      <a:r>
                        <a:rPr lang="en-US" sz="1200" b="1" i="0" u="none" strike="noStrike" smtClean="0">
                          <a:solidFill>
                            <a:srgbClr val="FF0000"/>
                          </a:solidFill>
                          <a:effectLst/>
                          <a:latin typeface="Sakkal Majalla" panose="02000000000000000000" pitchFamily="2" charset="-78"/>
                          <a:cs typeface="Sakkal Majalla" panose="02000000000000000000" pitchFamily="2" charset="-78"/>
                        </a:rPr>
                        <a:t>1151</a:t>
                      </a:r>
                      <a:r>
                        <a:rPr lang="ar-AE" sz="1200" b="1" i="0" u="none" strike="noStrike" baseline="0" smtClean="0">
                          <a:solidFill>
                            <a:srgbClr val="FF0000"/>
                          </a:solidFill>
                          <a:effectLst/>
                          <a:latin typeface="Sakkal Majalla" panose="02000000000000000000" pitchFamily="2" charset="-78"/>
                          <a:cs typeface="Sakkal Majalla" panose="02000000000000000000" pitchFamily="2" charset="-78"/>
                        </a:rPr>
                        <a:t>)</a:t>
                      </a:r>
                      <a:r>
                        <a:rPr lang="ar-AE" sz="1200" b="1" i="0" u="none" strike="noStrike" smtClean="0">
                          <a:solidFill>
                            <a:srgbClr val="FF0000"/>
                          </a:solidFill>
                          <a:effectLst/>
                          <a:latin typeface="Sakkal Majalla" panose="02000000000000000000" pitchFamily="2" charset="-78"/>
                          <a:cs typeface="Sakkal Majalla" panose="02000000000000000000" pitchFamily="2" charset="-78"/>
                        </a:rPr>
                        <a:t>  </a:t>
                      </a:r>
                    </a:p>
                    <a:p>
                      <a:pPr algn="ctr" rtl="1" fontAlgn="ctr"/>
                      <a:endParaRPr lang="ar-AE" sz="1200" b="1" i="0" u="none" strike="noStrike" dirty="0">
                        <a:solidFill>
                          <a:srgbClr val="000000"/>
                        </a:solidFill>
                        <a:effectLst/>
                        <a:latin typeface="Sakkal Majalla" panose="02000000000000000000" pitchFamily="2" charset="-78"/>
                        <a:cs typeface="Sakkal Majalla" panose="02000000000000000000" pitchFamily="2" charset="-78"/>
                      </a:endParaRPr>
                    </a:p>
                  </a:txBody>
                  <a:tcPr marL="9525" marR="9525" marT="9525"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a:latin typeface="Sakkal Majalla" panose="02000000000000000000" pitchFamily="2" charset="-78"/>
                          <a:cs typeface="Sakkal Majalla" panose="02000000000000000000" pitchFamily="2" charset="-78"/>
                        </a:rPr>
                        <a:t>الهدف</a:t>
                      </a:r>
                      <a:endParaRPr lang="en-US" sz="1400" b="1">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85406">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a:latin typeface="Sakkal Majalla" panose="02000000000000000000" pitchFamily="2" charset="-78"/>
                          <a:cs typeface="Sakkal Majalla" panose="02000000000000000000" pitchFamily="2" charset="-78"/>
                        </a:rPr>
                        <a:t>الفئة العمرية: 7– 8سنوات</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a:latin typeface="Sakkal Majalla" panose="02000000000000000000" pitchFamily="2" charset="-78"/>
                          <a:cs typeface="Sakkal Majalla" panose="02000000000000000000" pitchFamily="2" charset="-78"/>
                        </a:rPr>
                        <a:t>مستوى الشدة: متوسطة </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a:latin typeface="Sakkal Majalla" panose="02000000000000000000" pitchFamily="2" charset="-78"/>
                          <a:cs typeface="Sakkal Majalla" panose="02000000000000000000" pitchFamily="2" charset="-78"/>
                        </a:rPr>
                        <a:t>فئة الإعاقة : الإعاقة الذهنية</a:t>
                      </a:r>
                      <a:r>
                        <a:rPr lang="en-US" sz="1200" b="1" baseline="0">
                          <a:latin typeface="Sakkal Majalla" panose="02000000000000000000" pitchFamily="2" charset="-78"/>
                          <a:cs typeface="Sakkal Majalla" panose="02000000000000000000" pitchFamily="2" charset="-78"/>
                        </a:rPr>
                        <a:t> </a:t>
                      </a:r>
                      <a:endParaRPr lang="en-US" sz="1200" b="1">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a:latin typeface="Sakkal Majalla" panose="02000000000000000000" pitchFamily="2" charset="-78"/>
                          <a:cs typeface="Sakkal Majalla" panose="02000000000000000000" pitchFamily="2" charset="-78"/>
                        </a:rPr>
                        <a:t>بيانات الهدف</a:t>
                      </a:r>
                      <a:endParaRPr lang="en-US" sz="1400" b="1">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12628275"/>
                  </a:ext>
                </a:extLst>
              </a:tr>
              <a:tr h="5568603">
                <a:tc gridSpan="3">
                  <a:txBody>
                    <a:bodyPr/>
                    <a:lstStyle/>
                    <a:p>
                      <a:pPr algn="r" rtl="1"/>
                      <a:r>
                        <a:rPr lang="ar-AE" sz="1200" b="1" baseline="0" dirty="0">
                          <a:latin typeface="Sakkal Majalla" panose="02000000000000000000" pitchFamily="2" charset="-78"/>
                          <a:cs typeface="Sakkal Majalla" panose="02000000000000000000" pitchFamily="2" charset="-78"/>
                        </a:rPr>
                        <a:t>قصة  :  ملابس خليفة</a:t>
                      </a:r>
                    </a:p>
                    <a:p>
                      <a:pPr algn="r" rtl="1"/>
                      <a:r>
                        <a:rPr lang="ar-AE" sz="1200" b="1" baseline="0" dirty="0">
                          <a:latin typeface="Sakkal Majalla" panose="02000000000000000000" pitchFamily="2" charset="-78"/>
                          <a:cs typeface="Sakkal Majalla" panose="02000000000000000000" pitchFamily="2" charset="-78"/>
                        </a:rPr>
                        <a:t>هند وفاطمة أختان ، تحبان صور  الأشخاص كثيرا ، وتحبان تجميع صور مختلفة  للأولاد والبنات ، فهما تقصان الصور من </a:t>
                      </a:r>
                      <a:r>
                        <a:rPr lang="ar-AE" sz="1200" b="1" baseline="0" dirty="0" smtClean="0">
                          <a:latin typeface="Sakkal Majalla" panose="02000000000000000000" pitchFamily="2" charset="-78"/>
                          <a:cs typeface="Sakkal Majalla" panose="02000000000000000000" pitchFamily="2" charset="-78"/>
                        </a:rPr>
                        <a:t>مجلة  </a:t>
                      </a:r>
                      <a:r>
                        <a:rPr lang="ar-AE" sz="1200" b="1" baseline="0" dirty="0">
                          <a:latin typeface="Sakkal Majalla" panose="02000000000000000000" pitchFamily="2" charset="-78"/>
                          <a:cs typeface="Sakkal Majalla" panose="02000000000000000000" pitchFamily="2" charset="-78"/>
                        </a:rPr>
                        <a:t>أخيهما الأكبر عندما ينتهي من </a:t>
                      </a:r>
                      <a:r>
                        <a:rPr lang="ar-AE" sz="1200" b="1" baseline="0" dirty="0" smtClean="0">
                          <a:latin typeface="Sakkal Majalla" panose="02000000000000000000" pitchFamily="2" charset="-78"/>
                          <a:cs typeface="Sakkal Majalla" panose="02000000000000000000" pitchFamily="2" charset="-78"/>
                        </a:rPr>
                        <a:t>قرائتها ،</a:t>
                      </a:r>
                      <a:endParaRPr lang="ar-AE" sz="1200" b="1" baseline="0" dirty="0">
                        <a:latin typeface="Sakkal Majalla" panose="02000000000000000000" pitchFamily="2" charset="-78"/>
                        <a:cs typeface="Sakkal Majalla" panose="02000000000000000000" pitchFamily="2" charset="-78"/>
                      </a:endParaRPr>
                    </a:p>
                    <a:p>
                      <a:pPr algn="r" rtl="1"/>
                      <a:r>
                        <a:rPr lang="ar-AE" sz="1200" b="1" baseline="0" dirty="0">
                          <a:latin typeface="Sakkal Majalla" panose="02000000000000000000" pitchFamily="2" charset="-78"/>
                          <a:cs typeface="Sakkal Majalla" panose="02000000000000000000" pitchFamily="2" charset="-78"/>
                        </a:rPr>
                        <a:t> في ذات مرة لعبت الأختان معا بالصور  وقامتا بدمجهما ، وعند الإنتهاء من اللعب أخذتا تفرزان الصور  في مجموعتين الصور  الصغيرة والصور  الكبيرة ، وكان الأب يترقب ابنتيه</a:t>
                      </a:r>
                    </a:p>
                    <a:p>
                      <a:pPr algn="r" rtl="1"/>
                      <a:r>
                        <a:rPr lang="ar-AE" sz="1200" b="1" baseline="0" dirty="0">
                          <a:latin typeface="Sakkal Majalla" panose="02000000000000000000" pitchFamily="2" charset="-78"/>
                          <a:cs typeface="Sakkal Majalla" panose="02000000000000000000" pitchFamily="2" charset="-78"/>
                        </a:rPr>
                        <a:t> من مكان جلوسه على الكرسي ، وعندما انتهتا من الفرز صفق لهما أبوهما وقال أحسنتما عملا يا صغيرتاي الذكيتين.</a:t>
                      </a:r>
                      <a:endParaRPr lang="en-GB" sz="1200" b="1" baseline="0" dirty="0">
                        <a:latin typeface="Sakkal Majalla" panose="02000000000000000000" pitchFamily="2" charset="-78"/>
                        <a:cs typeface="Sakkal Majalla" panose="02000000000000000000" pitchFamily="2" charset="-78"/>
                      </a:endParaRPr>
                    </a:p>
                    <a:p>
                      <a:pPr algn="r" rtl="1"/>
                      <a:endParaRPr lang="en-GB" sz="1200" b="1" baseline="0" dirty="0">
                        <a:latin typeface="Sakkal Majalla" panose="02000000000000000000" pitchFamily="2" charset="-78"/>
                        <a:cs typeface="Sakkal Majalla" panose="02000000000000000000" pitchFamily="2" charset="-78"/>
                      </a:endParaRPr>
                    </a:p>
                    <a:p>
                      <a:pPr algn="r" rtl="1"/>
                      <a:endParaRPr lang="ar-AE" sz="1200" b="1" baseline="0" dirty="0">
                        <a:latin typeface="Sakkal Majalla" panose="02000000000000000000" pitchFamily="2" charset="-78"/>
                        <a:cs typeface="Sakkal Majalla" panose="02000000000000000000" pitchFamily="2" charset="-78"/>
                      </a:endParaRPr>
                    </a:p>
                    <a:p>
                      <a:pPr algn="r" rtl="1"/>
                      <a:endParaRPr lang="ar-AE" sz="1200" b="1" baseline="0" dirty="0">
                        <a:latin typeface="Sakkal Majalla" panose="02000000000000000000" pitchFamily="2" charset="-78"/>
                        <a:cs typeface="Sakkal Majalla" panose="02000000000000000000" pitchFamily="2" charset="-78"/>
                      </a:endParaRPr>
                    </a:p>
                    <a:p>
                      <a:pPr algn="r" rtl="1"/>
                      <a:endParaRPr lang="ar-AE" sz="1200" b="1" baseline="0" dirty="0">
                        <a:latin typeface="Sakkal Majalla" panose="02000000000000000000" pitchFamily="2" charset="-78"/>
                        <a:cs typeface="Sakkal Majalla" panose="02000000000000000000" pitchFamily="2" charset="-78"/>
                      </a:endParaRPr>
                    </a:p>
                    <a:p>
                      <a:pPr algn="r" rtl="1"/>
                      <a:endParaRPr lang="ar-AE" sz="1200" b="1" baseline="0" dirty="0">
                        <a:latin typeface="Sakkal Majalla" panose="02000000000000000000" pitchFamily="2" charset="-78"/>
                        <a:cs typeface="Sakkal Majalla" panose="02000000000000000000" pitchFamily="2" charset="-78"/>
                      </a:endParaRPr>
                    </a:p>
                    <a:p>
                      <a:pPr algn="r" rtl="1"/>
                      <a:endParaRPr lang="ar-AE" sz="1200" b="1" baseline="0" dirty="0">
                        <a:latin typeface="Sakkal Majalla" panose="02000000000000000000" pitchFamily="2" charset="-78"/>
                        <a:cs typeface="Sakkal Majalla" panose="02000000000000000000" pitchFamily="2" charset="-78"/>
                      </a:endParaRPr>
                    </a:p>
                    <a:p>
                      <a:pPr algn="r" rtl="1"/>
                      <a:endParaRPr lang="ar-AE" sz="1200" b="1" baseline="0" dirty="0">
                        <a:latin typeface="Sakkal Majalla" panose="02000000000000000000" pitchFamily="2" charset="-78"/>
                        <a:cs typeface="Sakkal Majalla" panose="02000000000000000000" pitchFamily="2" charset="-78"/>
                      </a:endParaRPr>
                    </a:p>
                    <a:p>
                      <a:pPr algn="r" rtl="1"/>
                      <a:endParaRPr lang="ar-AE" sz="1200" b="1" baseline="0" dirty="0">
                        <a:latin typeface="Sakkal Majalla" panose="02000000000000000000" pitchFamily="2" charset="-78"/>
                        <a:cs typeface="Sakkal Majalla" panose="02000000000000000000" pitchFamily="2" charset="-78"/>
                      </a:endParaRPr>
                    </a:p>
                    <a:p>
                      <a:pPr algn="r" rtl="1"/>
                      <a:endParaRPr lang="ar-AE" sz="1200" b="1" baseline="0" dirty="0">
                        <a:latin typeface="Sakkal Majalla" panose="02000000000000000000" pitchFamily="2" charset="-78"/>
                        <a:cs typeface="Sakkal Majalla" panose="02000000000000000000" pitchFamily="2" charset="-78"/>
                      </a:endParaRPr>
                    </a:p>
                    <a:p>
                      <a:pPr algn="r" rtl="1"/>
                      <a:endParaRPr lang="ar-AE" sz="1200" b="1" baseline="0" dirty="0">
                        <a:latin typeface="Sakkal Majalla" panose="02000000000000000000" pitchFamily="2" charset="-78"/>
                        <a:cs typeface="Sakkal Majalla" panose="02000000000000000000" pitchFamily="2" charset="-78"/>
                      </a:endParaRPr>
                    </a:p>
                    <a:p>
                      <a:pPr algn="r" rtl="1"/>
                      <a:endParaRPr lang="ar-AE" sz="1200" b="1" baseline="0" dirty="0">
                        <a:latin typeface="Sakkal Majalla" panose="02000000000000000000" pitchFamily="2" charset="-78"/>
                        <a:cs typeface="Sakkal Majalla" panose="02000000000000000000" pitchFamily="2" charset="-78"/>
                      </a:endParaRPr>
                    </a:p>
                    <a:p>
                      <a:pPr algn="r" rtl="1"/>
                      <a:r>
                        <a:rPr lang="ar-AE" sz="1200" b="1" baseline="0" dirty="0">
                          <a:latin typeface="Sakkal Majalla" panose="02000000000000000000" pitchFamily="2" charset="-78"/>
                          <a:cs typeface="Sakkal Majalla" panose="02000000000000000000" pitchFamily="2" charset="-78"/>
                        </a:rPr>
                        <a:t> </a:t>
                      </a:r>
                      <a:endParaRPr lang="en-US" sz="1200" b="1" baseline="0" dirty="0">
                        <a:latin typeface="Sakkal Majalla" panose="02000000000000000000" pitchFamily="2" charset="-78"/>
                        <a:cs typeface="Sakkal Majalla" panose="02000000000000000000" pitchFamily="2" charset="-78"/>
                      </a:endParaRPr>
                    </a:p>
                    <a:p>
                      <a:pPr algn="r" rtl="1"/>
                      <a:r>
                        <a:rPr lang="ar-AE" sz="1200" b="1" baseline="0" dirty="0">
                          <a:latin typeface="Sakkal Majalla" panose="02000000000000000000" pitchFamily="2" charset="-78"/>
                          <a:cs typeface="Sakkal Majalla" panose="02000000000000000000" pitchFamily="2" charset="-78"/>
                        </a:rPr>
                        <a:t>الأنشطة الصفية: </a:t>
                      </a:r>
                    </a:p>
                    <a:p>
                      <a:pPr marL="228600" indent="-228600" algn="r" rtl="1">
                        <a:buFont typeface="+mj-lt"/>
                        <a:buAutoNum type="arabicPeriod"/>
                      </a:pPr>
                      <a:r>
                        <a:rPr lang="ar-AE" sz="1200" b="1" baseline="0" dirty="0">
                          <a:latin typeface="Sakkal Majalla" panose="02000000000000000000" pitchFamily="2" charset="-78"/>
                          <a:cs typeface="Sakkal Majalla" panose="02000000000000000000" pitchFamily="2" charset="-78"/>
                        </a:rPr>
                        <a:t>أنشطة تدريب الطالب على تمييز صور  الأشياء ذات الحجم الأكبر من بين مجموعة صور.</a:t>
                      </a:r>
                    </a:p>
                    <a:p>
                      <a:pPr marL="228600" indent="-228600" algn="r" rtl="1">
                        <a:buFont typeface="+mj-lt"/>
                        <a:buAutoNum type="arabicPeriod"/>
                      </a:pPr>
                      <a:r>
                        <a:rPr lang="ar-AE" sz="1200" b="1" baseline="0" dirty="0">
                          <a:latin typeface="Sakkal Majalla" panose="02000000000000000000" pitchFamily="2" charset="-78"/>
                          <a:cs typeface="Sakkal Majalla" panose="02000000000000000000" pitchFamily="2" charset="-78"/>
                        </a:rPr>
                        <a:t>أنشطة تدريب الطالب على تمييز صور الأشياء ذات الحجم الأصغر من بين مجموعة صور.</a:t>
                      </a:r>
                    </a:p>
                    <a:p>
                      <a:pPr marL="228600" indent="-228600" algn="r" rtl="1">
                        <a:buFont typeface="+mj-lt"/>
                        <a:buAutoNum type="arabicPeriod"/>
                      </a:pPr>
                      <a:r>
                        <a:rPr lang="ar-AE" sz="1200" b="1" baseline="0" dirty="0">
                          <a:latin typeface="Sakkal Majalla" panose="02000000000000000000" pitchFamily="2" charset="-78"/>
                          <a:cs typeface="Sakkal Majalla" panose="02000000000000000000" pitchFamily="2" charset="-78"/>
                        </a:rPr>
                        <a:t>أنشطة تدريب الطالب على تصنيف صور الأشياء  في مجموعتين(كبير وصغير).</a:t>
                      </a:r>
                    </a:p>
                    <a:p>
                      <a:pPr marL="228600" indent="-228600" algn="r" rtl="1">
                        <a:buFont typeface="+mj-lt"/>
                        <a:buAutoNum type="arabicPeriod"/>
                      </a:pPr>
                      <a:r>
                        <a:rPr lang="ar-AE" sz="1200" b="1" baseline="0" dirty="0">
                          <a:latin typeface="Sakkal Majalla" panose="02000000000000000000" pitchFamily="2" charset="-78"/>
                          <a:cs typeface="Sakkal Majalla" panose="02000000000000000000" pitchFamily="2" charset="-78"/>
                        </a:rPr>
                        <a:t>تنفيذ أوراق عمل مختلفة تساعد على ترسيخ مفهوم صغير وكبير.</a:t>
                      </a:r>
                    </a:p>
                    <a:p>
                      <a:pPr algn="r" rtl="1"/>
                      <a:endParaRPr lang="ar-AE" sz="1200" b="1" baseline="0"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a:txBody>
                    <a:bodyPr/>
                    <a:lstStyle/>
                    <a:p>
                      <a:pPr algn="ctr" rtl="1"/>
                      <a:endParaRPr lang="ar-AE" sz="1400" b="1" dirty="0">
                        <a:latin typeface="Sakkal Majalla" panose="02000000000000000000" pitchFamily="2" charset="-78"/>
                        <a:cs typeface="Sakkal Majalla" panose="02000000000000000000" pitchFamily="2" charset="-78"/>
                      </a:endParaRPr>
                    </a:p>
                    <a:p>
                      <a:pPr algn="ctr" rtl="1"/>
                      <a:r>
                        <a:rPr lang="ar-AE" sz="1400" b="1" dirty="0">
                          <a:latin typeface="Sakkal Majalla" panose="02000000000000000000" pitchFamily="2" charset="-78"/>
                          <a:cs typeface="Sakkal Majalla" panose="02000000000000000000" pitchFamily="2" charset="-78"/>
                        </a:rPr>
                        <a:t>كتاب</a:t>
                      </a:r>
                      <a:r>
                        <a:rPr lang="ar-AE" sz="1400" b="1" baseline="0" dirty="0">
                          <a:latin typeface="Sakkal Majalla" panose="02000000000000000000" pitchFamily="2" charset="-78"/>
                          <a:cs typeface="Sakkal Majalla" panose="02000000000000000000" pitchFamily="2" charset="-78"/>
                        </a:rPr>
                        <a:t> الطالب </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9" name="Date Placeholder 8"/>
          <p:cNvSpPr>
            <a:spLocks noGrp="1"/>
          </p:cNvSpPr>
          <p:nvPr>
            <p:ph type="dt" sz="half" idx="10"/>
          </p:nvPr>
        </p:nvSpPr>
        <p:spPr/>
        <p:txBody>
          <a:bodyPr/>
          <a:lstStyle/>
          <a:p>
            <a:fld id="{F81D01CF-05FC-40DD-9306-5E37CEF60A8F}" type="datetime3">
              <a:rPr lang="en-US" smtClean="0"/>
              <a:t>23 August 2020</a:t>
            </a:fld>
            <a:endParaRPr lang="en-GB"/>
          </a:p>
        </p:txBody>
      </p:sp>
      <p:sp>
        <p:nvSpPr>
          <p:cNvPr id="15" name="Slide Number Placeholder 14"/>
          <p:cNvSpPr>
            <a:spLocks noGrp="1"/>
          </p:cNvSpPr>
          <p:nvPr>
            <p:ph type="sldNum" sz="quarter" idx="12"/>
          </p:nvPr>
        </p:nvSpPr>
        <p:spPr/>
        <p:txBody>
          <a:bodyPr/>
          <a:lstStyle/>
          <a:p>
            <a:fld id="{60F9F505-338F-4A63-8E60-F3E66EC2060F}" type="slidenum">
              <a:rPr lang="en-GB" smtClean="0"/>
              <a:t>2</a:t>
            </a:fld>
            <a:endParaRPr lang="en-GB"/>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454" y="2625148"/>
            <a:ext cx="3429000" cy="3429000"/>
          </a:xfrm>
          <a:prstGeom prst="rect">
            <a:avLst/>
          </a:prstGeom>
        </p:spPr>
      </p:pic>
    </p:spTree>
    <p:extLst>
      <p:ext uri="{BB962C8B-B14F-4D97-AF65-F5344CB8AC3E}">
        <p14:creationId xmlns:p14="http://schemas.microsoft.com/office/powerpoint/2010/main" val="873815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195BEB-A072-45D8-848D-E8CA744F9022}"/>
              </a:ext>
            </a:extLst>
          </p:cNvPr>
          <p:cNvSpPr>
            <a:spLocks noGrp="1"/>
          </p:cNvSpPr>
          <p:nvPr>
            <p:ph type="title"/>
          </p:nvPr>
        </p:nvSpPr>
        <p:spPr>
          <a:xfrm rot="21160326">
            <a:off x="456499" y="1022588"/>
            <a:ext cx="3933620" cy="734415"/>
          </a:xfrm>
        </p:spPr>
        <p:txBody>
          <a:bodyPr>
            <a:normAutofit/>
          </a:bodyPr>
          <a:lstStyle/>
          <a:p>
            <a:pPr algn="ctr" rtl="1"/>
            <a:r>
              <a:rPr lang="ar-AE" b="1">
                <a:latin typeface="Sakkal Majalla" panose="02000000000000000000" pitchFamily="2" charset="-78"/>
                <a:cs typeface="Sakkal Majalla" panose="02000000000000000000" pitchFamily="2" charset="-78"/>
              </a:rPr>
              <a:t> </a:t>
            </a:r>
            <a:r>
              <a:rPr lang="ar-AE" sz="1800" b="1">
                <a:latin typeface="Sakkal Majalla" panose="02000000000000000000" pitchFamily="2" charset="-78"/>
                <a:cs typeface="Sakkal Majalla" panose="02000000000000000000" pitchFamily="2" charset="-78"/>
              </a:rPr>
              <a:t>إختيار الصور التي تعبر عن المفاهيم التالية : كبير وصغير </a:t>
            </a:r>
            <a:endParaRPr lang="en-US" b="1">
              <a:latin typeface="Sakkal Majalla" panose="02000000000000000000" pitchFamily="2" charset="-78"/>
              <a:cs typeface="Sakkal Majalla" panose="02000000000000000000" pitchFamily="2" charset="-78"/>
            </a:endParaRPr>
          </a:p>
        </p:txBody>
      </p:sp>
      <p:sp>
        <p:nvSpPr>
          <p:cNvPr id="2" name="Text Placeholder 1">
            <a:extLst>
              <a:ext uri="{FF2B5EF4-FFF2-40B4-BE49-F238E27FC236}">
                <a16:creationId xmlns:a16="http://schemas.microsoft.com/office/drawing/2014/main" id="{6587D558-5792-4FF7-9111-65F4C874C61B}"/>
              </a:ext>
            </a:extLst>
          </p:cNvPr>
          <p:cNvSpPr>
            <a:spLocks noGrp="1"/>
          </p:cNvSpPr>
          <p:nvPr>
            <p:ph type="body" idx="1"/>
          </p:nvPr>
        </p:nvSpPr>
        <p:spPr/>
        <p:txBody>
          <a:bodyPr>
            <a:normAutofit/>
          </a:bodyPr>
          <a:lstStyle/>
          <a:p>
            <a:pPr algn="r" rtl="1"/>
            <a:r>
              <a:rPr lang="ar-AE" sz="1400">
                <a:latin typeface="Sakkal Majalla" panose="02000000000000000000" pitchFamily="2" charset="-78"/>
                <a:cs typeface="Sakkal Majalla" panose="02000000000000000000" pitchFamily="2" charset="-78"/>
              </a:rPr>
              <a:t>نقاط مهمة في  الحصة الدرسية</a:t>
            </a:r>
          </a:p>
        </p:txBody>
      </p:sp>
      <p:sp>
        <p:nvSpPr>
          <p:cNvPr id="6" name="Text Placeholder 5">
            <a:extLst>
              <a:ext uri="{FF2B5EF4-FFF2-40B4-BE49-F238E27FC236}">
                <a16:creationId xmlns:a16="http://schemas.microsoft.com/office/drawing/2014/main" id="{FE58025A-9737-434D-AE90-0CC9E7990286}"/>
              </a:ext>
            </a:extLst>
          </p:cNvPr>
          <p:cNvSpPr>
            <a:spLocks noGrp="1"/>
          </p:cNvSpPr>
          <p:nvPr>
            <p:ph type="body" sz="quarter" idx="13"/>
          </p:nvPr>
        </p:nvSpPr>
        <p:spPr/>
        <p:txBody>
          <a:bodyPr>
            <a:normAutofit/>
          </a:bodyPr>
          <a:lstStyle/>
          <a:p>
            <a:pPr algn="r" rtl="1"/>
            <a:r>
              <a:rPr lang="ar-AE" sz="1200" b="1">
                <a:latin typeface="Sakkal Majalla" panose="02000000000000000000" pitchFamily="2" charset="-78"/>
                <a:cs typeface="Sakkal Majalla" panose="02000000000000000000" pitchFamily="2" charset="-78"/>
              </a:rPr>
              <a:t>.تحفيز الطالب على التفاعل مع المعلمة.</a:t>
            </a:r>
          </a:p>
          <a:p>
            <a:pPr algn="r" rtl="1"/>
            <a:r>
              <a:rPr lang="ar-AE" sz="1200" b="1">
                <a:latin typeface="Sakkal Majalla" panose="02000000000000000000" pitchFamily="2" charset="-78"/>
                <a:cs typeface="Sakkal Majalla" panose="02000000000000000000" pitchFamily="2" charset="-78"/>
              </a:rPr>
              <a:t>. مراعاة الفروق الفردية للحالات وإن تشابهت نسبة الذكاء والتقييم.</a:t>
            </a:r>
          </a:p>
          <a:p>
            <a:pPr algn="r" rtl="1"/>
            <a:r>
              <a:rPr lang="ar-AE" sz="1200" b="1">
                <a:latin typeface="Sakkal Majalla" panose="02000000000000000000" pitchFamily="2" charset="-78"/>
                <a:cs typeface="Sakkal Majalla" panose="02000000000000000000" pitchFamily="2" charset="-78"/>
              </a:rPr>
              <a:t>.إعطاء كل طالب حقه من الحصة .</a:t>
            </a:r>
          </a:p>
          <a:p>
            <a:pPr algn="r" rtl="1"/>
            <a:r>
              <a:rPr lang="ar-AE" sz="1200" b="1">
                <a:latin typeface="Sakkal Majalla" panose="02000000000000000000" pitchFamily="2" charset="-78"/>
                <a:cs typeface="Sakkal Majalla" panose="02000000000000000000" pitchFamily="2" charset="-78"/>
              </a:rPr>
              <a:t>. تقسيم الحصة إلى عمل جماعي وفردي .</a:t>
            </a:r>
          </a:p>
          <a:p>
            <a:pPr algn="r" rtl="1"/>
            <a:r>
              <a:rPr lang="ar-AE" sz="1200" b="1">
                <a:latin typeface="Sakkal Majalla" panose="02000000000000000000" pitchFamily="2" charset="-78"/>
                <a:cs typeface="Sakkal Majalla" panose="02000000000000000000" pitchFamily="2" charset="-78"/>
              </a:rPr>
              <a:t>يمكن الدمج بين الأساليب لتحقيق أقصى فائدة ممكنة.</a:t>
            </a:r>
          </a:p>
        </p:txBody>
      </p:sp>
      <p:pic>
        <p:nvPicPr>
          <p:cNvPr id="17" name="Picture Placeholder 16">
            <a:extLst>
              <a:ext uri="{FF2B5EF4-FFF2-40B4-BE49-F238E27FC236}">
                <a16:creationId xmlns:a16="http://schemas.microsoft.com/office/drawing/2014/main" id="{C8B885F2-2AC2-46A9-9D9B-71123D1A1F6B}"/>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b="5350"/>
          <a:stretch/>
        </p:blipFill>
        <p:spPr>
          <a:xfrm rot="720000">
            <a:off x="6884738" y="704759"/>
            <a:ext cx="3744411" cy="4580243"/>
          </a:xfrm>
        </p:spPr>
      </p:pic>
      <p:sp>
        <p:nvSpPr>
          <p:cNvPr id="4" name="Slide Number Placeholder 3">
            <a:extLst>
              <a:ext uri="{FF2B5EF4-FFF2-40B4-BE49-F238E27FC236}">
                <a16:creationId xmlns:a16="http://schemas.microsoft.com/office/drawing/2014/main" id="{03E8D56A-2615-403F-A09F-BC30DF1EE768}"/>
              </a:ext>
            </a:extLst>
          </p:cNvPr>
          <p:cNvSpPr>
            <a:spLocks noGrp="1"/>
          </p:cNvSpPr>
          <p:nvPr>
            <p:ph type="sldNum" sz="quarter" idx="12"/>
          </p:nvPr>
        </p:nvSpPr>
        <p:spPr/>
        <p:txBody>
          <a:bodyPr/>
          <a:lstStyle/>
          <a:p>
            <a:fld id="{98C0CDE5-970C-4CC4-BF43-0DA127E73E82}" type="slidenum">
              <a:rPr lang="en-US" smtClean="0"/>
              <a:pPr/>
              <a:t>3</a:t>
            </a:fld>
            <a:endParaRPr lang="en-US"/>
          </a:p>
        </p:txBody>
      </p:sp>
      <p:sp>
        <p:nvSpPr>
          <p:cNvPr id="7" name="Date Placeholder 6"/>
          <p:cNvSpPr>
            <a:spLocks noGrp="1"/>
          </p:cNvSpPr>
          <p:nvPr>
            <p:ph type="dt" sz="half" idx="10"/>
          </p:nvPr>
        </p:nvSpPr>
        <p:spPr/>
        <p:txBody>
          <a:bodyPr/>
          <a:lstStyle/>
          <a:p>
            <a:fld id="{5B15B7AE-9453-41D7-AC83-A2E65FBBCAE4}" type="datetime3">
              <a:rPr lang="en-US" noProof="0" smtClean="0"/>
              <a:t>23 August 2020</a:t>
            </a:fld>
            <a:endParaRPr lang="en-US" noProof="0"/>
          </a:p>
        </p:txBody>
      </p:sp>
    </p:spTree>
    <p:extLst>
      <p:ext uri="{BB962C8B-B14F-4D97-AF65-F5344CB8AC3E}">
        <p14:creationId xmlns:p14="http://schemas.microsoft.com/office/powerpoint/2010/main" val="1081301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422393636"/>
              </p:ext>
            </p:extLst>
          </p:nvPr>
        </p:nvGraphicFramePr>
        <p:xfrm>
          <a:off x="136479" y="173255"/>
          <a:ext cx="11943226" cy="6554934"/>
        </p:xfrm>
        <a:graphic>
          <a:graphicData uri="http://schemas.openxmlformats.org/drawingml/2006/table">
            <a:tbl>
              <a:tblPr firstRow="1" bandRow="1">
                <a:tableStyleId>{5940675A-B579-460E-94D1-54222C63F5DA}</a:tableStyleId>
              </a:tblPr>
              <a:tblGrid>
                <a:gridCol w="10736975">
                  <a:extLst>
                    <a:ext uri="{9D8B030D-6E8A-4147-A177-3AD203B41FA5}">
                      <a16:colId xmlns:a16="http://schemas.microsoft.com/office/drawing/2014/main" val="20000"/>
                    </a:ext>
                  </a:extLst>
                </a:gridCol>
                <a:gridCol w="1206251">
                  <a:extLst>
                    <a:ext uri="{9D8B030D-6E8A-4147-A177-3AD203B41FA5}">
                      <a16:colId xmlns:a16="http://schemas.microsoft.com/office/drawing/2014/main" val="20001"/>
                    </a:ext>
                  </a:extLst>
                </a:gridCol>
              </a:tblGrid>
              <a:tr h="528764">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i="0" u="none" strike="noStrike">
                          <a:solidFill>
                            <a:srgbClr val="000000"/>
                          </a:solidFill>
                          <a:effectLst/>
                          <a:latin typeface="Sakkal Majalla" panose="02000000000000000000" pitchFamily="2" charset="-78"/>
                          <a:cs typeface="Sakkal Majalla" panose="02000000000000000000" pitchFamily="2" charset="-78"/>
                        </a:rPr>
                        <a:t>إختيار الصور</a:t>
                      </a:r>
                      <a:r>
                        <a:rPr lang="ar-AE" sz="1200" b="1" i="0" u="none" strike="noStrike" baseline="0">
                          <a:solidFill>
                            <a:srgbClr val="000000"/>
                          </a:solidFill>
                          <a:effectLst/>
                          <a:latin typeface="Sakkal Majalla" panose="02000000000000000000" pitchFamily="2" charset="-78"/>
                          <a:cs typeface="Sakkal Majalla" panose="02000000000000000000" pitchFamily="2" charset="-78"/>
                        </a:rPr>
                        <a:t> </a:t>
                      </a:r>
                      <a:r>
                        <a:rPr lang="ar-AE" sz="1200" b="1" i="0" u="none" strike="noStrike">
                          <a:solidFill>
                            <a:srgbClr val="000000"/>
                          </a:solidFill>
                          <a:effectLst/>
                          <a:latin typeface="Sakkal Majalla" panose="02000000000000000000" pitchFamily="2" charset="-78"/>
                          <a:cs typeface="Sakkal Majalla" panose="02000000000000000000" pitchFamily="2" charset="-78"/>
                        </a:rPr>
                        <a:t> التي تعبر عن المفاهيم التالية : كبير وصغير </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a:latin typeface="Sakkal Majalla" panose="02000000000000000000" pitchFamily="2" charset="-78"/>
                          <a:cs typeface="Sakkal Majalla" panose="02000000000000000000" pitchFamily="2" charset="-78"/>
                        </a:rPr>
                        <a:t>الهدف</a:t>
                      </a:r>
                      <a:endParaRPr lang="en-US" sz="1400" b="1">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78810">
                <a:tc>
                  <a:txBody>
                    <a:bodyPr/>
                    <a:lstStyle/>
                    <a:p>
                      <a:pPr algn="r" rtl="1"/>
                      <a:r>
                        <a:rPr lang="ar-AE" sz="1200" b="1">
                          <a:latin typeface="Sakkal Majalla" panose="02000000000000000000" pitchFamily="2" charset="-78"/>
                          <a:cs typeface="Sakkal Majalla" panose="02000000000000000000" pitchFamily="2" charset="-78"/>
                        </a:rPr>
                        <a:t>أ</a:t>
                      </a:r>
                      <a:r>
                        <a:rPr lang="ar-SA" sz="1200" b="1">
                          <a:latin typeface="Sakkal Majalla" panose="02000000000000000000" pitchFamily="2" charset="-78"/>
                          <a:cs typeface="Sakkal Majalla" panose="02000000000000000000" pitchFamily="2" charset="-78"/>
                        </a:rPr>
                        <a:t>نشطه</a:t>
                      </a:r>
                      <a:r>
                        <a:rPr lang="ar-SA" sz="1200" b="1" baseline="0">
                          <a:latin typeface="Sakkal Majalla" panose="02000000000000000000" pitchFamily="2" charset="-78"/>
                          <a:cs typeface="Sakkal Majalla" panose="02000000000000000000" pitchFamily="2" charset="-78"/>
                        </a:rPr>
                        <a:t> مهارية</a:t>
                      </a:r>
                      <a:endParaRPr lang="ar-AE" sz="1200" b="1">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1"/>
                      <a:r>
                        <a:rPr lang="ar-AE" sz="1400" b="1">
                          <a:latin typeface="Sakkal Majalla" panose="02000000000000000000" pitchFamily="2" charset="-78"/>
                          <a:cs typeface="Sakkal Majalla" panose="02000000000000000000" pitchFamily="2" charset="-78"/>
                        </a:rPr>
                        <a:t>المكونات </a:t>
                      </a:r>
                      <a:endParaRPr lang="en-US" sz="1400" b="1">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5470228">
                <a:tc>
                  <a:txBody>
                    <a:bodyPr/>
                    <a:lstStyle/>
                    <a:p>
                      <a:pPr marL="0" indent="0" algn="r" rtl="1">
                        <a:buFont typeface="Arial" panose="020B0604020202020204" pitchFamily="34" charset="0"/>
                        <a:buNone/>
                      </a:pPr>
                      <a:r>
                        <a:rPr lang="ar-SA" sz="1400" b="1" u="none" baseline="0" dirty="0">
                          <a:solidFill>
                            <a:srgbClr val="FF0000"/>
                          </a:solidFill>
                          <a:latin typeface="Sakkal Majalla" panose="02000000000000000000" pitchFamily="2" charset="-78"/>
                          <a:cs typeface="Sakkal Majalla" panose="02000000000000000000" pitchFamily="2" charset="-78"/>
                        </a:rPr>
                        <a:t>ال</a:t>
                      </a:r>
                      <a:r>
                        <a:rPr lang="ar-AE" sz="1400" b="1" u="none" baseline="0" dirty="0">
                          <a:solidFill>
                            <a:srgbClr val="FF0000"/>
                          </a:solidFill>
                          <a:latin typeface="Sakkal Majalla" panose="02000000000000000000" pitchFamily="2" charset="-78"/>
                          <a:cs typeface="Sakkal Majalla" panose="02000000000000000000" pitchFamily="2" charset="-78"/>
                        </a:rPr>
                        <a:t>أن</a:t>
                      </a:r>
                      <a:r>
                        <a:rPr lang="ar-SA" sz="1400" b="1" u="none" baseline="0" dirty="0">
                          <a:solidFill>
                            <a:srgbClr val="FF0000"/>
                          </a:solidFill>
                          <a:latin typeface="Sakkal Majalla" panose="02000000000000000000" pitchFamily="2" charset="-78"/>
                          <a:cs typeface="Sakkal Majalla" panose="02000000000000000000" pitchFamily="2" charset="-78"/>
                        </a:rPr>
                        <a:t>شطه الصفية </a:t>
                      </a:r>
                      <a:r>
                        <a:rPr lang="ar-AE" sz="1400" b="1" u="none" baseline="0" dirty="0" smtClean="0">
                          <a:solidFill>
                            <a:srgbClr val="FF0000"/>
                          </a:solidFill>
                          <a:latin typeface="Sakkal Majalla" panose="02000000000000000000" pitchFamily="2" charset="-78"/>
                          <a:cs typeface="Sakkal Majalla" panose="02000000000000000000" pitchFamily="2" charset="-78"/>
                        </a:rPr>
                        <a:t>:</a:t>
                      </a:r>
                    </a:p>
                    <a:p>
                      <a:pPr marL="228600" marR="0" lvl="0" indent="-228600" algn="r" defTabSz="914400" rtl="1" eaLnBrk="1" fontAlgn="auto" latinLnBrk="0" hangingPunct="1">
                        <a:lnSpc>
                          <a:spcPct val="100000"/>
                        </a:lnSpc>
                        <a:spcBef>
                          <a:spcPts val="0"/>
                        </a:spcBef>
                        <a:spcAft>
                          <a:spcPts val="0"/>
                        </a:spcAft>
                        <a:buClrTx/>
                        <a:buSzTx/>
                        <a:buFont typeface="+mj-lt"/>
                        <a:buAutoNum type="arabicPeriod"/>
                        <a:tabLst/>
                        <a:defRPr/>
                      </a:pPr>
                      <a:r>
                        <a:rPr kumimoji="0" lang="ar-AE" sz="1200" b="1" i="0" u="none" strike="noStrike" kern="1200" cap="none" spc="0" normalizeH="0" baseline="0" noProof="0" dirty="0" smtClean="0">
                          <a:ln>
                            <a:noFill/>
                          </a:ln>
                          <a:solidFill>
                            <a:prstClr val="black"/>
                          </a:solidFill>
                          <a:effectLst/>
                          <a:uLnTx/>
                          <a:uFillTx/>
                          <a:latin typeface="Sakkal Majalla"/>
                          <a:ea typeface="+mn-ea"/>
                          <a:cs typeface="Sakkal Majalla"/>
                        </a:rPr>
                        <a:t>عرض</a:t>
                      </a:r>
                      <a:r>
                        <a:rPr kumimoji="0" lang="en-US" sz="1200" b="1" i="0" u="none" strike="noStrike" kern="1200" cap="none" spc="0" normalizeH="0" baseline="0" noProof="0" dirty="0" smtClean="0">
                          <a:ln>
                            <a:noFill/>
                          </a:ln>
                          <a:solidFill>
                            <a:prstClr val="black"/>
                          </a:solidFill>
                          <a:effectLst/>
                          <a:uLnTx/>
                          <a:uFillTx/>
                          <a:latin typeface="Sakkal Majalla"/>
                          <a:ea typeface="+mn-ea"/>
                          <a:cs typeface="Sakkal Majalla"/>
                        </a:rPr>
                        <a:t>  </a:t>
                      </a:r>
                      <a:r>
                        <a:rPr kumimoji="0" lang="ar-AE" sz="1200" b="1" i="0" u="none" strike="noStrike" kern="1200" cap="none" spc="0" normalizeH="0" baseline="0" noProof="0" dirty="0" smtClean="0">
                          <a:ln>
                            <a:noFill/>
                          </a:ln>
                          <a:solidFill>
                            <a:prstClr val="black"/>
                          </a:solidFill>
                          <a:effectLst/>
                          <a:uLnTx/>
                          <a:uFillTx/>
                          <a:latin typeface="Sakkal Majalla"/>
                          <a:ea typeface="+mn-ea"/>
                          <a:cs typeface="Sakkal Majalla"/>
                        </a:rPr>
                        <a:t>فيديو تعليمي عن مفهوم كبير وصغير .</a:t>
                      </a:r>
                    </a:p>
                    <a:p>
                      <a:pPr marL="228600" marR="0" lvl="0" indent="-228600" algn="r" defTabSz="914400" rtl="1" eaLnBrk="1" fontAlgn="auto" latinLnBrk="0" hangingPunct="1">
                        <a:lnSpc>
                          <a:spcPct val="100000"/>
                        </a:lnSpc>
                        <a:spcBef>
                          <a:spcPts val="0"/>
                        </a:spcBef>
                        <a:spcAft>
                          <a:spcPts val="0"/>
                        </a:spcAft>
                        <a:buClrTx/>
                        <a:buSzTx/>
                        <a:buFont typeface="+mj-lt"/>
                        <a:buAutoNum type="arabicPeriod"/>
                        <a:tabLst/>
                        <a:defRPr/>
                      </a:pPr>
                      <a:r>
                        <a:rPr kumimoji="0" lang="ar-AE" sz="1200" b="1" i="0" u="none" strike="noStrike" kern="1200" cap="none" spc="0" normalizeH="0" baseline="0" noProof="0" dirty="0" smtClean="0">
                          <a:ln>
                            <a:noFill/>
                          </a:ln>
                          <a:solidFill>
                            <a:prstClr val="black"/>
                          </a:solidFill>
                          <a:effectLst/>
                          <a:uLnTx/>
                          <a:uFillTx/>
                          <a:latin typeface="Sakkal Majalla"/>
                          <a:ea typeface="+mn-ea"/>
                          <a:cs typeface="Sakkal Majalla"/>
                        </a:rPr>
                        <a:t>أغاني ترفيهية للأطفال عن مفهوم كبير وصغير .</a:t>
                      </a:r>
                      <a:endParaRPr lang="en-GB" sz="1200" b="1" baseline="0" dirty="0">
                        <a:latin typeface="Sakkal Majalla" panose="02000000000000000000" pitchFamily="2" charset="-78"/>
                        <a:cs typeface="Sakkal Majalla" panose="02000000000000000000" pitchFamily="2" charset="-78"/>
                      </a:endParaRPr>
                    </a:p>
                    <a:p>
                      <a:pPr marL="0" indent="0" algn="ctr" rtl="1">
                        <a:buFont typeface="Arial" panose="020B0604020202020204" pitchFamily="34" charset="0"/>
                        <a:buNone/>
                      </a:pPr>
                      <a:endParaRPr lang="en-GB" sz="1200" b="1" baseline="0" dirty="0">
                        <a:latin typeface="Sakkal Majalla" panose="02000000000000000000" pitchFamily="2" charset="-78"/>
                        <a:cs typeface="Sakkal Majalla" panose="02000000000000000000" pitchFamily="2" charset="-78"/>
                      </a:endParaRPr>
                    </a:p>
                    <a:p>
                      <a:pPr marL="0" indent="0" algn="ctr" rtl="1">
                        <a:buFont typeface="Arial" panose="020B0604020202020204" pitchFamily="34" charset="0"/>
                        <a:buNone/>
                      </a:pPr>
                      <a:r>
                        <a:rPr lang="ar-AE" sz="1200" b="1" baseline="0" dirty="0" smtClean="0">
                          <a:latin typeface="Sakkal Majalla" panose="02000000000000000000" pitchFamily="2" charset="-78"/>
                          <a:cs typeface="Sakkal Majalla" panose="02000000000000000000" pitchFamily="2" charset="-78"/>
                        </a:rPr>
                        <a:t>اغنية قطتي صغيرة </a:t>
                      </a:r>
                      <a:endParaRPr lang="ar-SA" sz="1200" b="1" baseline="0" dirty="0">
                        <a:latin typeface="Sakkal Majalla" panose="02000000000000000000" pitchFamily="2" charset="-78"/>
                        <a:cs typeface="Sakkal Majalla" panose="02000000000000000000" pitchFamily="2" charset="-78"/>
                      </a:endParaRPr>
                    </a:p>
                    <a:p>
                      <a:pPr marL="0" indent="0" algn="ctr" rtl="1">
                        <a:buFont typeface="Arial" panose="020B0604020202020204" pitchFamily="34" charset="0"/>
                        <a:buNone/>
                      </a:pPr>
                      <a:r>
                        <a:rPr lang="en-US" sz="1200" b="1" baseline="0" dirty="0" smtClean="0">
                          <a:latin typeface="Sakkal Majalla" panose="02000000000000000000" pitchFamily="2" charset="-78"/>
                          <a:cs typeface="Sakkal Majalla" panose="02000000000000000000" pitchFamily="2" charset="-78"/>
                          <a:hlinkClick r:id="rId3"/>
                        </a:rPr>
                        <a:t>https://www.youtube.com/watch?v=zHT33MYoImY</a:t>
                      </a:r>
                      <a:endParaRPr lang="ar-AE" sz="1200" b="1" baseline="0" dirty="0" smtClean="0">
                        <a:latin typeface="Sakkal Majalla" panose="02000000000000000000" pitchFamily="2" charset="-78"/>
                        <a:cs typeface="Sakkal Majalla" panose="02000000000000000000" pitchFamily="2" charset="-78"/>
                      </a:endParaRPr>
                    </a:p>
                    <a:p>
                      <a:pPr marL="0" indent="0" algn="ctr" rtl="1">
                        <a:buFont typeface="Arial" panose="020B0604020202020204" pitchFamily="34" charset="0"/>
                        <a:buNone/>
                      </a:pPr>
                      <a:endParaRPr lang="en-US" sz="1200" b="1" baseline="0" dirty="0" smtClean="0">
                        <a:latin typeface="Sakkal Majalla" panose="02000000000000000000" pitchFamily="2" charset="-78"/>
                        <a:cs typeface="Sakkal Majalla" panose="02000000000000000000" pitchFamily="2" charset="-78"/>
                      </a:endParaRPr>
                    </a:p>
                    <a:p>
                      <a:pPr marL="0" marR="0" lvl="0" indent="0" algn="ct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kumimoji="0" lang="ar-AE" sz="12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rPr>
                        <a:t>اغنية كفي صغير وقلبي كبير </a:t>
                      </a:r>
                      <a:endParaRPr lang="ar-AE" sz="1200" b="1" baseline="0" dirty="0">
                        <a:latin typeface="Sakkal Majalla" panose="02000000000000000000" pitchFamily="2" charset="-78"/>
                        <a:cs typeface="Sakkal Majalla" panose="02000000000000000000" pitchFamily="2" charset="-78"/>
                      </a:endParaRPr>
                    </a:p>
                    <a:p>
                      <a:pPr marL="0" marR="0" lvl="0" indent="0" algn="ct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hlinkClick r:id="rId4"/>
                        </a:rPr>
                        <a:t>https://www.youtube.com/watch?v=APCN6W604kM</a:t>
                      </a:r>
                      <a:endParaRPr kumimoji="0" lang="ar-AE" sz="12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endParaRPr>
                    </a:p>
                    <a:p>
                      <a:pPr marL="0" marR="0" lvl="0" indent="0" algn="ctr" defTabSz="914400" rtl="1"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ar-AE" sz="12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endParaRPr>
                    </a:p>
                    <a:p>
                      <a:pPr marL="0" marR="0" lvl="0" indent="0" algn="ct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hlinkClick r:id="rId5"/>
                        </a:rPr>
                        <a:t>https://www.youtube.com/watch?v=wg8gxg2wCOQ</a:t>
                      </a:r>
                      <a:r>
                        <a:rPr kumimoji="0" lang="ar-AE" sz="12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rPr>
                        <a:t> </a:t>
                      </a:r>
                    </a:p>
                    <a:p>
                      <a:pPr marL="0" marR="0" lvl="0" indent="0" algn="ctr" defTabSz="914400" rtl="1"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ar-AE" sz="12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endParaRPr>
                    </a:p>
                    <a:p>
                      <a:pPr marL="0" marR="0" lvl="0" indent="0" algn="ct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hlinkClick r:id="rId6"/>
                        </a:rPr>
                        <a:t>https://www.youtube.com/watch?v=EURqZWqoW_w</a:t>
                      </a:r>
                      <a:endParaRPr kumimoji="0" lang="ar-AE" sz="12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endParaRPr>
                    </a:p>
                    <a:p>
                      <a:pPr marL="0" marR="0" lvl="0" indent="0" algn="ctr" defTabSz="914400" rtl="1"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ar-AE" sz="12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endParaRPr>
                    </a:p>
                    <a:p>
                      <a:pPr marL="0" marR="0" lvl="0" indent="0" algn="ct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kumimoji="0" lang="ar-AE" sz="12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rPr>
                        <a:t>تعليم مفهوم كبير وصغير </a:t>
                      </a:r>
                      <a:endParaRPr kumimoji="0" lang="ar-SA" sz="12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endParaRPr>
                    </a:p>
                    <a:p>
                      <a:pPr marL="0" marR="0" lvl="0" indent="0" algn="ctr" defTabSz="914400" rtl="1"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ar-SA" sz="12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hlinkClick r:id="rId7"/>
                        </a:rPr>
                        <a:t>https://www.youtube.com/watch?v=XAMtgyiUhIo&amp;vl=ar</a:t>
                      </a:r>
                      <a:endParaRPr kumimoji="0" lang="ar-AE" sz="12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AE" sz="12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hlinkClick r:id="rId8"/>
                        </a:rPr>
                        <a:t>https://www.youtube.com/watch?v=OtigY6XCE7U</a:t>
                      </a:r>
                      <a:endParaRPr kumimoji="0" lang="ar-AE" sz="12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AE" sz="12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hlinkClick r:id="rId9"/>
                        </a:rPr>
                        <a:t>https://www.youtube.com/watch?v=5kug3Q1F3BQ</a:t>
                      </a:r>
                      <a:endParaRPr kumimoji="0" lang="ar-AE" sz="12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AE" sz="12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hlinkClick r:id="rId10"/>
                        </a:rPr>
                        <a:t>https://www.youtube.com/watch?v=uo1UR-NVo-k</a:t>
                      </a:r>
                      <a:endParaRPr lang="ar-SA" sz="1600" b="1" baseline="0" dirty="0" smtClean="0">
                        <a:latin typeface="Sakkal Majalla" panose="02000000000000000000" pitchFamily="2" charset="-78"/>
                        <a:cs typeface="Sakkal Majalla" panose="02000000000000000000" pitchFamily="2" charset="-78"/>
                      </a:endParaRPr>
                    </a:p>
                    <a:p>
                      <a:pPr algn="r" rtl="1"/>
                      <a:endParaRPr lang="ar-SA" sz="1600" b="1" baseline="0" dirty="0">
                        <a:latin typeface="Sakkal Majalla" panose="02000000000000000000" pitchFamily="2" charset="-78"/>
                        <a:cs typeface="Sakkal Majalla" panose="02000000000000000000" pitchFamily="2" charset="-78"/>
                      </a:endParaRPr>
                    </a:p>
                    <a:p>
                      <a:pPr algn="r" rtl="1"/>
                      <a:endParaRPr lang="ar-AE" sz="1600" b="1" baseline="0" dirty="0">
                        <a:latin typeface="Sakkal Majalla" panose="02000000000000000000" pitchFamily="2" charset="-78"/>
                        <a:cs typeface="Sakkal Majalla" panose="02000000000000000000" pitchFamily="2" charset="-78"/>
                      </a:endParaRPr>
                    </a:p>
                    <a:p>
                      <a:pPr algn="r" rtl="1"/>
                      <a:endParaRPr lang="ar-SA" sz="1600" b="1" u="none" baseline="0" dirty="0">
                        <a:latin typeface="Sakkal Majalla" panose="02000000000000000000" pitchFamily="2" charset="-78"/>
                        <a:cs typeface="Sakkal Majalla" panose="02000000000000000000" pitchFamily="2" charset="-78"/>
                      </a:endParaRPr>
                    </a:p>
                    <a:p>
                      <a:pPr algn="r" rtl="1"/>
                      <a:endParaRPr lang="ar-SA" sz="1600" b="1" u="none" baseline="0" dirty="0">
                        <a:latin typeface="Sakkal Majalla" panose="02000000000000000000" pitchFamily="2" charset="-78"/>
                        <a:cs typeface="Sakkal Majalla" panose="02000000000000000000" pitchFamily="2" charset="-78"/>
                      </a:endParaRPr>
                    </a:p>
                    <a:p>
                      <a:pPr algn="r" rtl="1"/>
                      <a:endParaRPr lang="ar-SA" sz="1600" b="1" u="none" baseline="0"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1"/>
                      <a:endParaRPr lang="ar-AE" sz="1400" b="1" dirty="0">
                        <a:latin typeface="Sakkal Majalla" panose="02000000000000000000" pitchFamily="2" charset="-78"/>
                        <a:cs typeface="Sakkal Majalla" panose="02000000000000000000" pitchFamily="2" charset="-78"/>
                      </a:endParaRPr>
                    </a:p>
                    <a:p>
                      <a:pPr algn="ctr" rtl="1"/>
                      <a:r>
                        <a:rPr lang="ar-AE" sz="1400" b="1" baseline="0" dirty="0">
                          <a:latin typeface="Sakkal Majalla" panose="02000000000000000000" pitchFamily="2" charset="-78"/>
                          <a:cs typeface="Sakkal Majalla" panose="02000000000000000000" pitchFamily="2" charset="-78"/>
                        </a:rPr>
                        <a:t> </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8" name="Date Placeholder 17"/>
          <p:cNvSpPr>
            <a:spLocks noGrp="1"/>
          </p:cNvSpPr>
          <p:nvPr>
            <p:ph type="dt" sz="half" idx="10"/>
          </p:nvPr>
        </p:nvSpPr>
        <p:spPr/>
        <p:txBody>
          <a:bodyPr/>
          <a:lstStyle/>
          <a:p>
            <a:fld id="{8CADBA5E-4532-4792-A258-A0D67C635858}" type="datetime3">
              <a:rPr lang="en-US" smtClean="0"/>
              <a:t>23 August 2020</a:t>
            </a:fld>
            <a:endParaRPr lang="en-GB"/>
          </a:p>
        </p:txBody>
      </p:sp>
      <p:sp>
        <p:nvSpPr>
          <p:cNvPr id="19" name="Slide Number Placeholder 18"/>
          <p:cNvSpPr>
            <a:spLocks noGrp="1"/>
          </p:cNvSpPr>
          <p:nvPr>
            <p:ph type="sldNum" sz="quarter" idx="12"/>
          </p:nvPr>
        </p:nvSpPr>
        <p:spPr/>
        <p:txBody>
          <a:bodyPr/>
          <a:lstStyle/>
          <a:p>
            <a:fld id="{60F9F505-338F-4A63-8E60-F3E66EC2060F}" type="slidenum">
              <a:rPr lang="en-GB" smtClean="0"/>
              <a:t>4</a:t>
            </a:fld>
            <a:endParaRPr lang="en-GB"/>
          </a:p>
        </p:txBody>
      </p:sp>
    </p:spTree>
    <p:extLst>
      <p:ext uri="{BB962C8B-B14F-4D97-AF65-F5344CB8AC3E}">
        <p14:creationId xmlns:p14="http://schemas.microsoft.com/office/powerpoint/2010/main" val="202964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3924861" y="1637419"/>
            <a:ext cx="4685739" cy="832104"/>
          </a:xfrm>
        </p:spPr>
        <p:txBody>
          <a:bodyPr>
            <a:normAutofit/>
          </a:bodyPr>
          <a:lstStyle/>
          <a:p>
            <a:pPr algn="ctr"/>
            <a:r>
              <a:rPr lang="ar-AE" sz="1600">
                <a:latin typeface="Sakkal Majalla" panose="02000000000000000000" pitchFamily="2" charset="-78"/>
                <a:cs typeface="Sakkal Majalla" panose="02000000000000000000" pitchFamily="2" charset="-78"/>
              </a:rPr>
              <a:t>نشاط موسيقي</a:t>
            </a:r>
            <a:endParaRPr lang="en-US" sz="1600">
              <a:latin typeface="Sakkal Majalla" panose="02000000000000000000" pitchFamily="2" charset="-78"/>
              <a:cs typeface="Sakkal Majalla" panose="02000000000000000000" pitchFamily="2" charset="-78"/>
            </a:endParaRP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C0CDE5-970C-4CC4-BF43-0DA127E73E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Rectangle 5"/>
          <p:cNvSpPr/>
          <p:nvPr/>
        </p:nvSpPr>
        <p:spPr>
          <a:xfrm>
            <a:off x="4392873" y="3309648"/>
            <a:ext cx="3448380" cy="923330"/>
          </a:xfrm>
          <a:prstGeom prst="rect">
            <a:avLst/>
          </a:prstGeom>
        </p:spPr>
        <p:txBody>
          <a:bodyPr wrap="none">
            <a:spAutoFit/>
          </a:bodyPr>
          <a:lstStyle/>
          <a:p>
            <a:r>
              <a:rPr lang="en-US" sz="1200" dirty="0">
                <a:hlinkClick r:id="rId2"/>
              </a:rPr>
              <a:t>https://www.youtube.com/watch?v=h_7wV1OzTX8</a:t>
            </a:r>
            <a:endParaRPr lang="ar-AE" sz="1200" dirty="0"/>
          </a:p>
          <a:p>
            <a:endParaRPr lang="ar-AE" sz="1200" dirty="0"/>
          </a:p>
          <a:p>
            <a:r>
              <a:rPr lang="en-US" sz="1200" dirty="0">
                <a:hlinkClick r:id="rId3"/>
              </a:rPr>
              <a:t>https://www.youtube.com/watch?v=HKev6QbYTVM</a:t>
            </a:r>
            <a:endParaRPr lang="ar-AE" sz="1200" dirty="0"/>
          </a:p>
          <a:p>
            <a:endParaRPr lang="en-US" dirty="0"/>
          </a:p>
        </p:txBody>
      </p:sp>
    </p:spTree>
    <p:extLst>
      <p:ext uri="{BB962C8B-B14F-4D97-AF65-F5344CB8AC3E}">
        <p14:creationId xmlns:p14="http://schemas.microsoft.com/office/powerpoint/2010/main" val="3076038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78069" y="98386"/>
            <a:ext cx="18473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AE" sz="24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67593637"/>
              </p:ext>
            </p:extLst>
          </p:nvPr>
        </p:nvGraphicFramePr>
        <p:xfrm>
          <a:off x="180109" y="276529"/>
          <a:ext cx="11804073" cy="6300802"/>
        </p:xfrm>
        <a:graphic>
          <a:graphicData uri="http://schemas.openxmlformats.org/drawingml/2006/table">
            <a:tbl>
              <a:tblPr firstRow="1" bandRow="1">
                <a:tableStyleId>{5940675A-B579-460E-94D1-54222C63F5DA}</a:tableStyleId>
              </a:tblPr>
              <a:tblGrid>
                <a:gridCol w="10833455">
                  <a:extLst>
                    <a:ext uri="{9D8B030D-6E8A-4147-A177-3AD203B41FA5}">
                      <a16:colId xmlns:a16="http://schemas.microsoft.com/office/drawing/2014/main" val="20000"/>
                    </a:ext>
                  </a:extLst>
                </a:gridCol>
                <a:gridCol w="970618">
                  <a:extLst>
                    <a:ext uri="{9D8B030D-6E8A-4147-A177-3AD203B41FA5}">
                      <a16:colId xmlns:a16="http://schemas.microsoft.com/office/drawing/2014/main" val="20001"/>
                    </a:ext>
                  </a:extLst>
                </a:gridCol>
              </a:tblGrid>
              <a:tr h="3340904">
                <a:tc>
                  <a:txBody>
                    <a:bodyPr/>
                    <a:lstStyle/>
                    <a:p>
                      <a:pPr algn="r" rtl="1"/>
                      <a:r>
                        <a:rPr lang="ar-AE" sz="1400" b="1" u="none" baseline="0" dirty="0">
                          <a:solidFill>
                            <a:srgbClr val="FF0000"/>
                          </a:solidFill>
                          <a:latin typeface="Sakkal Majalla"/>
                          <a:cs typeface="Sakkal Majalla"/>
                        </a:rPr>
                        <a:t>الحصة الدراسية: </a:t>
                      </a:r>
                      <a:r>
                        <a:rPr lang="ar-AE" sz="1200" b="1" u="none" baseline="0" dirty="0" err="1">
                          <a:solidFill>
                            <a:schemeClr val="tx1"/>
                          </a:solidFill>
                          <a:latin typeface="Sakkal Majalla"/>
                          <a:cs typeface="Sakkal Majalla"/>
                        </a:rPr>
                        <a:t>إختيار</a:t>
                      </a:r>
                      <a:r>
                        <a:rPr lang="ar-AE" sz="1200" b="1" u="none" baseline="0" dirty="0">
                          <a:solidFill>
                            <a:schemeClr val="tx1"/>
                          </a:solidFill>
                          <a:latin typeface="Sakkal Majalla"/>
                          <a:cs typeface="Sakkal Majalla"/>
                        </a:rPr>
                        <a:t> الصور التي تعبر عن المفاهيم التالية : كبير وصغير .</a:t>
                      </a:r>
                    </a:p>
                    <a:p>
                      <a:pPr algn="r" rtl="1"/>
                      <a:r>
                        <a:rPr lang="ar-AE" sz="1200" b="1" u="none" baseline="0" dirty="0">
                          <a:solidFill>
                            <a:schemeClr val="tx1"/>
                          </a:solidFill>
                          <a:latin typeface="Sakkal Majalla"/>
                          <a:cs typeface="Sakkal Majalla"/>
                        </a:rPr>
                        <a:t>                          أهداف أخرى: 1- زيادة المحصول اللغوي لدى الطالب 2- تنمية المهارات الحركية الصغرى  3- تنمية مهارات التصنيف والتمييز.  </a:t>
                      </a:r>
                    </a:p>
                    <a:p>
                      <a:pPr algn="r" rtl="1"/>
                      <a:endParaRPr lang="ar-AE" sz="1200" b="1" u="none" baseline="0" dirty="0">
                        <a:solidFill>
                          <a:schemeClr val="tx1"/>
                        </a:solidFill>
                        <a:latin typeface="Sakkal Majalla" panose="02000000000000000000" pitchFamily="2" charset="-78"/>
                        <a:cs typeface="Sakkal Majalla" panose="02000000000000000000" pitchFamily="2" charset="-78"/>
                      </a:endParaRPr>
                    </a:p>
                    <a:p>
                      <a:pPr algn="r" rtl="1"/>
                      <a:endParaRPr lang="ar-AE" sz="1200" b="1" u="none" baseline="0" dirty="0">
                        <a:solidFill>
                          <a:schemeClr val="tx1"/>
                        </a:solidFill>
                        <a:latin typeface="Sakkal Majalla" panose="02000000000000000000" pitchFamily="2" charset="-78"/>
                        <a:cs typeface="Sakkal Majalla" panose="02000000000000000000" pitchFamily="2" charset="-78"/>
                      </a:endParaRPr>
                    </a:p>
                    <a:p>
                      <a:pPr algn="r" rtl="1"/>
                      <a:endParaRPr lang="ar-AE" sz="1400" b="1" u="none" baseline="0" dirty="0">
                        <a:solidFill>
                          <a:schemeClr val="tx1"/>
                        </a:solidFill>
                        <a:latin typeface="Sakkal Majalla" panose="02000000000000000000" pitchFamily="2" charset="-78"/>
                        <a:cs typeface="Sakkal Majalla" panose="02000000000000000000" pitchFamily="2" charset="-78"/>
                      </a:endParaRPr>
                    </a:p>
                    <a:p>
                      <a:pPr marL="228600" indent="-228600" algn="r" rtl="1">
                        <a:buFont typeface="+mj-lt"/>
                        <a:buAutoNum type="arabicPeriod"/>
                      </a:pPr>
                      <a:r>
                        <a:rPr lang="ar-AE" sz="1200" b="1" u="none" baseline="0" dirty="0">
                          <a:solidFill>
                            <a:schemeClr val="tx1"/>
                          </a:solidFill>
                          <a:latin typeface="Sakkal Majalla"/>
                          <a:cs typeface="Sakkal Majalla"/>
                        </a:rPr>
                        <a:t>التهيئة للحصة (إلقاء التحية ، السلام على الطلاب ، التذكير بما تم تعلمه في الحصة السابقة).</a:t>
                      </a:r>
                    </a:p>
                    <a:p>
                      <a:pPr marL="228600" indent="-228600" algn="r" rtl="1">
                        <a:buFont typeface="+mj-lt"/>
                        <a:buAutoNum type="arabicPeriod"/>
                      </a:pPr>
                      <a:r>
                        <a:rPr lang="ar-AE" sz="1200" b="1" u="none" baseline="0" dirty="0">
                          <a:solidFill>
                            <a:schemeClr val="tx1"/>
                          </a:solidFill>
                          <a:latin typeface="Sakkal Majalla"/>
                          <a:cs typeface="Sakkal Majalla"/>
                        </a:rPr>
                        <a:t>عرض فيديو خاص بالدرس.</a:t>
                      </a:r>
                    </a:p>
                    <a:p>
                      <a:pPr marL="228600" indent="-228600" algn="r" rtl="1">
                        <a:buFont typeface="+mj-lt"/>
                        <a:buAutoNum type="arabicPeriod"/>
                      </a:pPr>
                      <a:r>
                        <a:rPr lang="ar-AE" sz="1200" b="1" u="none" baseline="0" dirty="0">
                          <a:solidFill>
                            <a:schemeClr val="tx1"/>
                          </a:solidFill>
                          <a:latin typeface="Sakkal Majalla"/>
                          <a:cs typeface="Sakkal Majalla"/>
                        </a:rPr>
                        <a:t>تدريبات التصنيف والفرز  للصور  في مجموعات.</a:t>
                      </a:r>
                    </a:p>
                    <a:p>
                      <a:pPr marL="228600" indent="-228600" algn="r" rtl="1">
                        <a:buFont typeface="+mj-lt"/>
                        <a:buAutoNum type="arabicPeriod"/>
                      </a:pPr>
                      <a:r>
                        <a:rPr lang="ar-AE" sz="1200" b="1" u="none" baseline="0" dirty="0">
                          <a:solidFill>
                            <a:schemeClr val="tx1"/>
                          </a:solidFill>
                          <a:latin typeface="Sakkal Majalla"/>
                          <a:cs typeface="Sakkal Majalla"/>
                        </a:rPr>
                        <a:t>يبتكر المدرس أنشطة وتمارين إضافية.</a:t>
                      </a:r>
                    </a:p>
                    <a:p>
                      <a:pPr algn="r" rtl="1"/>
                      <a:r>
                        <a:rPr lang="ar-AE" sz="1400" b="1" u="none" baseline="0" dirty="0">
                          <a:solidFill>
                            <a:srgbClr val="FF0000"/>
                          </a:solidFill>
                          <a:latin typeface="Sakkal Majalla"/>
                          <a:cs typeface="Sakkal Majalla"/>
                        </a:rPr>
                        <a:t>النشاط الرياضي </a:t>
                      </a:r>
                      <a:r>
                        <a:rPr lang="en-GB" sz="1400" b="1" u="none" baseline="0" dirty="0">
                          <a:solidFill>
                            <a:srgbClr val="FF0000"/>
                          </a:solidFill>
                          <a:latin typeface="Sakkal Majalla"/>
                          <a:cs typeface="Sakkal Majalla"/>
                        </a:rPr>
                        <a:t>:</a:t>
                      </a:r>
                      <a:r>
                        <a:rPr lang="ar-AE" sz="1400" b="1" u="none" baseline="0" dirty="0">
                          <a:solidFill>
                            <a:srgbClr val="FF0000"/>
                          </a:solidFill>
                          <a:latin typeface="Sakkal Majalla"/>
                          <a:cs typeface="Sakkal Majalla"/>
                        </a:rPr>
                        <a:t> </a:t>
                      </a:r>
                      <a:r>
                        <a:rPr lang="ar-AE" sz="1200" b="1" u="none" baseline="0" dirty="0">
                          <a:solidFill>
                            <a:schemeClr val="tx1"/>
                          </a:solidFill>
                          <a:latin typeface="Sakkal Majalla"/>
                          <a:cs typeface="Sakkal Majalla"/>
                        </a:rPr>
                        <a:t>يلعب المعلم مع الطلاب لعبة   فرز الصور– عمل فريقين يقوم فريق بفرز صور الأشياء الكبيرة  والفريق الآخر فرز صور الأشياء الصغيرة والركض إلى الجانب الآخر وتثبيتها على الجدار والرجوع لأخذ صورة أخرى حتى ينتهب الفريقان من فرز الصور.</a:t>
                      </a:r>
                    </a:p>
                    <a:p>
                      <a:pPr algn="r" rtl="1"/>
                      <a:r>
                        <a:rPr lang="ar-AE" sz="1400" b="1" u="none" baseline="0" dirty="0" smtClean="0">
                          <a:solidFill>
                            <a:srgbClr val="FF0000"/>
                          </a:solidFill>
                          <a:latin typeface="Sakkal Majalla"/>
                          <a:cs typeface="Sakkal Majalla"/>
                        </a:rPr>
                        <a:t>النشاط </a:t>
                      </a:r>
                      <a:r>
                        <a:rPr lang="ar-AE" sz="1400" b="1" u="none" baseline="0" dirty="0">
                          <a:solidFill>
                            <a:srgbClr val="FF0000"/>
                          </a:solidFill>
                          <a:latin typeface="Sakkal Majalla"/>
                          <a:cs typeface="Sakkal Majalla"/>
                        </a:rPr>
                        <a:t>الفني:</a:t>
                      </a:r>
                    </a:p>
                    <a:p>
                      <a:pPr algn="r" rtl="1"/>
                      <a:r>
                        <a:rPr lang="ar-AE" sz="1200" b="1" u="none" baseline="0" dirty="0">
                          <a:solidFill>
                            <a:srgbClr val="FF0000"/>
                          </a:solidFill>
                          <a:latin typeface="Sakkal Majalla"/>
                          <a:cs typeface="Sakkal Majalla"/>
                        </a:rPr>
                        <a:t> </a:t>
                      </a:r>
                      <a:r>
                        <a:rPr lang="ar-AE" sz="1200" b="1" u="none" baseline="0" dirty="0">
                          <a:solidFill>
                            <a:schemeClr val="tx1"/>
                          </a:solidFill>
                          <a:latin typeface="Sakkal Majalla"/>
                          <a:cs typeface="Sakkal Majalla"/>
                        </a:rPr>
                        <a:t>رسم و</a:t>
                      </a:r>
                      <a:r>
                        <a:rPr lang="ar-AE" sz="1200" b="1" u="none" baseline="0" dirty="0">
                          <a:solidFill>
                            <a:srgbClr val="FF0000"/>
                          </a:solidFill>
                          <a:latin typeface="Sakkal Majalla"/>
                          <a:cs typeface="Sakkal Majalla"/>
                        </a:rPr>
                        <a:t> </a:t>
                      </a:r>
                      <a:r>
                        <a:rPr lang="ar-AE" sz="1200" b="1" u="none" baseline="0" dirty="0">
                          <a:solidFill>
                            <a:schemeClr val="tx1"/>
                          </a:solidFill>
                          <a:latin typeface="Sakkal Majalla"/>
                          <a:cs typeface="Sakkal Majalla"/>
                        </a:rPr>
                        <a:t>تلوين صور   </a:t>
                      </a:r>
                      <a:r>
                        <a:rPr lang="ar-AE" sz="1200" b="1" u="none" baseline="0" dirty="0" err="1">
                          <a:solidFill>
                            <a:schemeClr val="tx1"/>
                          </a:solidFill>
                          <a:latin typeface="Sakkal Majalla"/>
                          <a:cs typeface="Sakkal Majalla"/>
                        </a:rPr>
                        <a:t>لمجوعات</a:t>
                      </a:r>
                      <a:r>
                        <a:rPr lang="ar-AE" sz="1200" b="1" u="none" baseline="0" dirty="0">
                          <a:solidFill>
                            <a:schemeClr val="tx1"/>
                          </a:solidFill>
                          <a:latin typeface="Sakkal Majalla"/>
                          <a:cs typeface="Sakkal Majalla"/>
                        </a:rPr>
                        <a:t> أشياء بأحجام مختلفة (كبير وصغير).</a:t>
                      </a:r>
                    </a:p>
                    <a:p>
                      <a:pPr algn="r" rtl="1"/>
                      <a:r>
                        <a:rPr lang="ar-AE" sz="1400" b="1" u="none" baseline="0" dirty="0">
                          <a:solidFill>
                            <a:srgbClr val="FF0000"/>
                          </a:solidFill>
                          <a:latin typeface="Sakkal Majalla"/>
                          <a:cs typeface="Sakkal Majalla"/>
                        </a:rPr>
                        <a:t>النشاط الموسيقى: </a:t>
                      </a:r>
                      <a:endParaRPr lang="ar-AE" sz="1400" b="1" u="none" baseline="0" dirty="0" smtClean="0">
                        <a:solidFill>
                          <a:srgbClr val="FF0000"/>
                        </a:solidFill>
                        <a:latin typeface="Sakkal Majalla"/>
                        <a:cs typeface="Sakkal Majalla"/>
                      </a:endParaRPr>
                    </a:p>
                    <a:p>
                      <a:pPr algn="r" rtl="1"/>
                      <a:endParaRPr lang="ar-AE" sz="1400" b="1" u="none" baseline="0" dirty="0" smtClean="0">
                        <a:solidFill>
                          <a:srgbClr val="FF0000"/>
                        </a:solidFill>
                        <a:latin typeface="Sakkal Majalla"/>
                        <a:cs typeface="Sakkal Majalla"/>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hlinkClick r:id="rId3"/>
                        </a:rPr>
                        <a:t>https://www.youtube.com/watch?v=XAMtgyiUhIo&amp;vl=ar</a:t>
                      </a:r>
                      <a:endParaRPr kumimoji="0" lang="ar-AE" sz="14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endParaRPr>
                    </a:p>
                    <a:p>
                      <a:pPr algn="r" rtl="1"/>
                      <a:endParaRPr lang="ar-AE" sz="1400" b="1" u="none" baseline="0" dirty="0" smtClean="0">
                        <a:solidFill>
                          <a:srgbClr val="FF0000"/>
                        </a:solidFill>
                        <a:latin typeface="Sakkal Majalla"/>
                        <a:cs typeface="Sakkal Majalla"/>
                      </a:endParaRPr>
                    </a:p>
                    <a:p>
                      <a:pPr algn="r" rtl="1"/>
                      <a:endParaRPr lang="ar-AE" sz="1400" b="1" u="none" baseline="0" dirty="0">
                        <a:solidFill>
                          <a:srgbClr val="FF0000"/>
                        </a:solidFill>
                        <a:latin typeface="Sakkal Majalla"/>
                        <a:cs typeface="Sakkal Majalla"/>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1"/>
                      <a:endParaRPr lang="ar-AE" sz="1400" b="1" baseline="0">
                        <a:latin typeface="Sakkal Majalla" panose="02000000000000000000" pitchFamily="2" charset="-78"/>
                        <a:cs typeface="Sakkal Majalla" panose="02000000000000000000" pitchFamily="2" charset="-78"/>
                      </a:endParaRPr>
                    </a:p>
                    <a:p>
                      <a:pPr algn="ctr" rtl="1"/>
                      <a:r>
                        <a:rPr lang="ar-AE" sz="1400" b="1" baseline="0" dirty="0">
                          <a:latin typeface="Sakkal Majalla"/>
                          <a:cs typeface="Sakkal Majalla"/>
                        </a:rPr>
                        <a:t>دليل للمعلم</a:t>
                      </a:r>
                    </a:p>
                    <a:p>
                      <a:pPr algn="ctr" rtl="1"/>
                      <a:endParaRPr lang="ar-AE" sz="1400" b="1" baseline="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54492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baseline="0" dirty="0">
                          <a:latin typeface="Sakkal Majalla"/>
                          <a:cs typeface="Sakkal Majalla"/>
                        </a:rPr>
                        <a:t>يتم توفير مجموعة صور لأشياء كبيرة وأخرى صغيرة يتم إرفاقها مع الطالب حيث يقوم الأهل بتدريبه على فرز الصور.</a:t>
                      </a:r>
                    </a:p>
                    <a:p>
                      <a:pPr marL="0" marR="0" lvl="0" indent="0" algn="r" defTabSz="914400" rtl="1" eaLnBrk="1" fontAlgn="auto" latinLnBrk="0" hangingPunct="1">
                        <a:lnSpc>
                          <a:spcPct val="100000"/>
                        </a:lnSpc>
                        <a:spcBef>
                          <a:spcPts val="0"/>
                        </a:spcBef>
                        <a:spcAft>
                          <a:spcPts val="0"/>
                        </a:spcAft>
                        <a:buClrTx/>
                        <a:buSzTx/>
                        <a:buFontTx/>
                        <a:buNone/>
                        <a:tabLst/>
                        <a:defRPr/>
                      </a:pPr>
                      <a:endParaRPr lang="ar-AE" sz="1200" b="1" baseline="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rtl="1" eaLnBrk="1" fontAlgn="auto" latinLnBrk="0" hangingPunct="1">
                        <a:lnSpc>
                          <a:spcPct val="100000"/>
                        </a:lnSpc>
                        <a:spcBef>
                          <a:spcPts val="0"/>
                        </a:spcBef>
                        <a:spcAft>
                          <a:spcPts val="0"/>
                        </a:spcAft>
                        <a:buFontTx/>
                        <a:buNone/>
                      </a:pPr>
                      <a:r>
                        <a:rPr lang="ar-AE" sz="1400" b="1" baseline="0" dirty="0">
                          <a:latin typeface="Sakkal Majalla"/>
                          <a:cs typeface="Sakkal Majalla"/>
                        </a:rPr>
                        <a:t>الواجب المنزلي </a:t>
                      </a:r>
                      <a:endParaRPr lang="en-US" sz="1400" b="1">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1319971">
                <a:tc>
                  <a:txBody>
                    <a:bodyPr/>
                    <a:lstStyle/>
                    <a:p>
                      <a:pPr algn="r" rtl="1"/>
                      <a:r>
                        <a:rPr lang="ar-AE" sz="1200" b="1" baseline="0" dirty="0">
                          <a:latin typeface="Sakkal Majalla"/>
                          <a:cs typeface="Sakkal Majalla"/>
                        </a:rPr>
                        <a:t>مجموعة تدريبات على </a:t>
                      </a:r>
                      <a:r>
                        <a:rPr lang="ar-AE" sz="1200" b="1" baseline="0" dirty="0" err="1">
                          <a:latin typeface="Sakkal Majalla"/>
                          <a:cs typeface="Sakkal Majalla"/>
                        </a:rPr>
                        <a:t>الآيباد</a:t>
                      </a:r>
                      <a:r>
                        <a:rPr lang="ar-AE" sz="1200" b="1" baseline="0" dirty="0">
                          <a:latin typeface="Sakkal Majalla"/>
                          <a:cs typeface="Sakkal Majalla"/>
                        </a:rPr>
                        <a:t>  ،  سمارت بورد </a:t>
                      </a:r>
                      <a:endParaRPr lang="ar-AE" sz="1200" b="1" baseline="0">
                        <a:latin typeface="Sakkal Majalla" panose="02000000000000000000" pitchFamily="2" charset="-78"/>
                        <a:cs typeface="Sakkal Majalla" panose="02000000000000000000" pitchFamily="2" charset="-78"/>
                      </a:endParaRPr>
                    </a:p>
                    <a:p>
                      <a:pPr algn="r" rtl="1"/>
                      <a:endParaRPr lang="ar-AE" sz="1200" b="1" baseline="0">
                        <a:latin typeface="Sakkal Majalla" panose="02000000000000000000" pitchFamily="2" charset="-78"/>
                        <a:cs typeface="Sakkal Majalla" panose="02000000000000000000" pitchFamily="2" charset="-78"/>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baseline="0" dirty="0">
                          <a:latin typeface="Sakkal Majalla"/>
                          <a:cs typeface="Sakkal Majalla"/>
                        </a:rPr>
                        <a:t>تمارين إلكترونية</a:t>
                      </a:r>
                      <a:endParaRPr lang="en-US" sz="1400" b="1" dirty="0">
                        <a:latin typeface="Sakkal Majalla"/>
                        <a:cs typeface="Sakkal Majalla"/>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778302">
                <a:tc>
                  <a:txBody>
                    <a:bodyPr/>
                    <a:lstStyle/>
                    <a:p>
                      <a:pPr algn="r" rtl="1"/>
                      <a:r>
                        <a:rPr lang="ar-AE" sz="1200" b="1" baseline="0" dirty="0">
                          <a:solidFill>
                            <a:srgbClr val="FF0000"/>
                          </a:solidFill>
                          <a:latin typeface="Sakkal Majalla"/>
                          <a:cs typeface="Sakkal Majalla"/>
                        </a:rPr>
                        <a:t>متوسط: </a:t>
                      </a:r>
                      <a:r>
                        <a:rPr lang="ar-AE" sz="1200" b="1" baseline="0" dirty="0">
                          <a:solidFill>
                            <a:schemeClr val="tx1"/>
                          </a:solidFill>
                          <a:latin typeface="Sakkal Majalla"/>
                          <a:cs typeface="Sakkal Majalla"/>
                        </a:rPr>
                        <a:t> يشير إلى صورة الشيء الكبير والشيء الصغير عندما يطلب منه ذلك.</a:t>
                      </a:r>
                      <a:r>
                        <a:rPr lang="ar-AE" sz="1200" b="1" baseline="0" dirty="0">
                          <a:solidFill>
                            <a:srgbClr val="FF0000"/>
                          </a:solidFill>
                          <a:latin typeface="Sakkal Majalla"/>
                          <a:cs typeface="Sakkal Majalla"/>
                        </a:rPr>
                        <a:t>     جيد: </a:t>
                      </a:r>
                      <a:r>
                        <a:rPr lang="ar-AE" sz="1200" b="1" baseline="0" dirty="0">
                          <a:solidFill>
                            <a:schemeClr val="tx1"/>
                          </a:solidFill>
                          <a:latin typeface="Sakkal Majalla"/>
                          <a:cs typeface="Sakkal Majalla"/>
                        </a:rPr>
                        <a:t>يحدد صور الأشياء الكبيرة والصغيرة من الصور  شفويا       </a:t>
                      </a:r>
                      <a:r>
                        <a:rPr lang="ar-AE" sz="1200" b="1" baseline="0" dirty="0">
                          <a:solidFill>
                            <a:srgbClr val="FF0000"/>
                          </a:solidFill>
                          <a:latin typeface="Sakkal Majalla"/>
                          <a:cs typeface="Sakkal Majalla"/>
                        </a:rPr>
                        <a:t>مرتفع: </a:t>
                      </a:r>
                      <a:r>
                        <a:rPr lang="ar-AE" sz="1200" b="1" baseline="0" dirty="0">
                          <a:solidFill>
                            <a:schemeClr val="tx1"/>
                          </a:solidFill>
                          <a:latin typeface="Sakkal Majalla"/>
                          <a:cs typeface="Sakkal Majalla"/>
                        </a:rPr>
                        <a:t>يعبر عن صور الأشياء الكبير والصغير منها ويحدد ويعمم على الأدوات المحسوسة.</a:t>
                      </a:r>
                      <a:endParaRPr lang="en-US">
                        <a:solidFill>
                          <a:schemeClr val="tx1"/>
                        </a:solidFill>
                        <a:latin typeface="Sakkal Majalla"/>
                        <a:cs typeface="Sakkal Majalla"/>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dirty="0">
                          <a:latin typeface="Sakkal Majalla"/>
                          <a:cs typeface="Sakkal Majalla"/>
                        </a:rPr>
                        <a:t>التقييم</a:t>
                      </a:r>
                      <a:endParaRPr lang="en-US" sz="1400" b="1" dirty="0">
                        <a:latin typeface="Sakkal Majalla"/>
                        <a:cs typeface="Sakkal Majalla"/>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8" name="Date Placeholder 7"/>
          <p:cNvSpPr>
            <a:spLocks noGrp="1"/>
          </p:cNvSpPr>
          <p:nvPr>
            <p:ph type="dt" sz="half" idx="10"/>
          </p:nvPr>
        </p:nvSpPr>
        <p:spPr/>
        <p:txBody>
          <a:bodyPr/>
          <a:lstStyle/>
          <a:p>
            <a:fld id="{13E19267-0502-414C-ADC8-E730C18BC296}" type="datetime3">
              <a:rPr lang="en-US" smtClean="0"/>
              <a:t>23 August 2020</a:t>
            </a:fld>
            <a:endParaRPr lang="en-GB"/>
          </a:p>
        </p:txBody>
      </p:sp>
      <p:sp>
        <p:nvSpPr>
          <p:cNvPr id="9" name="Slide Number Placeholder 8"/>
          <p:cNvSpPr>
            <a:spLocks noGrp="1"/>
          </p:cNvSpPr>
          <p:nvPr>
            <p:ph type="sldNum" sz="quarter" idx="12"/>
          </p:nvPr>
        </p:nvSpPr>
        <p:spPr/>
        <p:txBody>
          <a:bodyPr/>
          <a:lstStyle/>
          <a:p>
            <a:fld id="{60F9F505-338F-4A63-8E60-F3E66EC2060F}" type="slidenum">
              <a:rPr lang="en-GB" smtClean="0"/>
              <a:t>6</a:t>
            </a:fld>
            <a:endParaRPr lang="en-GB"/>
          </a:p>
        </p:txBody>
      </p:sp>
    </p:spTree>
    <p:extLst>
      <p:ext uri="{BB962C8B-B14F-4D97-AF65-F5344CB8AC3E}">
        <p14:creationId xmlns:p14="http://schemas.microsoft.com/office/powerpoint/2010/main" val="2747801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4081940" y="442810"/>
            <a:ext cx="3228228" cy="702178"/>
          </a:xfrm>
        </p:spPr>
        <p:txBody>
          <a:bodyPr>
            <a:normAutofit/>
          </a:bodyPr>
          <a:lstStyle/>
          <a:p>
            <a:pPr algn="ctr"/>
            <a:r>
              <a:rPr lang="ar-AE" sz="1600">
                <a:latin typeface="Sakkal Majalla"/>
                <a:cs typeface="Sakkal Majalla"/>
              </a:rPr>
              <a:t>ضع علامة صح عند الكرة الصغيرة في كل صورة </a:t>
            </a:r>
            <a:endParaRPr lang="en-US" sz="1600">
              <a:latin typeface="Sakkal Majalla" panose="02000000000000000000" pitchFamily="2" charset="-78"/>
              <a:cs typeface="Sakkal Majalla" panose="02000000000000000000" pitchFamily="2" charset="-78"/>
            </a:endParaRP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C0CDE5-970C-4CC4-BF43-0DA127E73E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4" descr="A picture containing game&#10;&#10;Description automatically generated">
            <a:extLst>
              <a:ext uri="{FF2B5EF4-FFF2-40B4-BE49-F238E27FC236}">
                <a16:creationId xmlns:a16="http://schemas.microsoft.com/office/drawing/2014/main" id="{328561C7-77CA-4A2E-99AC-308E10A6814C}"/>
              </a:ext>
            </a:extLst>
          </p:cNvPr>
          <p:cNvPicPr>
            <a:picLocks noChangeAspect="1"/>
          </p:cNvPicPr>
          <p:nvPr/>
        </p:nvPicPr>
        <p:blipFill>
          <a:blip r:embed="rId2"/>
          <a:stretch>
            <a:fillRect/>
          </a:stretch>
        </p:blipFill>
        <p:spPr>
          <a:xfrm>
            <a:off x="2448297" y="1363752"/>
            <a:ext cx="6315692" cy="5209172"/>
          </a:xfrm>
          <a:prstGeom prst="rect">
            <a:avLst/>
          </a:prstGeom>
        </p:spPr>
      </p:pic>
    </p:spTree>
    <p:extLst>
      <p:ext uri="{BB962C8B-B14F-4D97-AF65-F5344CB8AC3E}">
        <p14:creationId xmlns:p14="http://schemas.microsoft.com/office/powerpoint/2010/main" val="3087742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4443026" y="409232"/>
            <a:ext cx="3189421" cy="726032"/>
          </a:xfrm>
        </p:spPr>
        <p:txBody>
          <a:bodyPr>
            <a:normAutofit/>
          </a:bodyPr>
          <a:lstStyle/>
          <a:p>
            <a:pPr algn="ctr"/>
            <a:r>
              <a:rPr lang="ar-AE" sz="1600">
                <a:latin typeface="Sakkal Majalla"/>
                <a:cs typeface="Sakkal Majalla"/>
              </a:rPr>
              <a:t>ضع علامة صح على الشيء الكبير في كل صورة</a:t>
            </a:r>
            <a:endParaRPr lang="en-US"/>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C0CDE5-970C-4CC4-BF43-0DA127E73E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4" descr="A number of animals in a room&#10;&#10;Description automatically generated">
            <a:extLst>
              <a:ext uri="{FF2B5EF4-FFF2-40B4-BE49-F238E27FC236}">
                <a16:creationId xmlns:a16="http://schemas.microsoft.com/office/drawing/2014/main" id="{C1D63E3C-A848-4F52-8CA3-7A5A77D760B8}"/>
              </a:ext>
            </a:extLst>
          </p:cNvPr>
          <p:cNvPicPr>
            <a:picLocks noChangeAspect="1"/>
          </p:cNvPicPr>
          <p:nvPr/>
        </p:nvPicPr>
        <p:blipFill>
          <a:blip r:embed="rId2"/>
          <a:stretch>
            <a:fillRect/>
          </a:stretch>
        </p:blipFill>
        <p:spPr>
          <a:xfrm>
            <a:off x="2824349" y="1235890"/>
            <a:ext cx="6543303" cy="5306558"/>
          </a:xfrm>
          <a:prstGeom prst="rect">
            <a:avLst/>
          </a:prstGeom>
        </p:spPr>
      </p:pic>
    </p:spTree>
    <p:extLst>
      <p:ext uri="{BB962C8B-B14F-4D97-AF65-F5344CB8AC3E}">
        <p14:creationId xmlns:p14="http://schemas.microsoft.com/office/powerpoint/2010/main" val="4258180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3912042" y="418956"/>
            <a:ext cx="4457992" cy="832104"/>
          </a:xfrm>
        </p:spPr>
        <p:txBody>
          <a:bodyPr>
            <a:normAutofit/>
          </a:bodyPr>
          <a:lstStyle/>
          <a:p>
            <a:pPr algn="ctr"/>
            <a:r>
              <a:rPr lang="ar-AE" sz="1600">
                <a:latin typeface="Sakkal Majalla"/>
                <a:cs typeface="Sakkal Majalla"/>
              </a:rPr>
              <a:t>ضع علامة صح على  حبة الفاكهة الأكبر  في كل مجموعة متشابهة</a:t>
            </a:r>
            <a:endParaRPr lang="ar-AE" sz="1600">
              <a:latin typeface="Sakkal Majalla" panose="02000000000000000000" pitchFamily="2" charset="-78"/>
              <a:cs typeface="Sakkal Majalla" panose="02000000000000000000" pitchFamily="2" charset="-78"/>
            </a:endParaRP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C0CDE5-970C-4CC4-BF43-0DA127E73E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4" descr="A picture containing grass&#10;&#10;Description automatically generated">
            <a:extLst>
              <a:ext uri="{FF2B5EF4-FFF2-40B4-BE49-F238E27FC236}">
                <a16:creationId xmlns:a16="http://schemas.microsoft.com/office/drawing/2014/main" id="{B76C98FB-4A82-4090-AC96-902BB8BA3181}"/>
              </a:ext>
            </a:extLst>
          </p:cNvPr>
          <p:cNvPicPr>
            <a:picLocks noChangeAspect="1"/>
          </p:cNvPicPr>
          <p:nvPr/>
        </p:nvPicPr>
        <p:blipFill>
          <a:blip r:embed="rId2"/>
          <a:stretch>
            <a:fillRect/>
          </a:stretch>
        </p:blipFill>
        <p:spPr>
          <a:xfrm>
            <a:off x="2943102" y="1299614"/>
            <a:ext cx="6582887" cy="5238485"/>
          </a:xfrm>
          <a:prstGeom prst="rect">
            <a:avLst/>
          </a:prstGeom>
        </p:spPr>
      </p:pic>
    </p:spTree>
    <p:extLst>
      <p:ext uri="{BB962C8B-B14F-4D97-AF65-F5344CB8AC3E}">
        <p14:creationId xmlns:p14="http://schemas.microsoft.com/office/powerpoint/2010/main" val="32003080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F0A00B7A297B40A126585C06040BF9" ma:contentTypeVersion="13" ma:contentTypeDescription="Create a new document." ma:contentTypeScope="" ma:versionID="e211a196983eb4ca7a51c67aa200c8b9">
  <xsd:schema xmlns:xsd="http://www.w3.org/2001/XMLSchema" xmlns:xs="http://www.w3.org/2001/XMLSchema" xmlns:p="http://schemas.microsoft.com/office/2006/metadata/properties" xmlns:ns3="0860e916-1933-4f54-bf75-902e7a9d18bb" xmlns:ns4="c1803469-1359-4921-b8b2-4aa11e6de6e4" targetNamespace="http://schemas.microsoft.com/office/2006/metadata/properties" ma:root="true" ma:fieldsID="fbe2735384649c69160ac846166d8c23" ns3:_="" ns4:_="">
    <xsd:import namespace="0860e916-1933-4f54-bf75-902e7a9d18bb"/>
    <xsd:import namespace="c1803469-1359-4921-b8b2-4aa11e6de6e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60e916-1933-4f54-bf75-902e7a9d18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803469-1359-4921-b8b2-4aa11e6de6e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5E79A6E-C66F-474D-AEC3-AC8B4C5AC162}">
  <ds:schemaRefs>
    <ds:schemaRef ds:uri="0860e916-1933-4f54-bf75-902e7a9d18bb"/>
    <ds:schemaRef ds:uri="c1803469-1359-4921-b8b2-4aa11e6de6e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2EED42B-3B47-45C2-9F50-0B4533C0F1E3}">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0860e916-1933-4f54-bf75-902e7a9d18bb"/>
    <ds:schemaRef ds:uri="http://purl.org/dc/terms/"/>
    <ds:schemaRef ds:uri="c1803469-1359-4921-b8b2-4aa11e6de6e4"/>
    <ds:schemaRef ds:uri="http://www.w3.org/XML/1998/namespace"/>
    <ds:schemaRef ds:uri="http://purl.org/dc/dcmitype/"/>
  </ds:schemaRefs>
</ds:datastoreItem>
</file>

<file path=customXml/itemProps3.xml><?xml version="1.0" encoding="utf-8"?>
<ds:datastoreItem xmlns:ds="http://schemas.openxmlformats.org/officeDocument/2006/customXml" ds:itemID="{B1D1AD35-AF57-4B32-8A96-2853E34EF9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108</TotalTime>
  <Words>790</Words>
  <Application>Microsoft Office PowerPoint</Application>
  <PresentationFormat>Widescreen</PresentationFormat>
  <Paragraphs>169</Paragraphs>
  <Slides>18</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Arial</vt:lpstr>
      <vt:lpstr>Calibri</vt:lpstr>
      <vt:lpstr>Calibri Light</vt:lpstr>
      <vt:lpstr>Franklin Gothic Book</vt:lpstr>
      <vt:lpstr>Sakkal Majalla</vt:lpstr>
      <vt:lpstr>Office Theme</vt:lpstr>
      <vt:lpstr>1_Office Theme</vt:lpstr>
      <vt:lpstr>إختيار الصور التي تعبر عن المفاهيم التالية : كبير وصغير </vt:lpstr>
      <vt:lpstr>PowerPoint Presentation</vt:lpstr>
      <vt:lpstr> إختيار الصور التي تعبر عن المفاهيم التالية : كبير وصغير </vt:lpstr>
      <vt:lpstr>PowerPoint Presentation</vt:lpstr>
      <vt:lpstr>نشاط موسيقي</vt:lpstr>
      <vt:lpstr>PowerPoint Presentation</vt:lpstr>
      <vt:lpstr>ضع علامة صح عند الكرة الصغيرة في كل صورة </vt:lpstr>
      <vt:lpstr>ضع علامة صح على الشيء الكبير في كل صورة</vt:lpstr>
      <vt:lpstr>ضع علامة صح على  حبة الفاكهة الأكبر  في كل مجموعة متشابهة</vt:lpstr>
      <vt:lpstr>ضع علامة صح على حبة الخضار  الأصغر في كل مجموعة متشابهة</vt:lpstr>
      <vt:lpstr>عبر عن كل صورة شفهياً</vt:lpstr>
      <vt:lpstr>صل الصورة من العامود الأيمن مع ما يعاكسها في الحجم من العامود الأيسر</vt:lpstr>
      <vt:lpstr>ضع علامة صح عند الإجابة الصحيحة في كل مما يلي</vt:lpstr>
      <vt:lpstr>رتب الأحجام من الأصغر إلى الأكبر  بالترقيم</vt:lpstr>
      <vt:lpstr>لون الصورة التي تدل على مفهوم أصغر </vt:lpstr>
      <vt:lpstr>لون الصورة التي تدل على مفهوم أكبر </vt:lpstr>
      <vt:lpstr>لون الصورة واذكر المفهوم ( كبير وصغير )</vt:lpstr>
      <vt:lpstr>اختار مفهوم أكبر و أصغر من بين المفاهيم المختلفة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العنوان الرئيسي للهدف</dc:title>
  <dc:creator>NADYAH NASSER ALKAABI</dc:creator>
  <cp:lastModifiedBy>JUMAH SHUAIB MUSTAFA</cp:lastModifiedBy>
  <cp:revision>59</cp:revision>
  <dcterms:created xsi:type="dcterms:W3CDTF">2020-07-26T19:33:45Z</dcterms:created>
  <dcterms:modified xsi:type="dcterms:W3CDTF">2020-08-23T13:43:31Z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0x01010020F0A00B7A297B40A126585C06040BF9</vt:lpwstr>
  </property>
</Properties>
</file>