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9"/>
  </p:notesMasterIdLst>
  <p:sldIdLst>
    <p:sldId id="267" r:id="rId6"/>
    <p:sldId id="257" r:id="rId7"/>
    <p:sldId id="268" r:id="rId8"/>
    <p:sldId id="258" r:id="rId9"/>
    <p:sldId id="259" r:id="rId10"/>
    <p:sldId id="281" r:id="rId11"/>
    <p:sldId id="279" r:id="rId12"/>
    <p:sldId id="282" r:id="rId13"/>
    <p:sldId id="274" r:id="rId14"/>
    <p:sldId id="284" r:id="rId15"/>
    <p:sldId id="277" r:id="rId16"/>
    <p:sldId id="276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4B421-B1B0-4BFD-A07E-FDA8EA536445}" v="1026" dt="2020-07-29T14:43:18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6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ETAM FAROUQ ATEYA AFANEH" userId="S::khatam.farouq@zho.gov.ae::bf284712-f2be-4b33-b024-10ab7e23cf7c" providerId="AD" clId="Web-{7404B421-B1B0-4BFD-A07E-FDA8EA536445}"/>
    <pc:docChg chg="modSld">
      <pc:chgData name="KHETAM FAROUQ ATEYA AFANEH" userId="S::khatam.farouq@zho.gov.ae::bf284712-f2be-4b33-b024-10ab7e23cf7c" providerId="AD" clId="Web-{7404B421-B1B0-4BFD-A07E-FDA8EA536445}" dt="2020-07-29T14:43:18.513" v="1012" actId="1076"/>
      <pc:docMkLst>
        <pc:docMk/>
      </pc:docMkLst>
      <pc:sldChg chg="modSp">
        <pc:chgData name="KHETAM FAROUQ ATEYA AFANEH" userId="S::khatam.farouq@zho.gov.ae::bf284712-f2be-4b33-b024-10ab7e23cf7c" providerId="AD" clId="Web-{7404B421-B1B0-4BFD-A07E-FDA8EA536445}" dt="2020-07-29T14:43:18.513" v="1012" actId="1076"/>
        <pc:sldMkLst>
          <pc:docMk/>
          <pc:sldMk cId="873815495" sldId="257"/>
        </pc:sldMkLst>
        <pc:picChg chg="mod">
          <ac:chgData name="KHETAM FAROUQ ATEYA AFANEH" userId="S::khatam.farouq@zho.gov.ae::bf284712-f2be-4b33-b024-10ab7e23cf7c" providerId="AD" clId="Web-{7404B421-B1B0-4BFD-A07E-FDA8EA536445}" dt="2020-07-29T14:43:18.513" v="1012" actId="1076"/>
          <ac:picMkLst>
            <pc:docMk/>
            <pc:sldMk cId="873815495" sldId="257"/>
            <ac:picMk id="4" creationId="{00000000-0000-0000-0000-000000000000}"/>
          </ac:picMkLst>
        </pc:picChg>
      </pc:sldChg>
      <pc:sldChg chg="delSp modSp">
        <pc:chgData name="KHETAM FAROUQ ATEYA AFANEH" userId="S::khatam.farouq@zho.gov.ae::bf284712-f2be-4b33-b024-10ab7e23cf7c" providerId="AD" clId="Web-{7404B421-B1B0-4BFD-A07E-FDA8EA536445}" dt="2020-07-29T14:31:20.644" v="658"/>
        <pc:sldMkLst>
          <pc:docMk/>
          <pc:sldMk cId="1274376354" sldId="259"/>
        </pc:sldMkLst>
        <pc:spChg chg="mod">
          <ac:chgData name="KHETAM FAROUQ ATEYA AFANEH" userId="S::khatam.farouq@zho.gov.ae::bf284712-f2be-4b33-b024-10ab7e23cf7c" providerId="AD" clId="Web-{7404B421-B1B0-4BFD-A07E-FDA8EA536445}" dt="2020-07-29T14:23:39.132" v="154" actId="1076"/>
          <ac:spMkLst>
            <pc:docMk/>
            <pc:sldMk cId="1274376354" sldId="259"/>
            <ac:spMk id="11" creationId="{00000000-0000-0000-0000-000000000000}"/>
          </ac:spMkLst>
        </pc:spChg>
        <pc:graphicFrameChg chg="mod modGraphic">
          <ac:chgData name="KHETAM FAROUQ ATEYA AFANEH" userId="S::khatam.farouq@zho.gov.ae::bf284712-f2be-4b33-b024-10ab7e23cf7c" providerId="AD" clId="Web-{7404B421-B1B0-4BFD-A07E-FDA8EA536445}" dt="2020-07-29T14:31:20.644" v="658"/>
          <ac:graphicFrameMkLst>
            <pc:docMk/>
            <pc:sldMk cId="1274376354" sldId="259"/>
            <ac:graphicFrameMk id="3" creationId="{00000000-0000-0000-0000-000000000000}"/>
          </ac:graphicFrameMkLst>
        </pc:graphicFrameChg>
        <pc:picChg chg="mod">
          <ac:chgData name="KHETAM FAROUQ ATEYA AFANEH" userId="S::khatam.farouq@zho.gov.ae::bf284712-f2be-4b33-b024-10ab7e23cf7c" providerId="AD" clId="Web-{7404B421-B1B0-4BFD-A07E-FDA8EA536445}" dt="2020-07-29T14:22:05.226" v="92" actId="1076"/>
          <ac:picMkLst>
            <pc:docMk/>
            <pc:sldMk cId="1274376354" sldId="259"/>
            <ac:picMk id="7" creationId="{00000000-0000-0000-0000-000000000000}"/>
          </ac:picMkLst>
        </pc:picChg>
        <pc:picChg chg="del">
          <ac:chgData name="KHETAM FAROUQ ATEYA AFANEH" userId="S::khatam.farouq@zho.gov.ae::bf284712-f2be-4b33-b024-10ab7e23cf7c" providerId="AD" clId="Web-{7404B421-B1B0-4BFD-A07E-FDA8EA536445}" dt="2020-07-29T14:20:19.149" v="55"/>
          <ac:picMkLst>
            <pc:docMk/>
            <pc:sldMk cId="1274376354" sldId="259"/>
            <ac:picMk id="8" creationId="{00000000-0000-0000-0000-000000000000}"/>
          </ac:picMkLst>
        </pc:picChg>
      </pc:sldChg>
      <pc:sldChg chg="modSp">
        <pc:chgData name="KHETAM FAROUQ ATEYA AFANEH" userId="S::khatam.farouq@zho.gov.ae::bf284712-f2be-4b33-b024-10ab7e23cf7c" providerId="AD" clId="Web-{7404B421-B1B0-4BFD-A07E-FDA8EA536445}" dt="2020-07-29T14:37:03" v="820" actId="20577"/>
        <pc:sldMkLst>
          <pc:docMk/>
          <pc:sldMk cId="3087742726" sldId="274"/>
        </pc:sldMkLst>
        <pc:spChg chg="mod">
          <ac:chgData name="KHETAM FAROUQ ATEYA AFANEH" userId="S::khatam.farouq@zho.gov.ae::bf284712-f2be-4b33-b024-10ab7e23cf7c" providerId="AD" clId="Web-{7404B421-B1B0-4BFD-A07E-FDA8EA536445}" dt="2020-07-29T14:37:03" v="820" actId="20577"/>
          <ac:spMkLst>
            <pc:docMk/>
            <pc:sldMk cId="3087742726" sldId="274"/>
            <ac:spMk id="2" creationId="{F845AB00-1C5C-4EB0-B93F-C03AB7A9BC6F}"/>
          </ac:spMkLst>
        </pc:spChg>
      </pc:sldChg>
      <pc:sldChg chg="modSp">
        <pc:chgData name="KHETAM FAROUQ ATEYA AFANEH" userId="S::khatam.farouq@zho.gov.ae::bf284712-f2be-4b33-b024-10ab7e23cf7c" providerId="AD" clId="Web-{7404B421-B1B0-4BFD-A07E-FDA8EA536445}" dt="2020-07-29T14:40:55.827" v="1010" actId="14100"/>
        <pc:sldMkLst>
          <pc:docMk/>
          <pc:sldMk cId="2369028882" sldId="276"/>
        </pc:sldMkLst>
        <pc:spChg chg="mod">
          <ac:chgData name="KHETAM FAROUQ ATEYA AFANEH" userId="S::khatam.farouq@zho.gov.ae::bf284712-f2be-4b33-b024-10ab7e23cf7c" providerId="AD" clId="Web-{7404B421-B1B0-4BFD-A07E-FDA8EA536445}" dt="2020-07-29T14:40:55.827" v="1010" actId="14100"/>
          <ac:spMkLst>
            <pc:docMk/>
            <pc:sldMk cId="2369028882" sldId="276"/>
            <ac:spMk id="2" creationId="{F845AB00-1C5C-4EB0-B93F-C03AB7A9BC6F}"/>
          </ac:spMkLst>
        </pc:spChg>
      </pc:sldChg>
      <pc:sldChg chg="modSp">
        <pc:chgData name="KHETAM FAROUQ ATEYA AFANEH" userId="S::khatam.farouq@zho.gov.ae::bf284712-f2be-4b33-b024-10ab7e23cf7c" providerId="AD" clId="Web-{7404B421-B1B0-4BFD-A07E-FDA8EA536445}" dt="2020-07-29T14:39:35.905" v="931" actId="20577"/>
        <pc:sldMkLst>
          <pc:docMk/>
          <pc:sldMk cId="2279946657" sldId="277"/>
        </pc:sldMkLst>
        <pc:spChg chg="mod">
          <ac:chgData name="KHETAM FAROUQ ATEYA AFANEH" userId="S::khatam.farouq@zho.gov.ae::bf284712-f2be-4b33-b024-10ab7e23cf7c" providerId="AD" clId="Web-{7404B421-B1B0-4BFD-A07E-FDA8EA536445}" dt="2020-07-29T14:39:35.905" v="931" actId="20577"/>
          <ac:spMkLst>
            <pc:docMk/>
            <pc:sldMk cId="2279946657" sldId="277"/>
            <ac:spMk id="2" creationId="{F845AB00-1C5C-4EB0-B93F-C03AB7A9BC6F}"/>
          </ac:spMkLst>
        </pc:spChg>
      </pc:sldChg>
      <pc:sldChg chg="modSp">
        <pc:chgData name="KHETAM FAROUQ ATEYA AFANEH" userId="S::khatam.farouq@zho.gov.ae::bf284712-f2be-4b33-b024-10ab7e23cf7c" providerId="AD" clId="Web-{7404B421-B1B0-4BFD-A07E-FDA8EA536445}" dt="2020-07-29T14:34:08.705" v="712" actId="20577"/>
        <pc:sldMkLst>
          <pc:docMk/>
          <pc:sldMk cId="1334062249" sldId="279"/>
        </pc:sldMkLst>
        <pc:spChg chg="mod">
          <ac:chgData name="KHETAM FAROUQ ATEYA AFANEH" userId="S::khatam.farouq@zho.gov.ae::bf284712-f2be-4b33-b024-10ab7e23cf7c" providerId="AD" clId="Web-{7404B421-B1B0-4BFD-A07E-FDA8EA536445}" dt="2020-07-29T14:34:08.705" v="712" actId="20577"/>
          <ac:spMkLst>
            <pc:docMk/>
            <pc:sldMk cId="1334062249" sldId="279"/>
            <ac:spMk id="2" creationId="{F845AB00-1C5C-4EB0-B93F-C03AB7A9BC6F}"/>
          </ac:spMkLst>
        </pc:spChg>
      </pc:sldChg>
      <pc:sldChg chg="modSp">
        <pc:chgData name="KHETAM FAROUQ ATEYA AFANEH" userId="S::khatam.farouq@zho.gov.ae::bf284712-f2be-4b33-b024-10ab7e23cf7c" providerId="AD" clId="Web-{7404B421-B1B0-4BFD-A07E-FDA8EA536445}" dt="2020-07-29T14:31:46.862" v="663" actId="20577"/>
        <pc:sldMkLst>
          <pc:docMk/>
          <pc:sldMk cId="3818787695" sldId="281"/>
        </pc:sldMkLst>
        <pc:spChg chg="mod">
          <ac:chgData name="KHETAM FAROUQ ATEYA AFANEH" userId="S::khatam.farouq@zho.gov.ae::bf284712-f2be-4b33-b024-10ab7e23cf7c" providerId="AD" clId="Web-{7404B421-B1B0-4BFD-A07E-FDA8EA536445}" dt="2020-07-29T14:31:46.862" v="663" actId="20577"/>
          <ac:spMkLst>
            <pc:docMk/>
            <pc:sldMk cId="3818787695" sldId="281"/>
            <ac:spMk id="2" creationId="{F845AB00-1C5C-4EB0-B93F-C03AB7A9BC6F}"/>
          </ac:spMkLst>
        </pc:spChg>
      </pc:sldChg>
      <pc:sldChg chg="modSp">
        <pc:chgData name="KHETAM FAROUQ ATEYA AFANEH" userId="S::khatam.farouq@zho.gov.ae::bf284712-f2be-4b33-b024-10ab7e23cf7c" providerId="AD" clId="Web-{7404B421-B1B0-4BFD-A07E-FDA8EA536445}" dt="2020-07-29T14:33:19.143" v="693" actId="20577"/>
        <pc:sldMkLst>
          <pc:docMk/>
          <pc:sldMk cId="3770323837" sldId="282"/>
        </pc:sldMkLst>
        <pc:spChg chg="mod">
          <ac:chgData name="KHETAM FAROUQ ATEYA AFANEH" userId="S::khatam.farouq@zho.gov.ae::bf284712-f2be-4b33-b024-10ab7e23cf7c" providerId="AD" clId="Web-{7404B421-B1B0-4BFD-A07E-FDA8EA536445}" dt="2020-07-29T14:33:19.143" v="693" actId="20577"/>
          <ac:spMkLst>
            <pc:docMk/>
            <pc:sldMk cId="3770323837" sldId="282"/>
            <ac:spMk id="2" creationId="{00000000-0000-0000-0000-000000000000}"/>
          </ac:spMkLst>
        </pc:spChg>
      </pc:sldChg>
      <pc:sldChg chg="modSp">
        <pc:chgData name="KHETAM FAROUQ ATEYA AFANEH" userId="S::khatam.farouq@zho.gov.ae::bf284712-f2be-4b33-b024-10ab7e23cf7c" providerId="AD" clId="Web-{7404B421-B1B0-4BFD-A07E-FDA8EA536445}" dt="2020-07-29T14:38:26.094" v="898" actId="20577"/>
        <pc:sldMkLst>
          <pc:docMk/>
          <pc:sldMk cId="430094481" sldId="284"/>
        </pc:sldMkLst>
        <pc:spChg chg="mod">
          <ac:chgData name="KHETAM FAROUQ ATEYA AFANEH" userId="S::khatam.farouq@zho.gov.ae::bf284712-f2be-4b33-b024-10ab7e23cf7c" providerId="AD" clId="Web-{7404B421-B1B0-4BFD-A07E-FDA8EA536445}" dt="2020-07-29T14:38:26.094" v="898" actId="20577"/>
          <ac:spMkLst>
            <pc:docMk/>
            <pc:sldMk cId="430094481" sldId="284"/>
            <ac:spMk id="2" creationId="{F845AB00-1C5C-4EB0-B93F-C03AB7A9BC6F}"/>
          </ac:spMkLst>
        </pc:spChg>
      </pc:sldChg>
      <pc:sldChg chg="modSp">
        <pc:chgData name="KHETAM FAROUQ ATEYA AFANEH" userId="S::khatam.farouq@zho.gov.ae::bf284712-f2be-4b33-b024-10ab7e23cf7c" providerId="AD" clId="Web-{7404B421-B1B0-4BFD-A07E-FDA8EA536445}" dt="2020-07-29T14:41:26.373" v="1011" actId="1076"/>
        <pc:sldMkLst>
          <pc:docMk/>
          <pc:sldMk cId="3770082423" sldId="286"/>
        </pc:sldMkLst>
        <pc:picChg chg="mod">
          <ac:chgData name="KHETAM FAROUQ ATEYA AFANEH" userId="S::khatam.farouq@zho.gov.ae::bf284712-f2be-4b33-b024-10ab7e23cf7c" providerId="AD" clId="Web-{7404B421-B1B0-4BFD-A07E-FDA8EA536445}" dt="2020-07-29T14:41:26.373" v="1011" actId="1076"/>
          <ac:picMkLst>
            <pc:docMk/>
            <pc:sldMk cId="3770082423" sldId="286"/>
            <ac:picMk id="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71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6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6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6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6 September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6 September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6 September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6 September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6 September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6 September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6 September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6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6 September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6 September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6 September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6 September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6 September 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776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6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6 September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6 September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6 September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6 September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6 September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6 September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6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6 September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Hb4-CCif7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n.it/5YXDb9M" TargetMode="External"/><Relationship Id="rId2" Type="http://schemas.openxmlformats.org/officeDocument/2006/relationships/hyperlink" Target="https://pin.it/1x783OO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bnenj4aX_qo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kubiaN928" TargetMode="Externa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in.it/19NgyUu" TargetMode="Externa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" y="1371600"/>
            <a:ext cx="5577840" cy="462151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 fontAlgn="ctr"/>
            <a:r>
              <a:rPr lang="ar-AE" sz="28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التحرك في الإتجاهات التالية بالجسد كامل : داخل وخارج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 txBox="1">
            <a:spLocks/>
          </p:cNvSpPr>
          <p:nvPr/>
        </p:nvSpPr>
        <p:spPr>
          <a:xfrm rot="610392">
            <a:off x="7586305" y="4857104"/>
            <a:ext cx="4851352" cy="13027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AE" sz="105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أ.إيناس أنور / أ.ختام فاروق</a:t>
            </a: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>
                <a:latin typeface="Sakkal Majalla"/>
                <a:cs typeface="Sakkal Majalla"/>
              </a:rPr>
              <a:t>ضع علامة صح على الطفل الذي هو داخل(الخيمة ، السيارة) </a:t>
            </a:r>
            <a:endParaRPr lang="ar-AE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t="1" b="13293"/>
          <a:stretch/>
        </p:blipFill>
        <p:spPr>
          <a:xfrm>
            <a:off x="1787527" y="2583238"/>
            <a:ext cx="4222631" cy="314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99" y="2583238"/>
            <a:ext cx="4137127" cy="3046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0094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 fontScale="90000"/>
          </a:bodyPr>
          <a:lstStyle/>
          <a:p>
            <a:pPr algn="ctr"/>
            <a:r>
              <a:rPr lang="ar-AE" dirty="0">
                <a:latin typeface="Sakkal Majalla"/>
                <a:cs typeface="Sakkal Majalla"/>
              </a:rPr>
              <a:t>أشر بإصبعك إلى البنت التي داخل المنزل</a:t>
            </a:r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dirty="0">
                <a:latin typeface="Sakkal Majalla"/>
                <a:cs typeface="Sakkal Majalla"/>
              </a:rPr>
              <a:t> البنت التي خارج المنزل </a:t>
            </a:r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dirty="0">
                <a:latin typeface="Sakkal Majalla"/>
                <a:cs typeface="Sakkal Majalla"/>
              </a:rPr>
              <a:t>او يشير الطالب الى البنت 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29" y="2127250"/>
            <a:ext cx="5962650" cy="422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994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660229"/>
            <a:ext cx="4685739" cy="723247"/>
          </a:xfrm>
        </p:spPr>
        <p:txBody>
          <a:bodyPr>
            <a:normAutofit/>
          </a:bodyPr>
          <a:lstStyle/>
          <a:p>
            <a:pPr algn="ctr"/>
            <a:r>
              <a:rPr lang="ar-AE" dirty="0">
                <a:latin typeface="Sakkal Majalla"/>
                <a:cs typeface="Sakkal Majalla"/>
              </a:rPr>
              <a:t> </a:t>
            </a:r>
            <a:br>
              <a:rPr lang="ar-AE" dirty="0">
                <a:latin typeface="Sakkal Majalla"/>
                <a:cs typeface="Sakkal Majalla"/>
              </a:rPr>
            </a:br>
            <a:r>
              <a:rPr lang="ar-AE" sz="1600" dirty="0">
                <a:solidFill>
                  <a:srgbClr val="FFFFFF"/>
                </a:solidFill>
                <a:latin typeface="Sakkal Majalla"/>
                <a:cs typeface="Sakkal Majalla"/>
              </a:rPr>
              <a:t>عبر شفهيا بجملة من كلمتين أو أكثر عن مكان الأطفال في كل صورة</a:t>
            </a:r>
            <a:r>
              <a:rPr lang="ar-AE" sz="1600" dirty="0">
                <a:solidFill>
                  <a:srgbClr val="FF0000"/>
                </a:solidFill>
                <a:latin typeface="Sakkal Majalla"/>
                <a:cs typeface="Sakkal Majalla"/>
              </a:rPr>
              <a:t> </a:t>
            </a:r>
            <a:endParaRPr lang="en-US" sz="1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061" y="2857318"/>
            <a:ext cx="2997769" cy="245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45" y="2754895"/>
            <a:ext cx="2997769" cy="2556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7"/>
          <a:stretch/>
        </p:blipFill>
        <p:spPr>
          <a:xfrm>
            <a:off x="8487077" y="2806107"/>
            <a:ext cx="3293090" cy="255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28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ضع علامه على مفهوم داخل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75" y="1492014"/>
            <a:ext cx="6170956" cy="46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8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43780"/>
              </p:ext>
            </p:extLst>
          </p:nvPr>
        </p:nvGraphicFramePr>
        <p:xfrm>
          <a:off x="154004" y="224444"/>
          <a:ext cx="11906451" cy="6416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err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المراجعة:أأ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جمعه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:أ.إيناس أنور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/ أ.ختام فاروق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التحرك في الإتجاهات التالية بالجسد كامل : داخل وخارج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7 - 8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سنوات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</a:t>
                      </a:r>
                      <a:r>
                        <a:rPr lang="ar-AE" sz="1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متوسطة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الإعاقة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</a:t>
                      </a:r>
                      <a:r>
                        <a:rPr lang="ar-AE" sz="14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فاطمة في الخزانة</a:t>
                      </a:r>
                      <a:r>
                        <a:rPr lang="ar-AE" sz="14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lang="ar-AE" sz="1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لعب الأخوة الأربعة حمد وخليفة وفاطمة وهند لعبة الغميضة ، خليفة أغمض عينيه وبدأ العد ، وانطلق إخوته يختبؤون هنا وهناك في أنحاء المنزل، عندما انتهى خليفة من العد بدأ يبحث عن إخوته ، ها هي هند خلف باب المطبخ ، وها هو حمد تحت الطاولة ، بقيت فاطمة  لم يجدها بعد ، بحث في كل مكان ولكن دون جدوى ، أخيرا سمع صوت يصدر من الخزانة ، وعندما فتح الخزانة وجد فاطمة تحاول غلق فمها حتى لا تنطلق ضحكاتها عالية ، ثم صاحت أنا الفائز.</a:t>
                      </a:r>
                    </a:p>
                    <a:p>
                      <a:pPr algn="r" rtl="1"/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</a:t>
                      </a:r>
                      <a:endParaRPr lang="en-US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تدريب الطلاب على مفهوم  وجوده داخل  الشيء(داخل الخيمة ، داخل النطاطية،داخل السيارة ...الخ).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تدريب الطلاب على مفهوم وجوده خارج  الشيء(خارج الخيمة ،خارج النطاطية ، خارج السيارة...الخ).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تدريب الطلاب على تحريك الجسد داخل الشيء وخارجه(داخل السيارة  وخارج السيارة)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6 September 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5"/>
          <a:stretch/>
        </p:blipFill>
        <p:spPr>
          <a:xfrm>
            <a:off x="1142384" y="2575910"/>
            <a:ext cx="3852988" cy="30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90274">
            <a:off x="358431" y="929161"/>
            <a:ext cx="3933620" cy="734415"/>
          </a:xfrm>
        </p:spPr>
        <p:txBody>
          <a:bodyPr>
            <a:normAutofit/>
          </a:bodyPr>
          <a:lstStyle/>
          <a:p>
            <a:pPr algn="ctr" rtl="1"/>
            <a:r>
              <a:rPr lang="ar-AE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تحريك أعضاء جسده في الإتجاهات التالية : فوق وتحت 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 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">
            <a:off x="6676399" y="677264"/>
            <a:ext cx="4260808" cy="40712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B7AE-9453-41D7-AC83-A2E65FBBCAE4}" type="datetime3">
              <a:rPr lang="en-US" noProof="0" smtClean="0"/>
              <a:t>6 September 2020</a:t>
            </a:fld>
            <a:endParaRPr lang="en-US" noProof="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 txBox="1">
            <a:spLocks/>
          </p:cNvSpPr>
          <p:nvPr/>
        </p:nvSpPr>
        <p:spPr>
          <a:xfrm>
            <a:off x="838200" y="3402717"/>
            <a:ext cx="3913188" cy="2249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.تحفيز الطالب على التفاعل مع المعلمة.</a:t>
            </a:r>
          </a:p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مراعاة الفروق الفردية للحالات وإن تشابهت نسبة الذكاء والتقييم.</a:t>
            </a:r>
          </a:p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.إعطاء كل طالب حقه من الحصة .</a:t>
            </a:r>
          </a:p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تقسيم الحصة إلى عمل جماعي وفردي .</a:t>
            </a:r>
          </a:p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الدمج بين الأساليب لتحقيق أقصى فائدة ممكنة.</a:t>
            </a:r>
          </a:p>
        </p:txBody>
      </p:sp>
    </p:spTree>
    <p:extLst>
      <p:ext uri="{BB962C8B-B14F-4D97-AF65-F5344CB8AC3E}">
        <p14:creationId xmlns:p14="http://schemas.microsoft.com/office/powerpoint/2010/main" val="108130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385628"/>
              </p:ext>
            </p:extLst>
          </p:nvPr>
        </p:nvGraphicFramePr>
        <p:xfrm>
          <a:off x="136479" y="17325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التحرك في الإتجاهات التالية بالجسد كامل : داخل وخارج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</a:t>
                      </a:r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SA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نشطه الصفية </a:t>
                      </a:r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فيديوهات في تنفيذ وتقليد تحريك الجسد داخل وخارج الشيء.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08397" y="3104379"/>
            <a:ext cx="227873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انشودة الاتجاهات داخل وخارج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022983" y="3768610"/>
            <a:ext cx="4170217" cy="6014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59047" y="3807744"/>
            <a:ext cx="389808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https://www.youtube.com/watch?v=DHb4-CCif7U</a:t>
            </a:r>
            <a:endParaRPr lang="ar-AE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6 September 2020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028813"/>
              </p:ext>
            </p:extLst>
          </p:nvPr>
        </p:nvGraphicFramePr>
        <p:xfrm>
          <a:off x="184219" y="242835"/>
          <a:ext cx="11611985" cy="63240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5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4292">
                <a:tc>
                  <a:txBody>
                    <a:bodyPr/>
                    <a:lstStyle/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  <a:endParaRPr lang="ar-AE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هو أن يتمكن الطالب من تحريك أعضاء جسده في الإتجاهات التالية : داخل وخارج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أخرى:   تنمية مهارة التقليد الحركي.     تنمية مهارة التوازن.    زيادة المحصول اللغوي لدى الطالب</a:t>
                      </a:r>
                    </a:p>
                    <a:p>
                      <a:pPr algn="r" rtl="1"/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التهيئة للحصة (إلقاء التحية ، السلام على الطلاب ، التذكير بما تم تعلمه في الحصة السابقة).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تشغيل الفيديو الخاص بالدرس.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التمارين والأنشطة الصفية على كتاب الطالب وأوراق العمل.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يبتكر المدرس أنشطة وتمارين إضافية.</a:t>
                      </a: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 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يقوم المدرب بعمل نشاط رياضي بالقفز داخل الحلقات .</a:t>
                      </a:r>
                    </a:p>
                    <a:p>
                      <a:pPr marL="228600" indent="-228600" algn="r" rtl="1"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أن يقوم المدرب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بعمل مسابقة القفز بالكيس  </a:t>
                      </a:r>
                      <a:endParaRPr lang="ar-AE" sz="1400" b="1" u="none" baseline="0" dirty="0">
                        <a:solidFill>
                          <a:srgbClr val="FF0000"/>
                        </a:solidFill>
                        <a:latin typeface="Sakkal Majalla"/>
                        <a:cs typeface="Sakkal Majalla"/>
                      </a:endParaRPr>
                    </a:p>
                    <a:p>
                      <a:pPr lvl="0" algn="r" rtl="1">
                        <a:buNone/>
                      </a:pPr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/>
                          <a:cs typeface="Sakkal Majalla"/>
                        </a:rPr>
                        <a:t>النشاط الفني: </a:t>
                      </a:r>
                      <a:endParaRPr lang="ar-AE" dirty="0"/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يقوم المعلم بعمل نشاط فني يشتمل على تلوين صور لأولاد يلعبون  داخل البيت وخارج البيت .</a:t>
                      </a: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أغنية يلا نمرح بالألعاب.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423">
                <a:tc>
                  <a:txBody>
                    <a:bodyPr/>
                    <a:lstStyle/>
                    <a:p>
                      <a:pPr marL="0" marR="0" lvl="0" indent="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ar-AE" sz="1200" b="1" baseline="0" dirty="0">
                          <a:latin typeface="Sakkal Majalla"/>
                          <a:cs typeface="Sakkal Majalla"/>
                        </a:rPr>
                        <a:t> إعطاء ولي الأمر  فيديو توضيحي لبعض  الأنشطة التي يمكن أن يقوموا بعملها داخل المنزل واللعب بها مع الطالب 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2775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الآيباد تتضمن:</a:t>
                      </a:r>
                    </a:p>
                    <a:p>
                      <a:pPr marL="228600" marR="0" lvl="0" indent="-228600" algn="r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/>
                          <a:cs typeface="Sakkal Majalla"/>
                        </a:rPr>
                        <a:t>توصيل بين الصور الصحيحة التي تدل على وجود أشخاص داخل وخارج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54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solidFill>
                            <a:srgbClr val="FF0000"/>
                          </a:solidFill>
                          <a:latin typeface="Sakkal Majalla"/>
                          <a:cs typeface="Sakkal Majalla"/>
                        </a:rPr>
                        <a:t>متوسط :</a:t>
                      </a: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 يميز الطالب وجود الجسد داخل وخارج الشيء(يعبر بداخل وخارج)      </a:t>
                      </a:r>
                      <a:r>
                        <a:rPr lang="ar-AE" sz="1200" b="1" baseline="0" dirty="0">
                          <a:solidFill>
                            <a:srgbClr val="FF0000"/>
                          </a:solidFill>
                          <a:latin typeface="Sakkal Majalla"/>
                          <a:cs typeface="Sakkal Majalla"/>
                        </a:rPr>
                        <a:t>جيد  :</a:t>
                      </a: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 يقوم بعمل أنشطة بسيطة لوضع جسده داخل أو خارج الشيء(يدخل خيمة صغيرة ويخرج منها)    </a:t>
                      </a:r>
                      <a:r>
                        <a:rPr lang="ar-AE" sz="1200" b="1" baseline="0" dirty="0">
                          <a:solidFill>
                            <a:srgbClr val="FF0000"/>
                          </a:solidFill>
                          <a:latin typeface="Sakkal Majalla"/>
                          <a:cs typeface="Sakkal Majalla"/>
                        </a:rPr>
                        <a:t>مرتفع:</a:t>
                      </a: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 يميز وجود الجسد داخل وخارج ويحرك جسده داخل وخارج الأشياء ويعمم خبرته في المواقف المختلفة(</a:t>
                      </a:r>
                      <a:r>
                        <a:rPr lang="ar-AE" sz="1200" b="1" baseline="0" dirty="0" err="1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يختبيء</a:t>
                      </a: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/>
                          <a:cs typeface="Sakkal Majalla"/>
                        </a:rPr>
                        <a:t> داخل صندوق مثلا)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9B4A-862E-4296-9049-49655D5CFC94}" type="datetime3">
              <a:rPr lang="en-US" smtClean="0"/>
              <a:t>6 September 2020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31" y="1310390"/>
            <a:ext cx="2076135" cy="1989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87" y="1273217"/>
            <a:ext cx="2026376" cy="202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76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 descr="Media placeholder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599765" y="948752"/>
            <a:ext cx="9177092" cy="4145762"/>
          </a:xfrm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/>
                <a:cs typeface="Sakkal Majalla"/>
              </a:rPr>
              <a:t>نشاط رياضي 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54107" y="1311210"/>
            <a:ext cx="3826141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hlinkClick r:id="rId2"/>
              </a:rPr>
              <a:t>https://pin.it/1x783OO</a:t>
            </a:r>
            <a:endParaRPr lang="ar-AE" sz="1400" dirty="0"/>
          </a:p>
          <a:p>
            <a:pPr algn="ctr"/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4254106" y="1835079"/>
            <a:ext cx="3826141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hlinkClick r:id="rId3"/>
              </a:rPr>
              <a:t>https://pin.it/5YXDb9M</a:t>
            </a:r>
            <a:endParaRPr lang="ar-AE" sz="1400" dirty="0"/>
          </a:p>
          <a:p>
            <a:pPr algn="ctr"/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261" y="1837310"/>
            <a:ext cx="1657350" cy="276225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254106" y="2358948"/>
            <a:ext cx="3972446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www.youtube.com/watch?v=bnenj4aX_qo</a:t>
            </a:r>
            <a:endParaRPr lang="ar-AE" sz="1400" dirty="0" smtClean="0"/>
          </a:p>
          <a:p>
            <a:pPr algn="ctr"/>
            <a:r>
              <a:rPr lang="ar-AE" sz="1400" b="1" dirty="0" smtClean="0"/>
              <a:t>مسابقة القفز بالكيس  </a:t>
            </a:r>
            <a:endParaRPr lang="en-US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93" y="3055693"/>
            <a:ext cx="3004944" cy="191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8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 descr="Media placeholder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307" y="5391735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/>
                <a:cs typeface="Sakkal Majalla"/>
              </a:rPr>
              <a:t>نشاط موسيقي</a:t>
            </a: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sz="1600" dirty="0">
                <a:latin typeface="Sakkal Majalla"/>
                <a:cs typeface="Sakkal Majalla"/>
              </a:rPr>
              <a:t>أغنية </a:t>
            </a:r>
            <a:r>
              <a:rPr lang="ar-AE" sz="1600" dirty="0" err="1">
                <a:latin typeface="Sakkal Majalla"/>
                <a:cs typeface="Sakkal Majalla"/>
              </a:rPr>
              <a:t>يللا</a:t>
            </a:r>
            <a:r>
              <a:rPr lang="ar-AE" sz="1600" dirty="0">
                <a:latin typeface="Sakkal Majalla"/>
                <a:cs typeface="Sakkal Majalla"/>
              </a:rPr>
              <a:t> نمرح بالألعاب 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58046" y="3762555"/>
            <a:ext cx="3892731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hlinkClick r:id="rId2"/>
              </a:rPr>
              <a:t>https://www.youtube.com/watch?v=xakubiaN928</a:t>
            </a:r>
            <a:endParaRPr lang="ar-AE" sz="14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406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sz="1600" dirty="0">
                <a:latin typeface="Sakkal Majalla"/>
                <a:cs typeface="Sakkal Majalla"/>
              </a:rPr>
              <a:t>الواجب المنزلي</a:t>
            </a:r>
            <a:r>
              <a:rPr lang="ar-AE" dirty="0">
                <a:cs typeface="Times New Roman"/>
              </a:rPr>
              <a:t> 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7" name="Rounded Rectangle 6"/>
          <p:cNvSpPr/>
          <p:nvPr/>
        </p:nvSpPr>
        <p:spPr>
          <a:xfrm>
            <a:off x="4476174" y="3762104"/>
            <a:ext cx="3826141" cy="45152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prstClr val="black"/>
                </a:solidFill>
                <a:hlinkClick r:id="rId2"/>
              </a:rPr>
              <a:t>https://pin.it/19NgyUu</a:t>
            </a:r>
            <a:endParaRPr lang="ar-AE" sz="1400" dirty="0">
              <a:solidFill>
                <a:prstClr val="black"/>
              </a:solidFill>
            </a:endParaRPr>
          </a:p>
          <a:p>
            <a:pPr lvl="0"/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2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277" y="919812"/>
            <a:ext cx="3881871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/>
                <a:cs typeface="Sakkal Majalla"/>
              </a:rPr>
              <a:t>ضع علامة صح على الطفل الذي في وضع خارج (النطاطة ، السيارة) 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46" y="2583238"/>
            <a:ext cx="4222631" cy="3142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2"/>
          <a:stretch/>
        </p:blipFill>
        <p:spPr>
          <a:xfrm>
            <a:off x="1634746" y="2583238"/>
            <a:ext cx="4065085" cy="314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7742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0860e916-1933-4f54-bf75-902e7a9d18bb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c1803469-1359-4921-b8b2-4aa11e6de6e4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650</Words>
  <Application>Microsoft Office PowerPoint</Application>
  <PresentationFormat>Widescreen</PresentationFormat>
  <Paragraphs>123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Sakkal Majalla</vt:lpstr>
      <vt:lpstr>Times New Roman</vt:lpstr>
      <vt:lpstr>Office Theme</vt:lpstr>
      <vt:lpstr>1_Office Theme</vt:lpstr>
      <vt:lpstr>التحرك في الإتجاهات التالية بالجسد كامل : داخل وخارج </vt:lpstr>
      <vt:lpstr>PowerPoint Presentation</vt:lpstr>
      <vt:lpstr>تحريك أعضاء جسده في الإتجاهات التالية : فوق وتحت </vt:lpstr>
      <vt:lpstr>PowerPoint Presentation</vt:lpstr>
      <vt:lpstr>PowerPoint Presentation</vt:lpstr>
      <vt:lpstr>نشاط رياضي </vt:lpstr>
      <vt:lpstr>نشاط موسيقي أغنية يللا نمرح بالألعاب </vt:lpstr>
      <vt:lpstr>الواجب المنزلي </vt:lpstr>
      <vt:lpstr>ضع علامة صح على الطفل الذي في وضع خارج (النطاطة ، السيارة) </vt:lpstr>
      <vt:lpstr>ضع علامة صح على الطفل الذي هو داخل(الخيمة ، السيارة) </vt:lpstr>
      <vt:lpstr>أشر بإصبعك إلى البنت التي داخل المنزل  البنت التي خارج المنزل  او يشير الطالب الى البنت </vt:lpstr>
      <vt:lpstr>  عبر شفهيا بجملة من كلمتين أو أكثر عن مكان الأطفال في كل صورة </vt:lpstr>
      <vt:lpstr>ضع علامه على مفهوم داخل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227</cp:revision>
  <dcterms:created xsi:type="dcterms:W3CDTF">2020-07-26T19:33:45Z</dcterms:created>
  <dcterms:modified xsi:type="dcterms:W3CDTF">2020-09-06T05:52:58Z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