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59" r:id="rId9"/>
    <p:sldId id="268" r:id="rId10"/>
    <p:sldId id="269" r:id="rId11"/>
    <p:sldId id="270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hyperlink" Target="https://www.youtube.com/watch?v=2LaIBgvzIR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youtube.com/watch?v=2LaIBgvzIRY" TargetMode="Externa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الإشارة الى أعضاء الجسم التالية على الأخرين : الراس – الشعر – الرجل – اليد – العين – الانف – الاذن – الفم – الاسنان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773262"/>
              </p:ext>
            </p:extLst>
          </p:nvPr>
        </p:nvGraphicFramePr>
        <p:xfrm>
          <a:off x="52963" y="441499"/>
          <a:ext cx="11906451" cy="6695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وفاء بخيت بولس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E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الأشارة  الى أعضاء  الجسم (نفسى </a:t>
                      </a:r>
                      <a:r>
                        <a:rPr lang="ar-EG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حركى</a:t>
                      </a:r>
                      <a:r>
                        <a:rPr lang="ar-E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1167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r>
                        <a:rPr lang="ar-E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10-11 سنة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جسم</a:t>
                      </a:r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الأنسان</a:t>
                      </a:r>
                    </a:p>
                    <a:p>
                      <a:pPr algn="r" rtl="1"/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المولود الجديد</a:t>
                      </a:r>
                    </a:p>
                    <a:p>
                      <a:pPr algn="r" rtl="1"/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ذات يوما قالت أمى سنذهب اليوم إلى </a:t>
                      </a: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خالتك 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لكى نطمأن عليها ونرى مولودها الجديد 0 فذهبنا إلى خالتى وعندما شاهد البيبى رأيته جميل جدا وصغير جدا فنظرت إلى عينيه الصغيره ومسكت يديه الصغيرة فضحك 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بفمه</a:t>
                      </a: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الصغير  فوضعت يدى على 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رأس</a:t>
                      </a: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الصغيره ولعبت </a:t>
                      </a:r>
                      <a:r>
                        <a:rPr lang="ar-EG" sz="1400" b="1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فى</a:t>
                      </a: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خده وأنفه </a:t>
                      </a: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الجميل  فأخذا يحرك رأسهى وأرجله ويده ثم مسك بأصابعه الصغيره يدى بقوة فنديت أمى وقلت لها أنه قويا جدا 0ثم أخذنا نلعب معه اليوم كله 0 فعند وقت العودة  إلى البيت حزنت جدا لفراقه فوعدتنى أمى سوف نأتى مرة أخرى لزيارته 0  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أثارة الأهتمام بأجزاء الجسم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أنظر يا خليفة الى رأسك ؟ ماهى الأعضاء التى فى رأسك ؟ وماهى وظيفتها ؟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كم عين لديك ؟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كم فم لديك ؟ ...................  وكذلك باقى الأعضاء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90076" y="4223554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E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الاشارة الى اجزاء جسم الاخرين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 descr="A picture containing indoor, baby, bed, laying&#10;&#10;Description automatically generated">
            <a:extLst>
              <a:ext uri="{FF2B5EF4-FFF2-40B4-BE49-F238E27FC236}">
                <a16:creationId xmlns:a16="http://schemas.microsoft.com/office/drawing/2014/main" id="{29B4CAE5-67C4-4975-8FAF-89697C3165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86"/>
          <a:stretch/>
        </p:blipFill>
        <p:spPr>
          <a:xfrm>
            <a:off x="348649" y="2840231"/>
            <a:ext cx="3226799" cy="1736324"/>
          </a:xfrm>
          <a:prstGeom prst="rect">
            <a:avLst/>
          </a:prstGeom>
        </p:spPr>
      </p:pic>
      <p:pic>
        <p:nvPicPr>
          <p:cNvPr id="10" name="Picture 9" descr="A picture containing indoor, person, baby, laying&#10;&#10;Description automatically generated">
            <a:extLst>
              <a:ext uri="{FF2B5EF4-FFF2-40B4-BE49-F238E27FC236}">
                <a16:creationId xmlns:a16="http://schemas.microsoft.com/office/drawing/2014/main" id="{632DE618-0B2E-4EE2-84A3-F29E35F7F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448" y="4713080"/>
            <a:ext cx="3246783" cy="1954696"/>
          </a:xfrm>
          <a:prstGeom prst="rect">
            <a:avLst/>
          </a:prstGeom>
        </p:spPr>
      </p:pic>
      <p:pic>
        <p:nvPicPr>
          <p:cNvPr id="14" name="Picture 13" descr="A picture containing person, indoor, person, window&#10;&#10;Description automatically generated">
            <a:extLst>
              <a:ext uri="{FF2B5EF4-FFF2-40B4-BE49-F238E27FC236}">
                <a16:creationId xmlns:a16="http://schemas.microsoft.com/office/drawing/2014/main" id="{C21FAB3B-5DFE-4AC4-AAA8-0C259DF63B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49" y="4716668"/>
            <a:ext cx="3141176" cy="1951107"/>
          </a:xfrm>
          <a:prstGeom prst="rect">
            <a:avLst/>
          </a:prstGeom>
        </p:spPr>
      </p:pic>
      <p:pic>
        <p:nvPicPr>
          <p:cNvPr id="17" name="Picture 16" descr="A picture containing table, cake, indoor, sitting&#10;&#10;Description automatically generated">
            <a:extLst>
              <a:ext uri="{FF2B5EF4-FFF2-40B4-BE49-F238E27FC236}">
                <a16:creationId xmlns:a16="http://schemas.microsoft.com/office/drawing/2014/main" id="{2FBF574C-8802-440C-AE22-E4EEBD50AA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364" y="2928730"/>
            <a:ext cx="3028950" cy="12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257597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الأشارة  الى أعضاء  الجسم</a:t>
                      </a:r>
                      <a:r>
                        <a:rPr lang="ar-E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التالية على  الأخرين : الرأس- الشعر- الرجل- اليد- العين- الأنف- الأذن- الفم- الاسنان- البطن .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1 -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اغانى خاصة باجزاء الجسم  مع الحركات 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حركات مختلفة (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بالموسيقة  مع الأشارة لأجزاء الجسم )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 – تنفيذ نشاط فنى (عمل قناع من الورق المقوى ويلصق عليه أجزاء الرأس فى المكان الصحيح )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4-عمل كتاب جسم الأنسان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5-ترتيب بازل جسم الانسان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6-يرسم  وجها سعيدآ واخر  تعسآ.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الدرامية</a:t>
                      </a:r>
                      <a:endParaRPr lang="ar-EG" sz="12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 طفل يقوم بتمثيل شخصية عضو من الجسم . اعطاء صورة للعضو لكل طفل  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26039" y="4167182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ا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جزاء الجسم </a:t>
            </a: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539" y="3908625"/>
            <a:ext cx="4527424" cy="25467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ounded Rectangle 1"/>
          <p:cNvSpPr/>
          <p:nvPr/>
        </p:nvSpPr>
        <p:spPr>
          <a:xfrm>
            <a:off x="6146012" y="5108375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82076" y="5283408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8CA508-0EFA-4173-AC28-28DB624034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538" y="1272209"/>
            <a:ext cx="2888975" cy="2447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A0812B-C9A5-4B9D-B082-A1A5D3D53A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37" y="1272209"/>
            <a:ext cx="2666261" cy="2447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630787"/>
              </p:ext>
            </p:extLst>
          </p:nvPr>
        </p:nvGraphicFramePr>
        <p:xfrm>
          <a:off x="307864" y="240911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:الاشارة الى اعضاء الجسم التالية على نفسه :الراس – الشعر – الرجل – اليد –العين – الانف – الاذن – الفم – الاسنان – البطن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ى :التعرف على اعضاء الجسم – التعرف على العلاقة بين اعضاء الجسم والحواس – الاهتمام بالنظافة وحماية الاسنان . 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خلق الدافعية للتعلم والتهيئة واثارة الاهتمام لدى الاطفال بسؤال يحب يلعب معى تطلب المعلمة من الاطفال الوقوف مقلدين ايهابحركات  الاغنية وتسمى العضوء .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شاط التخيل :  (البنتومين  )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تقف  المعلمه أمام الأطفال  وتمسل أنها تقرأ كتاب بدون وجود كتاب , وتسأل الأطغال ماذا أفعل ...........وكذلك لبس نظارة ..............وكذلك تمشط شعرها ..........وهكذا. </a:t>
                      </a:r>
                    </a:p>
                    <a:p>
                      <a:pPr algn="r" rtl="1"/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مثل رفع اليدين او القدمين وتحركيهما جانبا والى الاع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ى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بالمشي وتخطي الحواجز البسيطة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رمي الكرات داخل سلة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بعمل شكل من الصلصال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لعمل الراس والجسم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فى الغناء  والالعاب الموسيقىة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فى الاشارة الى اجزاء الجسم مع الاغنية .  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يتعرف الطفل على العادات الصحية الصحية  مثل غسل اليدين قبل وبعد الاكل – غسيل الاسنان قبل النوم  وبعد الاستقاظ 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تقليد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الاشارة الى اجزاء الجسم مع الاغنية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اضافة العاب الكترونية سهلة وبسطة خاصة باجزاء الجسم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ان  يستطيع الطفل الاشارة الى اجزاء حسم الاخرين  عند  السؤال . متوسط  يعترف على اربعة اجزاء   ضعيف يتعرف على جزئين من الجسم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انشودة اجزاء الجسم مع الحركات </a:t>
            </a:r>
            <a:r>
              <a:rPr kumimoji="0" lang="ar-A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34297" y="53300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09901" y="5352052"/>
            <a:ext cx="3425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https://www.youtube.com/watch?v=t5-8yQytLe8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64770" y="937493"/>
            <a:ext cx="4725644" cy="991597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الأشارة إلى أجزاء جسم الأنسان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الاشارة إلى أجزاء جسم الأنسان على الأخرين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3392623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الرأس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الشعر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العين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الأنف 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الأذن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الفم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الأسنان</a:t>
            </a:r>
          </a:p>
          <a:p>
            <a:pPr algn="r" rtl="1"/>
            <a:r>
              <a:rPr lang="ar-EG" sz="1200" dirty="0">
                <a:latin typeface="Arial" panose="020B0604020202020204" pitchFamily="34" charset="0"/>
                <a:cs typeface="Arial" panose="020B0604020202020204" pitchFamily="34" charset="0"/>
              </a:rPr>
              <a:t>البطن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720000">
            <a:off x="6475587" y="399569"/>
            <a:ext cx="4387871" cy="517800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612" y="5348589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dirty="0"/>
              <a:t>هل يمكن مساعدتى فى التطابق ؟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CED598-5532-41F5-BE92-995679D83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4316" y="1166075"/>
            <a:ext cx="3669381" cy="3897244"/>
          </a:xfrm>
          <a:prstGeom prst="rect">
            <a:avLst/>
          </a:prstGeom>
        </p:spPr>
      </p:pic>
      <p:pic>
        <p:nvPicPr>
          <p:cNvPr id="9" name="Picture 8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964E7BAB-8F54-44E9-848A-B0F5FFB710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56" y="1166075"/>
            <a:ext cx="4833987" cy="399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4307" y="5391735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وصل العضو بالمكانه  المناسب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54107" y="35012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29711" y="3523252"/>
            <a:ext cx="3425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https://www.youtube.com/watch?v=t5-8yQytLe8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901C3-91D0-4E3E-B837-ABD6EB2C21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5"/>
          <a:stretch/>
        </p:blipFill>
        <p:spPr>
          <a:xfrm>
            <a:off x="1743456" y="1113044"/>
            <a:ext cx="4677955" cy="4050791"/>
          </a:xfrm>
          <a:prstGeom prst="rect">
            <a:avLst/>
          </a:prstGeom>
        </p:spPr>
      </p:pic>
      <p:pic>
        <p:nvPicPr>
          <p:cNvPr id="7" name="Picture 6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8A7E32C-1BE4-411F-AA95-F0319EA20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460" y="1113043"/>
            <a:ext cx="3802083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0785" y="30089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وصل – الصق-  ارسم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8941" y="3022689"/>
            <a:ext cx="1871736" cy="2484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5491" y="3094411"/>
            <a:ext cx="1867521" cy="2484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2" t="11783" r="2132" b="1004"/>
          <a:stretch/>
        </p:blipFill>
        <p:spPr>
          <a:xfrm>
            <a:off x="8721969" y="1132997"/>
            <a:ext cx="3195711" cy="4446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16606" y="1266092"/>
            <a:ext cx="3133457" cy="4241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elements/1.1/"/>
    <ds:schemaRef ds:uri="http://schemas.openxmlformats.org/package/2006/metadata/core-properties"/>
    <ds:schemaRef ds:uri="http://purl.org/dc/terms/"/>
    <ds:schemaRef ds:uri="c1803469-1359-4921-b8b2-4aa11e6de6e4"/>
    <ds:schemaRef ds:uri="http://schemas.microsoft.com/office/2006/documentManagement/types"/>
    <ds:schemaRef ds:uri="http://schemas.microsoft.com/office/2006/metadata/properties"/>
    <ds:schemaRef ds:uri="0860e916-1933-4f54-bf75-902e7a9d18b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652</Words>
  <Application>Microsoft Office PowerPoint</Application>
  <PresentationFormat>Widescreen</PresentationFormat>
  <Paragraphs>125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الإشارة الى أعضاء الجسم التالية على الأخرين : الراس – الشعر – الرجل – اليد – العين – الانف – الاذن – الفم – الاسنان</vt:lpstr>
      <vt:lpstr>PowerPoint Presentation</vt:lpstr>
      <vt:lpstr>PowerPoint Presentation</vt:lpstr>
      <vt:lpstr>PowerPoint Presentation</vt:lpstr>
      <vt:lpstr>الأشارة إلى أجزاء جسم الأنسان </vt:lpstr>
      <vt:lpstr>هل يمكن مساعدتى فى التطابق ؟ </vt:lpstr>
      <vt:lpstr>وصل العضو بالمكانه  المناسب </vt:lpstr>
      <vt:lpstr> وصل – الصق-  ارسم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69</cp:revision>
  <dcterms:created xsi:type="dcterms:W3CDTF">2020-07-26T19:33:45Z</dcterms:created>
  <dcterms:modified xsi:type="dcterms:W3CDTF">2020-08-23T14:24:36Z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