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9" r:id="rId8"/>
    <p:sldId id="268" r:id="rId9"/>
    <p:sldId id="258" r:id="rId10"/>
    <p:sldId id="269" r:id="rId11"/>
    <p:sldId id="270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0.jpg"/><Relationship Id="rId4" Type="http://schemas.openxmlformats.org/officeDocument/2006/relationships/hyperlink" Target="https://www.youtube.com/watch?v=2LaIBgvzIR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youtube.com/watch?v=2LaIBgvzIRY" TargetMode="Externa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6.jp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AE" sz="2400" dirty="0"/>
              <a:t>الإشارة الى أعضاء الجسم التالية على نفسه : الراس – الشعر – الرجل – اليد – العين – الانف – الاذن – الفم – الاسنان – البطن</a:t>
            </a:r>
            <a:r>
              <a:rPr lang="ar-AE" sz="1100" dirty="0"/>
              <a:t> 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633476">
            <a:off x="9009772" y="5297205"/>
            <a:ext cx="2115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وفاء بخيت بولس </a:t>
            </a:r>
            <a:endParaRPr lang="en-US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82018"/>
              </p:ext>
            </p:extLst>
          </p:nvPr>
        </p:nvGraphicFramePr>
        <p:xfrm>
          <a:off x="154004" y="224444"/>
          <a:ext cx="11906451" cy="6634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وفاء بخيت بولس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الإشارة الى أعضاء الجسم التالية على نفسه : الراس – الشعر – الرجل – اليد – العين – الانف – الاذن – الفم – الاسنان – </a:t>
                      </a:r>
                      <a:r>
                        <a:rPr lang="ar-A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البطن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1168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b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10-11 سنة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جسم</a:t>
                      </a:r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الأنسان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:-  أين أنفى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أستيقظ خليفة مبكرا وكان متوترا وأخذ يصرخ أين أنفى ؟ أين أنفى ؟ وبدأ يبحث عنه  فى كل مكان داخل غرفة نومه  . فلم يجدها فبدأ يبكى , ثم دخلت أخته فاطمه . ماذا بك ياخليفة ؟ فأخذا بالأشاره على جسده ويقول- هذه بطنى. هذه رأسى . هذا شعرى .هذه عينى . هذا فمى .هذه أسنانى. هذه أذنى . فأين أنفى ؟ فضحكت فاطمة وقالت أنها فى مكانها , تعالى أنظر فى المرأه . فنظر الى المرأه وضحك فقالت فاطمة أنه حلم يا خليفة ,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أثارة الأهتمام بأجزاء الجسم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أنظر يا خليفة الى رأسك ؟ ماهى الأعضاء التى فى رأسك ؟ وماهى وظيفتها ؟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كم عين لديك ؟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كم فم لديك ؟ ...................  وكذلك باقى الأعضاء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3092" y="3233879"/>
            <a:ext cx="1995545" cy="9369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3710563" y="2461015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E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النظر فى المرأه لأكتشاف أنفى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5585" y="5349970"/>
            <a:ext cx="1451074" cy="11676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0563" y="5436250"/>
            <a:ext cx="1625059" cy="10814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3347" y="5436250"/>
            <a:ext cx="890527" cy="11676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2102"/>
              </p:ext>
            </p:extLst>
          </p:nvPr>
        </p:nvGraphicFramePr>
        <p:xfrm>
          <a:off x="193963" y="162271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:الاشارة الى اعضاء الجسم التالية على نفسه :الراس – الشعر – الرجل – اليد –العين – الانف – الاذن – الفم – الاسنان – البطن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ى :التعرف على اعضاء الجسم – التعرف على العلاقة بين اعضاء الجسم والحواس – الاهتمام بالنظافة وحماية الاسنان . 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خلق الدافعية للتعلم والتهيئة واثارة الاهتمام لدى الاطفال بسؤال يحب يلعب معى تطلب المعلمة من الاطفال الوقوف مقلدين ايهابحركات  الاغنية وتسمى العضوء .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شاط التخيل :  (البنتومين  )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تقف  المعلمه أمام الأطفال  وتمسل أنها تقرأ كتاب بدون وجود كتاب , وتسأل الأطغال ماذا أفعل ...........وكذلك لبس نظارة ..............وكذلك تمشط شعرها ..........وهكذا. </a:t>
                      </a:r>
                    </a:p>
                    <a:p>
                      <a:pPr algn="r" rtl="1"/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مثل رفع اليدين او القدمين وتحركيهما جانبا والى الاع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ى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بالمشي وتخطي الحواجز البسيطة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رمي الكرات داخل سلة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بعمل شكل من الصلصال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لعمل الراس والجسم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فى الغناء  والالعاب الموسيقىة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فى الاشارة الى اجزاء الجسم مع الاغنية 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يتعرف الطفل على العادات الصحية الصحية  مثل غسل اليدين قبل وبعد الاكل – غسيل الاسنان قبل النوم  وبعد الاستقاظ 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تقليد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الاشارة الى اجزاء الجسم مع الاغنية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اضافة العاب الكترونية سهلة وبسطة خاصة باجزاء الجسم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يستطيع الطفل الاشارة الى اجزاء حسمه عند  السؤال 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انشودة اجزاء الجسم مع الحركات </a:t>
            </a:r>
            <a:r>
              <a:rPr kumimoji="0" lang="ar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34297" y="53300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09901" y="5352052"/>
            <a:ext cx="3425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https://www.youtube.com/watch?v=t5-8yQytLe8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700433" y="790149"/>
            <a:ext cx="3933620" cy="734415"/>
          </a:xfrm>
        </p:spPr>
        <p:txBody>
          <a:bodyPr/>
          <a:lstStyle/>
          <a:p>
            <a:pPr algn="ctr" rtl="1"/>
            <a:r>
              <a:rPr lang="ar-EG" sz="1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جسم الأنسان</a:t>
            </a:r>
            <a:endParaRPr lang="en-US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الأشارة الى أعضاءالجسم </a:t>
            </a:r>
            <a:endParaRPr lang="en-US" sz="14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3392623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الرأس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الشعر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العين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الأنف 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الأذن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الفم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الأسنان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البطن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720000">
            <a:off x="6799520" y="607800"/>
            <a:ext cx="3622157" cy="469172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09624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الأشارة  الى أعضاء  الجسم</a:t>
                      </a:r>
                      <a:r>
                        <a:rPr lang="ar-E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التالية على نفسه  : الرأس- الشعر- الرجل- اليد- العين- الأنف- الأذن- الفم- الاسنان- البطن .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1 -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اغانى خاصة باجزاء الجسم  مع الحركات 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حركات مختلفة (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بالموسيقة  مع الأشارة لأجزاء الجسم )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 – تنفيذ نشاط فنى (عمل قناع من الورق المقوى ويلصق عليه أجزاء الرأس فى المكان الصحيح )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4-عمل كتاب جسمى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5-ترتيب بازل جسم الانسان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6-يرسم  وجها سعيدآ واخر  تعسآ.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الدرامية</a:t>
                      </a:r>
                      <a:endParaRPr lang="ar-EG" sz="12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 طفل يقوم بتمثيل شخصية عضو من الجسم . اعطاء صورة للعضو لكل طفل  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استراتيجات التعلم 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46012" y="3412156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ا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جزاء الجسم </a:t>
            </a: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685" y="4198512"/>
            <a:ext cx="2544053" cy="1692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ounded Rectangle 1"/>
          <p:cNvSpPr/>
          <p:nvPr/>
        </p:nvSpPr>
        <p:spPr>
          <a:xfrm>
            <a:off x="4902029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8093" y="4044624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9" name="Picture 8" descr="A picture containing bedroom, room&#10;&#10;Description automatically generated">
            <a:extLst>
              <a:ext uri="{FF2B5EF4-FFF2-40B4-BE49-F238E27FC236}">
                <a16:creationId xmlns:a16="http://schemas.microsoft.com/office/drawing/2014/main" id="{7D8CA508-0EFA-4173-AC28-28DB624034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36466" y="78806"/>
            <a:ext cx="2306607" cy="469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612" y="5348589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dirty="0"/>
              <a:t>هل يمكن مساعدتى فى العد ؟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close up of a whiteboard&#10;&#10;Description automatically generated">
            <a:extLst>
              <a:ext uri="{FF2B5EF4-FFF2-40B4-BE49-F238E27FC236}">
                <a16:creationId xmlns:a16="http://schemas.microsoft.com/office/drawing/2014/main" id="{18CED598-5532-41F5-BE92-995679D83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456" y="1067652"/>
            <a:ext cx="8705087" cy="414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4307" y="5391735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وصل العضو بالذى يشير اليه الطفل </a:t>
            </a:r>
            <a:b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كما فى المثال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54107" y="35012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9711" y="3523252"/>
            <a:ext cx="3425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https://www.youtube.com/watch?v=t5-8yQytLe8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 descr="A picture containing refrigerator, room&#10;&#10;Description automatically generated">
            <a:extLst>
              <a:ext uri="{FF2B5EF4-FFF2-40B4-BE49-F238E27FC236}">
                <a16:creationId xmlns:a16="http://schemas.microsoft.com/office/drawing/2014/main" id="{E4F901C3-91D0-4E3E-B837-ABD6EB2C2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33447" y="-1267830"/>
            <a:ext cx="4050792" cy="881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0785" y="30089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وصل – الصق-  ارسم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6071" y="3162605"/>
            <a:ext cx="1871736" cy="2484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5491" y="3094411"/>
            <a:ext cx="1867521" cy="2484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9" t="7334" r="14068" b="7844"/>
          <a:stretch/>
        </p:blipFill>
        <p:spPr>
          <a:xfrm>
            <a:off x="9267044" y="1238596"/>
            <a:ext cx="2226425" cy="4422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8327" y="2813387"/>
            <a:ext cx="1871736" cy="2833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9385070" y="1579418"/>
            <a:ext cx="15461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c1803469-1359-4921-b8b2-4aa11e6de6e4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663</Words>
  <Application>Microsoft Office PowerPoint</Application>
  <PresentationFormat>Widescreen</PresentationFormat>
  <Paragraphs>127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الإشارة الى أعضاء الجسم التالية على نفسه : الراس – الشعر – الرجل – اليد – العين – الانف – الاذن – الفم – الاسنان – البطن </vt:lpstr>
      <vt:lpstr>PowerPoint Presentation</vt:lpstr>
      <vt:lpstr>PowerPoint Presentation</vt:lpstr>
      <vt:lpstr>جسم الأنسان</vt:lpstr>
      <vt:lpstr>PowerPoint Presentation</vt:lpstr>
      <vt:lpstr>هل يمكن مساعدتى فى العد ؟ </vt:lpstr>
      <vt:lpstr>وصل العضو بالذى يشير اليه الطفل  كما فى المثال</vt:lpstr>
      <vt:lpstr> وصل – الصق-  ارسم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58</cp:revision>
  <dcterms:created xsi:type="dcterms:W3CDTF">2020-07-26T19:33:45Z</dcterms:created>
  <dcterms:modified xsi:type="dcterms:W3CDTF">2020-08-23T14:24:52Z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