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2"/>
  </p:notesMasterIdLst>
  <p:sldIdLst>
    <p:sldId id="257" r:id="rId5"/>
    <p:sldId id="264" r:id="rId6"/>
    <p:sldId id="287" r:id="rId7"/>
    <p:sldId id="285" r:id="rId8"/>
    <p:sldId id="269" r:id="rId9"/>
    <p:sldId id="284"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af Alassaf" userId="60d37c40f7d395bf" providerId="LiveId" clId="{8F73A262-5D21-2044-96AE-207D79992CDC}"/>
    <pc:docChg chg="custSel addSld delSld modSld sldOrd">
      <pc:chgData name="Rahaf Alassaf" userId="60d37c40f7d395bf" providerId="LiveId" clId="{8F73A262-5D21-2044-96AE-207D79992CDC}" dt="2020-07-29T12:48:18.142" v="2093" actId="1076"/>
      <pc:docMkLst>
        <pc:docMk/>
      </pc:docMkLst>
      <pc:sldChg chg="addSp modSp">
        <pc:chgData name="Rahaf Alassaf" userId="60d37c40f7d395bf" providerId="LiveId" clId="{8F73A262-5D21-2044-96AE-207D79992CDC}" dt="2020-07-29T12:02:30.230" v="1869" actId="1576"/>
        <pc:sldMkLst>
          <pc:docMk/>
          <pc:sldMk cId="873815495" sldId="257"/>
        </pc:sldMkLst>
        <pc:graphicFrameChg chg="mod modGraphic">
          <ac:chgData name="Rahaf Alassaf" userId="60d37c40f7d395bf" providerId="LiveId" clId="{8F73A262-5D21-2044-96AE-207D79992CDC}" dt="2020-07-29T12:02:30.230" v="1869" actId="1576"/>
          <ac:graphicFrameMkLst>
            <pc:docMk/>
            <pc:sldMk cId="873815495" sldId="257"/>
            <ac:graphicFrameMk id="3" creationId="{00000000-0000-0000-0000-000000000000}"/>
          </ac:graphicFrameMkLst>
        </pc:graphicFrameChg>
        <pc:picChg chg="add mod">
          <ac:chgData name="Rahaf Alassaf" userId="60d37c40f7d395bf" providerId="LiveId" clId="{8F73A262-5D21-2044-96AE-207D79992CDC}" dt="2020-07-29T11:33:51.780" v="1509" actId="14100"/>
          <ac:picMkLst>
            <pc:docMk/>
            <pc:sldMk cId="873815495" sldId="257"/>
            <ac:picMk id="2" creationId="{427F886F-168A-F64B-95A0-74903CD55320}"/>
          </ac:picMkLst>
        </pc:picChg>
        <pc:picChg chg="add mod">
          <ac:chgData name="Rahaf Alassaf" userId="60d37c40f7d395bf" providerId="LiveId" clId="{8F73A262-5D21-2044-96AE-207D79992CDC}" dt="2020-07-29T11:34:56.672" v="1513" actId="1076"/>
          <ac:picMkLst>
            <pc:docMk/>
            <pc:sldMk cId="873815495" sldId="257"/>
            <ac:picMk id="4" creationId="{ED49C998-0834-B540-87FD-8C71CC62371F}"/>
          </ac:picMkLst>
        </pc:picChg>
      </pc:sldChg>
      <pc:sldChg chg="modSp ord">
        <pc:chgData name="Rahaf Alassaf" userId="60d37c40f7d395bf" providerId="LiveId" clId="{8F73A262-5D21-2044-96AE-207D79992CDC}" dt="2020-07-29T12:46:06.529" v="2068" actId="1076"/>
        <pc:sldMkLst>
          <pc:docMk/>
          <pc:sldMk cId="2747801411" sldId="264"/>
        </pc:sldMkLst>
        <pc:graphicFrameChg chg="mod">
          <ac:chgData name="Rahaf Alassaf" userId="60d37c40f7d395bf" providerId="LiveId" clId="{8F73A262-5D21-2044-96AE-207D79992CDC}" dt="2020-07-29T12:46:06.529" v="2068" actId="1076"/>
          <ac:graphicFrameMkLst>
            <pc:docMk/>
            <pc:sldMk cId="2747801411" sldId="264"/>
            <ac:graphicFrameMk id="3" creationId="{00000000-0000-0000-0000-000000000000}"/>
          </ac:graphicFrameMkLst>
        </pc:graphicFrameChg>
      </pc:sldChg>
      <pc:sldChg chg="addSp delSp modSp">
        <pc:chgData name="Rahaf Alassaf" userId="60d37c40f7d395bf" providerId="LiveId" clId="{8F73A262-5D21-2044-96AE-207D79992CDC}" dt="2020-07-29T11:41:51.375" v="1705" actId="1076"/>
        <pc:sldMkLst>
          <pc:docMk/>
          <pc:sldMk cId="1637833104" sldId="269"/>
        </pc:sldMkLst>
        <pc:spChg chg="mod">
          <ac:chgData name="Rahaf Alassaf" userId="60d37c40f7d395bf" providerId="LiveId" clId="{8F73A262-5D21-2044-96AE-207D79992CDC}" dt="2020-07-29T11:40:20.023" v="1692" actId="108"/>
          <ac:spMkLst>
            <pc:docMk/>
            <pc:sldMk cId="1637833104" sldId="269"/>
            <ac:spMk id="9" creationId="{00000000-0000-0000-0000-000000000000}"/>
          </ac:spMkLst>
        </pc:spChg>
        <pc:picChg chg="add mod">
          <ac:chgData name="Rahaf Alassaf" userId="60d37c40f7d395bf" providerId="LiveId" clId="{8F73A262-5D21-2044-96AE-207D79992CDC}" dt="2020-07-29T11:41:39.548" v="1702" actId="14100"/>
          <ac:picMkLst>
            <pc:docMk/>
            <pc:sldMk cId="1637833104" sldId="269"/>
            <ac:picMk id="2" creationId="{73400ED8-FDC4-714D-B881-97FF4E787A63}"/>
          </ac:picMkLst>
        </pc:picChg>
        <pc:picChg chg="add mod">
          <ac:chgData name="Rahaf Alassaf" userId="60d37c40f7d395bf" providerId="LiveId" clId="{8F73A262-5D21-2044-96AE-207D79992CDC}" dt="2020-07-29T11:41:51.375" v="1705" actId="1076"/>
          <ac:picMkLst>
            <pc:docMk/>
            <pc:sldMk cId="1637833104" sldId="269"/>
            <ac:picMk id="3" creationId="{042E8647-97A8-4647-9A52-681D81F525AD}"/>
          </ac:picMkLst>
        </pc:picChg>
        <pc:picChg chg="del">
          <ac:chgData name="Rahaf Alassaf" userId="60d37c40f7d395bf" providerId="LiveId" clId="{8F73A262-5D21-2044-96AE-207D79992CDC}" dt="2020-07-29T11:40:28.351" v="1693" actId="21"/>
          <ac:picMkLst>
            <pc:docMk/>
            <pc:sldMk cId="1637833104" sldId="269"/>
            <ac:picMk id="10" creationId="{7D1D801A-61A0-8D4D-B159-3E34B39B5DE6}"/>
          </ac:picMkLst>
        </pc:picChg>
      </pc:sldChg>
      <pc:sldChg chg="addSp delSp modSp">
        <pc:chgData name="Rahaf Alassaf" userId="60d37c40f7d395bf" providerId="LiveId" clId="{8F73A262-5D21-2044-96AE-207D79992CDC}" dt="2020-07-29T11:45:07.842" v="1734" actId="1076"/>
        <pc:sldMkLst>
          <pc:docMk/>
          <pc:sldMk cId="3787029193" sldId="276"/>
        </pc:sldMkLst>
        <pc:spChg chg="mod">
          <ac:chgData name="Rahaf Alassaf" userId="60d37c40f7d395bf" providerId="LiveId" clId="{8F73A262-5D21-2044-96AE-207D79992CDC}" dt="2020-07-29T11:42:55.507" v="1707" actId="108"/>
          <ac:spMkLst>
            <pc:docMk/>
            <pc:sldMk cId="3787029193" sldId="276"/>
            <ac:spMk id="6" creationId="{70C119D7-5EB0-0748-869D-BA1D1379CF78}"/>
          </ac:spMkLst>
        </pc:spChg>
        <pc:picChg chg="add mod">
          <ac:chgData name="Rahaf Alassaf" userId="60d37c40f7d395bf" providerId="LiveId" clId="{8F73A262-5D21-2044-96AE-207D79992CDC}" dt="2020-07-29T11:45:07.842" v="1734" actId="1076"/>
          <ac:picMkLst>
            <pc:docMk/>
            <pc:sldMk cId="3787029193" sldId="276"/>
            <ac:picMk id="2" creationId="{5AF283D9-BBC4-224F-B7D0-A3BB6AB8D8C1}"/>
          </ac:picMkLst>
        </pc:picChg>
        <pc:picChg chg="add mod">
          <ac:chgData name="Rahaf Alassaf" userId="60d37c40f7d395bf" providerId="LiveId" clId="{8F73A262-5D21-2044-96AE-207D79992CDC}" dt="2020-07-29T11:44:46.847" v="1726" actId="1076"/>
          <ac:picMkLst>
            <pc:docMk/>
            <pc:sldMk cId="3787029193" sldId="276"/>
            <ac:picMk id="4" creationId="{B17F0DEE-3662-9942-86CA-C6C5E5557528}"/>
          </ac:picMkLst>
        </pc:picChg>
        <pc:picChg chg="del">
          <ac:chgData name="Rahaf Alassaf" userId="60d37c40f7d395bf" providerId="LiveId" clId="{8F73A262-5D21-2044-96AE-207D79992CDC}" dt="2020-07-29T11:43:03.465" v="1708" actId="21"/>
          <ac:picMkLst>
            <pc:docMk/>
            <pc:sldMk cId="3787029193" sldId="276"/>
            <ac:picMk id="5" creationId="{9F80A87F-F031-F145-91E3-D3FB006599D3}"/>
          </ac:picMkLst>
        </pc:picChg>
      </pc:sldChg>
      <pc:sldChg chg="addSp delSp modSp">
        <pc:chgData name="Rahaf Alassaf" userId="60d37c40f7d395bf" providerId="LiveId" clId="{8F73A262-5D21-2044-96AE-207D79992CDC}" dt="2020-07-29T11:47:56.994" v="1807" actId="1076"/>
        <pc:sldMkLst>
          <pc:docMk/>
          <pc:sldMk cId="1014174285" sldId="277"/>
        </pc:sldMkLst>
        <pc:spChg chg="mod">
          <ac:chgData name="Rahaf Alassaf" userId="60d37c40f7d395bf" providerId="LiveId" clId="{8F73A262-5D21-2044-96AE-207D79992CDC}" dt="2020-07-29T11:46:36.515" v="1789" actId="108"/>
          <ac:spMkLst>
            <pc:docMk/>
            <pc:sldMk cId="1014174285" sldId="277"/>
            <ac:spMk id="5" creationId="{00000000-0000-0000-0000-000000000000}"/>
          </ac:spMkLst>
        </pc:spChg>
        <pc:picChg chg="add mod">
          <ac:chgData name="Rahaf Alassaf" userId="60d37c40f7d395bf" providerId="LiveId" clId="{8F73A262-5D21-2044-96AE-207D79992CDC}" dt="2020-07-29T11:47:30.909" v="1798" actId="1076"/>
          <ac:picMkLst>
            <pc:docMk/>
            <pc:sldMk cId="1014174285" sldId="277"/>
            <ac:picMk id="2" creationId="{44694B31-1AF5-2B47-9719-158F77AA6B53}"/>
          </ac:picMkLst>
        </pc:picChg>
        <pc:picChg chg="add mod">
          <ac:chgData name="Rahaf Alassaf" userId="60d37c40f7d395bf" providerId="LiveId" clId="{8F73A262-5D21-2044-96AE-207D79992CDC}" dt="2020-07-29T11:47:56.994" v="1807" actId="1076"/>
          <ac:picMkLst>
            <pc:docMk/>
            <pc:sldMk cId="1014174285" sldId="277"/>
            <ac:picMk id="4" creationId="{91AECA0C-E90F-B649-BB2C-1F1CD5753582}"/>
          </ac:picMkLst>
        </pc:picChg>
        <pc:picChg chg="del">
          <ac:chgData name="Rahaf Alassaf" userId="60d37c40f7d395bf" providerId="LiveId" clId="{8F73A262-5D21-2044-96AE-207D79992CDC}" dt="2020-07-29T11:46:43.343" v="1790" actId="21"/>
          <ac:picMkLst>
            <pc:docMk/>
            <pc:sldMk cId="1014174285" sldId="277"/>
            <ac:picMk id="6" creationId="{A4FE8B5C-55BD-5E4F-8ABA-0EFDE88FB78A}"/>
          </ac:picMkLst>
        </pc:picChg>
      </pc:sldChg>
      <pc:sldChg chg="modSp del">
        <pc:chgData name="Rahaf Alassaf" userId="60d37c40f7d395bf" providerId="LiveId" clId="{8F73A262-5D21-2044-96AE-207D79992CDC}" dt="2020-07-29T12:08:09.002" v="1968" actId="2696"/>
        <pc:sldMkLst>
          <pc:docMk/>
          <pc:sldMk cId="3135607708" sldId="280"/>
        </pc:sldMkLst>
        <pc:spChg chg="mod">
          <ac:chgData name="Rahaf Alassaf" userId="60d37c40f7d395bf" providerId="LiveId" clId="{8F73A262-5D21-2044-96AE-207D79992CDC}" dt="2020-07-29T12:07:04.592" v="1965" actId="20577"/>
          <ac:spMkLst>
            <pc:docMk/>
            <pc:sldMk cId="3135607708" sldId="280"/>
            <ac:spMk id="2" creationId="{00000000-0000-0000-0000-000000000000}"/>
          </ac:spMkLst>
        </pc:spChg>
      </pc:sldChg>
      <pc:sldChg chg="addSp delSp modSp">
        <pc:chgData name="Rahaf Alassaf" userId="60d37c40f7d395bf" providerId="LiveId" clId="{8F73A262-5D21-2044-96AE-207D79992CDC}" dt="2020-07-29T11:51:27.306" v="1830" actId="1076"/>
        <pc:sldMkLst>
          <pc:docMk/>
          <pc:sldMk cId="1802102885" sldId="281"/>
        </pc:sldMkLst>
        <pc:spChg chg="mod">
          <ac:chgData name="Rahaf Alassaf" userId="60d37c40f7d395bf" providerId="LiveId" clId="{8F73A262-5D21-2044-96AE-207D79992CDC}" dt="2020-07-29T11:50:25.360" v="1816" actId="108"/>
          <ac:spMkLst>
            <pc:docMk/>
            <pc:sldMk cId="1802102885" sldId="281"/>
            <ac:spMk id="5" creationId="{00000000-0000-0000-0000-000000000000}"/>
          </ac:spMkLst>
        </pc:spChg>
        <pc:picChg chg="add del">
          <ac:chgData name="Rahaf Alassaf" userId="60d37c40f7d395bf" providerId="LiveId" clId="{8F73A262-5D21-2044-96AE-207D79992CDC}" dt="2020-07-29T11:48:23.076" v="1812" actId="21"/>
          <ac:picMkLst>
            <pc:docMk/>
            <pc:sldMk cId="1802102885" sldId="281"/>
            <ac:picMk id="2" creationId="{54EB724D-86C5-F044-BE1C-04E3D83D76B7}"/>
          </ac:picMkLst>
        </pc:picChg>
        <pc:picChg chg="add mod">
          <ac:chgData name="Rahaf Alassaf" userId="60d37c40f7d395bf" providerId="LiveId" clId="{8F73A262-5D21-2044-96AE-207D79992CDC}" dt="2020-07-29T11:51:27.306" v="1830" actId="1076"/>
          <ac:picMkLst>
            <pc:docMk/>
            <pc:sldMk cId="1802102885" sldId="281"/>
            <ac:picMk id="4" creationId="{A6AAECB2-844B-FA4F-872E-59082EEDE63B}"/>
          </ac:picMkLst>
        </pc:picChg>
        <pc:picChg chg="del mod">
          <ac:chgData name="Rahaf Alassaf" userId="60d37c40f7d395bf" providerId="LiveId" clId="{8F73A262-5D21-2044-96AE-207D79992CDC}" dt="2020-07-29T11:50:33.373" v="1818" actId="21"/>
          <ac:picMkLst>
            <pc:docMk/>
            <pc:sldMk cId="1802102885" sldId="281"/>
            <ac:picMk id="6" creationId="{945F877E-3508-B942-BE95-E18D11DEC613}"/>
          </ac:picMkLst>
        </pc:picChg>
      </pc:sldChg>
      <pc:sldChg chg="addSp delSp modSp">
        <pc:chgData name="Rahaf Alassaf" userId="60d37c40f7d395bf" providerId="LiveId" clId="{8F73A262-5D21-2044-96AE-207D79992CDC}" dt="2020-07-29T12:06:24.921" v="1963" actId="1076"/>
        <pc:sldMkLst>
          <pc:docMk/>
          <pc:sldMk cId="4022523501" sldId="282"/>
        </pc:sldMkLst>
        <pc:spChg chg="mod">
          <ac:chgData name="Rahaf Alassaf" userId="60d37c40f7d395bf" providerId="LiveId" clId="{8F73A262-5D21-2044-96AE-207D79992CDC}" dt="2020-07-29T12:06:13.836" v="1958" actId="1076"/>
          <ac:spMkLst>
            <pc:docMk/>
            <pc:sldMk cId="4022523501" sldId="282"/>
            <ac:spMk id="5" creationId="{00000000-0000-0000-0000-000000000000}"/>
          </ac:spMkLst>
        </pc:spChg>
        <pc:picChg chg="add mod">
          <ac:chgData name="Rahaf Alassaf" userId="60d37c40f7d395bf" providerId="LiveId" clId="{8F73A262-5D21-2044-96AE-207D79992CDC}" dt="2020-07-29T12:06:24.921" v="1963" actId="1076"/>
          <ac:picMkLst>
            <pc:docMk/>
            <pc:sldMk cId="4022523501" sldId="282"/>
            <ac:picMk id="2" creationId="{7CC94485-E79B-3B4C-A507-BFED86290EF3}"/>
          </ac:picMkLst>
        </pc:picChg>
        <pc:picChg chg="del">
          <ac:chgData name="Rahaf Alassaf" userId="60d37c40f7d395bf" providerId="LiveId" clId="{8F73A262-5D21-2044-96AE-207D79992CDC}" dt="2020-07-29T12:04:45.429" v="1950" actId="21"/>
          <ac:picMkLst>
            <pc:docMk/>
            <pc:sldMk cId="4022523501" sldId="282"/>
            <ac:picMk id="6" creationId="{142E12D2-F868-8949-BA8B-A1ACDB528F75}"/>
          </ac:picMkLst>
        </pc:picChg>
      </pc:sldChg>
      <pc:sldChg chg="addSp delSp modSp add">
        <pc:chgData name="Rahaf Alassaf" userId="60d37c40f7d395bf" providerId="LiveId" clId="{8F73A262-5D21-2044-96AE-207D79992CDC}" dt="2020-07-29T12:48:18.142" v="2093" actId="1076"/>
        <pc:sldMkLst>
          <pc:docMk/>
          <pc:sldMk cId="20814718" sldId="283"/>
        </pc:sldMkLst>
        <pc:spChg chg="mod">
          <ac:chgData name="Rahaf Alassaf" userId="60d37c40f7d395bf" providerId="LiveId" clId="{8F73A262-5D21-2044-96AE-207D79992CDC}" dt="2020-07-29T12:47:13.185" v="2074" actId="1076"/>
          <ac:spMkLst>
            <pc:docMk/>
            <pc:sldMk cId="20814718" sldId="283"/>
            <ac:spMk id="2" creationId="{00000000-0000-0000-0000-000000000000}"/>
          </ac:spMkLst>
        </pc:spChg>
        <pc:picChg chg="add mod">
          <ac:chgData name="Rahaf Alassaf" userId="60d37c40f7d395bf" providerId="LiveId" clId="{8F73A262-5D21-2044-96AE-207D79992CDC}" dt="2020-07-29T12:48:05.767" v="2090" actId="14100"/>
          <ac:picMkLst>
            <pc:docMk/>
            <pc:sldMk cId="20814718" sldId="283"/>
            <ac:picMk id="4" creationId="{32A78889-995B-A24D-9C5D-33F1B6960199}"/>
          </ac:picMkLst>
        </pc:picChg>
        <pc:picChg chg="add mod">
          <ac:chgData name="Rahaf Alassaf" userId="60d37c40f7d395bf" providerId="LiveId" clId="{8F73A262-5D21-2044-96AE-207D79992CDC}" dt="2020-07-29T12:48:00.991" v="2087" actId="1076"/>
          <ac:picMkLst>
            <pc:docMk/>
            <pc:sldMk cId="20814718" sldId="283"/>
            <ac:picMk id="5" creationId="{8ED0E036-8DF3-EA4E-AF11-3DE03B612844}"/>
          </ac:picMkLst>
        </pc:picChg>
        <pc:picChg chg="add del mod">
          <ac:chgData name="Rahaf Alassaf" userId="60d37c40f7d395bf" providerId="LiveId" clId="{8F73A262-5D21-2044-96AE-207D79992CDC}" dt="2020-07-29T12:16:57.506" v="1998" actId="21"/>
          <ac:picMkLst>
            <pc:docMk/>
            <pc:sldMk cId="20814718" sldId="283"/>
            <ac:picMk id="6" creationId="{6700A71B-F022-3A44-B960-5641AB02C284}"/>
          </ac:picMkLst>
        </pc:picChg>
        <pc:picChg chg="add mod">
          <ac:chgData name="Rahaf Alassaf" userId="60d37c40f7d395bf" providerId="LiveId" clId="{8F73A262-5D21-2044-96AE-207D79992CDC}" dt="2020-07-29T12:48:11.735" v="2091" actId="14100"/>
          <ac:picMkLst>
            <pc:docMk/>
            <pc:sldMk cId="20814718" sldId="283"/>
            <ac:picMk id="7" creationId="{B35228E5-ED6C-254D-B93B-3708C8F696F8}"/>
          </ac:picMkLst>
        </pc:picChg>
        <pc:picChg chg="del">
          <ac:chgData name="Rahaf Alassaf" userId="60d37c40f7d395bf" providerId="LiveId" clId="{8F73A262-5D21-2044-96AE-207D79992CDC}" dt="2020-07-29T12:08:43.759" v="1975" actId="21"/>
          <ac:picMkLst>
            <pc:docMk/>
            <pc:sldMk cId="20814718" sldId="283"/>
            <ac:picMk id="8" creationId="{A3A89D41-9872-BA44-9120-482506B97895}"/>
          </ac:picMkLst>
        </pc:picChg>
        <pc:picChg chg="add mod">
          <ac:chgData name="Rahaf Alassaf" userId="60d37c40f7d395bf" providerId="LiveId" clId="{8F73A262-5D21-2044-96AE-207D79992CDC}" dt="2020-07-29T12:48:18.142" v="2093" actId="1076"/>
          <ac:picMkLst>
            <pc:docMk/>
            <pc:sldMk cId="20814718" sldId="283"/>
            <ac:picMk id="9" creationId="{F664343E-EF21-0041-B87D-03B01297EC8D}"/>
          </ac:picMkLst>
        </pc:picChg>
        <pc:picChg chg="add del mod">
          <ac:chgData name="Rahaf Alassaf" userId="60d37c40f7d395bf" providerId="LiveId" clId="{8F73A262-5D21-2044-96AE-207D79992CDC}" dt="2020-07-29T12:44:45.785" v="2051" actId="21"/>
          <ac:picMkLst>
            <pc:docMk/>
            <pc:sldMk cId="20814718" sldId="283"/>
            <ac:picMk id="10" creationId="{5AC9F546-AC1D-8949-BE6D-D91AFD2B0468}"/>
          </ac:picMkLst>
        </pc:picChg>
        <pc:picChg chg="add mod">
          <ac:chgData name="Rahaf Alassaf" userId="60d37c40f7d395bf" providerId="LiveId" clId="{8F73A262-5D21-2044-96AE-207D79992CDC}" dt="2020-07-29T12:44:37.004" v="2048" actId="14100"/>
          <ac:picMkLst>
            <pc:docMk/>
            <pc:sldMk cId="20814718" sldId="283"/>
            <ac:picMk id="11" creationId="{FB3A1E93-39A5-814E-85B0-9738285168ED}"/>
          </ac:picMkLst>
        </pc:picChg>
        <pc:picChg chg="add mod">
          <ac:chgData name="Rahaf Alassaf" userId="60d37c40f7d395bf" providerId="LiveId" clId="{8F73A262-5D21-2044-96AE-207D79992CDC}" dt="2020-07-29T12:45:52.977" v="2064" actId="1076"/>
          <ac:picMkLst>
            <pc:docMk/>
            <pc:sldMk cId="20814718" sldId="283"/>
            <ac:picMk id="13" creationId="{D770DBB2-04D0-994B-88D2-7871673D62E4}"/>
          </ac:picMkLst>
        </pc:picChg>
        <pc:picChg chg="add del mod">
          <ac:chgData name="Rahaf Alassaf" userId="60d37c40f7d395bf" providerId="LiveId" clId="{8F73A262-5D21-2044-96AE-207D79992CDC}" dt="2020-07-29T12:46:14.503" v="2071" actId="21"/>
          <ac:picMkLst>
            <pc:docMk/>
            <pc:sldMk cId="20814718" sldId="283"/>
            <ac:picMk id="15" creationId="{98E80BA0-C75D-F545-8E8D-55E0B5964736}"/>
          </ac:picMkLst>
        </pc:picChg>
        <pc:picChg chg="add mod">
          <ac:chgData name="Rahaf Alassaf" userId="60d37c40f7d395bf" providerId="LiveId" clId="{8F73A262-5D21-2044-96AE-207D79992CDC}" dt="2020-07-29T12:47:24.691" v="2077" actId="1076"/>
          <ac:picMkLst>
            <pc:docMk/>
            <pc:sldMk cId="20814718" sldId="283"/>
            <ac:picMk id="16" creationId="{C7DE13C6-3F43-A549-B1E8-7D5CCC7B3CDF}"/>
          </ac:picMkLst>
        </pc:picChg>
        <pc:picChg chg="add mod">
          <ac:chgData name="Rahaf Alassaf" userId="60d37c40f7d395bf" providerId="LiveId" clId="{8F73A262-5D21-2044-96AE-207D79992CDC}" dt="2020-07-29T12:47:49.373" v="2085" actId="1076"/>
          <ac:picMkLst>
            <pc:docMk/>
            <pc:sldMk cId="20814718" sldId="283"/>
            <ac:picMk id="18" creationId="{CFAAC2F1-C8B8-B548-8599-36386C3F41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23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23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23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23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6H01VMpqpc"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7RTOfold8v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20706805"/>
              </p:ext>
            </p:extLst>
          </p:nvPr>
        </p:nvGraphicFramePr>
        <p:xfrm>
          <a:off x="154004" y="224444"/>
          <a:ext cx="11906451" cy="651217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34876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cs typeface="Sakkal Majalla" panose="02000000000000000000" pitchFamily="2" charset="-78"/>
                        </a:rPr>
                        <a:t>المراجعة:</a:t>
                      </a:r>
                      <a:r>
                        <a:rPr lang="ar-AE" sz="1200" b="1" baseline="0" dirty="0" smtClean="0">
                          <a:latin typeface="Sakkal Majalla" panose="02000000000000000000" pitchFamily="2" charset="-78"/>
                          <a:cs typeface="Sakkal Majalla" panose="02000000000000000000" pitchFamily="2" charset="-78"/>
                        </a:rPr>
                        <a:t> </a:t>
                      </a:r>
                      <a:r>
                        <a:rPr lang="ar-AE" sz="1200" b="1" kern="1200" dirty="0" smtClean="0">
                          <a:solidFill>
                            <a:schemeClr val="tx1"/>
                          </a:solidFill>
                          <a:latin typeface="Sakkal Majalla" panose="02000000000000000000" pitchFamily="2" charset="-78"/>
                          <a:ea typeface="+mn-ea"/>
                          <a:cs typeface="Sakkal Majalla" panose="02000000000000000000" pitchFamily="2" charset="-78"/>
                        </a:rPr>
                        <a:t>أ . جمعه شعيب </a:t>
                      </a:r>
                      <a:endParaRPr lang="en-US" sz="12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en-US" sz="1200" b="1" dirty="0">
                          <a:latin typeface="Sakkal Majalla" panose="02000000000000000000" pitchFamily="2" charset="-78"/>
                          <a:cs typeface="Sakkal Majalla" panose="02000000000000000000" pitchFamily="2" charset="-78"/>
                        </a:rPr>
                        <a:t>    </a:t>
                      </a:r>
                      <a:r>
                        <a:rPr lang="ar-AE" sz="1200" b="1" baseline="0" dirty="0">
                          <a:latin typeface="Sakkal Majalla" panose="02000000000000000000" pitchFamily="2" charset="-78"/>
                          <a:cs typeface="Sakkal Majalla" panose="02000000000000000000" pitchFamily="2" charset="-78"/>
                        </a:rPr>
                        <a:t> </a:t>
                      </a:r>
                      <a:r>
                        <a:rPr lang="ar-AE" sz="1200" dirty="0">
                          <a:latin typeface="Sakkal Majalla" pitchFamily="2" charset="-78"/>
                          <a:cs typeface="Sakkal Majalla" pitchFamily="2" charset="-78"/>
                        </a:rPr>
                        <a:t>امنة ظافر </a:t>
                      </a:r>
                      <a:r>
                        <a:rPr lang="ar-SA" sz="1200" dirty="0">
                          <a:latin typeface="Sakkal Majalla" pitchFamily="2" charset="-78"/>
                          <a:cs typeface="Sakkal Majalla" pitchFamily="2" charset="-78"/>
                        </a:rPr>
                        <a:t>الكتبي- رهف العساف </a:t>
                      </a:r>
                      <a:r>
                        <a:rPr lang="en-US" sz="1200" b="1"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itchFamily="2" charset="-78"/>
                          <a:cs typeface="Sakkal Majalla" pitchFamily="2" charset="-78"/>
                        </a:rPr>
                        <a:t>تصنيف الشعر بدون </a:t>
                      </a:r>
                      <a:r>
                        <a:rPr lang="ar-AE" sz="1200" b="1" dirty="0" smtClean="0">
                          <a:latin typeface="Sakkal Majalla" pitchFamily="2" charset="-78"/>
                          <a:cs typeface="Sakkal Majalla" pitchFamily="2" charset="-78"/>
                        </a:rPr>
                        <a:t>تذكير</a:t>
                      </a:r>
                      <a:endParaRPr lang="en-US" sz="1200" b="1" dirty="0" smtClean="0">
                        <a:latin typeface="Sakkal Majalla" pitchFamily="2" charset="-78"/>
                        <a:cs typeface="Sakkal Majalla"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smtClean="0">
                          <a:solidFill>
                            <a:srgbClr val="FF0000"/>
                          </a:solidFill>
                          <a:effectLst/>
                          <a:latin typeface="Sakkal Majalla" panose="02000000000000000000" pitchFamily="2" charset="-78"/>
                          <a:cs typeface="Sakkal Majalla" panose="02000000000000000000" pitchFamily="2" charset="-78"/>
                        </a:rPr>
                        <a:t>1193</a:t>
                      </a:r>
                      <a:r>
                        <a:rPr lang="ar-AE" sz="12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smtClean="0">
                          <a:solidFill>
                            <a:srgbClr val="FF0000"/>
                          </a:solidFill>
                          <a:effectLst/>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dirty="0">
                        <a:latin typeface="Sakkal Majalla" pitchFamily="2" charset="-78"/>
                        <a:cs typeface="Sakkal Majalla"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a:t>
                      </a:r>
                      <a:r>
                        <a:rPr lang="ar-AE" sz="1200" b="1" dirty="0" smtClean="0">
                          <a:latin typeface="Sakkal Majalla" panose="02000000000000000000" pitchFamily="2" charset="-78"/>
                          <a:cs typeface="Sakkal Majalla" panose="02000000000000000000" pitchFamily="2" charset="-78"/>
                        </a:rPr>
                        <a:t>العمرية:</a:t>
                      </a:r>
                      <a:r>
                        <a:rPr lang="ar-AE" sz="1200" b="1" baseline="0" dirty="0" smtClean="0">
                          <a:latin typeface="Sakkal Majalla" panose="02000000000000000000" pitchFamily="2" charset="-78"/>
                          <a:cs typeface="Sakkal Majalla" panose="02000000000000000000" pitchFamily="2" charset="-78"/>
                        </a:rPr>
                        <a:t> 8-9</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a:t>
                      </a:r>
                      <a:r>
                        <a:rPr lang="ar-AE" sz="1200" b="1">
                          <a:latin typeface="Sakkal Majalla" panose="02000000000000000000" pitchFamily="2" charset="-78"/>
                          <a:cs typeface="Sakkal Majalla" panose="02000000000000000000" pitchFamily="2" charset="-78"/>
                        </a:rPr>
                        <a:t>: متوسطة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marL="0" algn="r" defTabSz="914400" rtl="1" eaLnBrk="1" latinLnBrk="0" hangingPunct="1"/>
                      <a:r>
                        <a:rPr lang="ar-SA" sz="1400" b="1" kern="1200" dirty="0">
                          <a:solidFill>
                            <a:srgbClr val="FF0000"/>
                          </a:solidFill>
                          <a:latin typeface="Sakkal Majalla" panose="02000000000000000000" pitchFamily="2" charset="-78"/>
                          <a:ea typeface="+mn-ea"/>
                          <a:cs typeface="Sakkal Majalla" panose="02000000000000000000" pitchFamily="2" charset="-78"/>
                        </a:rPr>
                        <a:t>عنوان الدرس : </a:t>
                      </a:r>
                      <a:r>
                        <a:rPr lang="ar-AE" sz="1400" b="1" kern="1200" dirty="0" smtClean="0">
                          <a:solidFill>
                            <a:srgbClr val="FF0000"/>
                          </a:solidFill>
                          <a:latin typeface="Sakkal Majalla" panose="02000000000000000000" pitchFamily="2" charset="-78"/>
                          <a:ea typeface="+mn-ea"/>
                          <a:cs typeface="Sakkal Majalla" panose="02000000000000000000" pitchFamily="2" charset="-78"/>
                        </a:rPr>
                        <a:t> تصفيف الشعر </a:t>
                      </a:r>
                    </a:p>
                    <a:p>
                      <a:pPr marL="0" algn="r" defTabSz="914400" rtl="1" eaLnBrk="1" latinLnBrk="0" hangingPunct="1"/>
                      <a:endParaRPr lang="ar-AE" sz="1400" b="1" kern="1200" baseline="0" dirty="0" smtClean="0">
                        <a:solidFill>
                          <a:srgbClr val="FF000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فاطمة طفله في الصف الأول من مدينة العين يحبها الطلاب كثيرا، لأنها فتاة لطيفة وجميلة ومرتبة، وفي يوم من الأيام اضطرت أم فاطمة ان تذهب لزيارة امها في رأس الخيمة، ولم تستطع ان تأخذ فاطمة معها لان كان يجب على فاطمة الذهاب إلى المدرسة وفي صباح قبل ان تذهب فاطمة الي المدرسة وبعد تناول الإفطار  قال لها أباها: فاطمة لا تنسى ان تصففي شعرك قبل الذهاب إلى المدرسة، قالت له نعم ولكن فاطمة لم تهتم لذلك وقالت في نفسها لا يوجد مشكلة اذا لم اصفف شعري. وذهبت الي المدرسة وشعرها غير مصفف وبدأ الأطفال بالتنمر على فاطمة لأول مرة بدأوا  يقولو لها أن شعرها قبيح حزنة فاطمة كثيرا من هذا الأمر وذهبت واخبرت المعلمة بذلك فذهبت المعلمة وتكلمت مع الطلاب واخبرتهم ان التنمر سلوك غير صحيح والله لا يحب ذلك، ثم ذهبت إلى فاطمة وقالت لها : وقالت لها يا فاطمة انت فتاة جميلة ومحبوبه ومرتبه ولكن يجب عليك ان تصففي شعرك حتى لو لم تكن امك موجودة فيجب ان تتعلمي كيف تصففي شعرك، فتصفيف الشعر من النظافة الشخصية، والنظافة الشخصية مهمة جدا كي لا ينفر الناس منا. ففهمت فاطمة ذلك، وقالت للمعلمة : شكرا لك معلمتي وسأطلب من امي عندما تعود ان تعلمني كيف أصفف شعري بنفسي. وأعتذر جميع الطلاب من فاطمة وعادو أصدقاء من جديد</a:t>
                      </a: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a:r>
                      <a:b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br>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r>
                        <a:rPr lang="ar-AE" sz="1200" b="1" baseline="0" dirty="0" smtClean="0">
                          <a:latin typeface="Sakkal Majalla" panose="02000000000000000000" pitchFamily="2" charset="-78"/>
                          <a:cs typeface="Sakkal Majalla" panose="02000000000000000000" pitchFamily="2" charset="-78"/>
                        </a:rPr>
                        <a:t>مشاهدة فيديو عن تصفيف الشعر </a:t>
                      </a:r>
                    </a:p>
                    <a:p>
                      <a:pPr marL="0" algn="r" defTabSz="914400" rtl="1" eaLnBrk="1" latinLnBrk="0" hangingPunct="1"/>
                      <a:r>
                        <a:rPr lang="en-US" sz="1200" dirty="0" smtClean="0">
                          <a:hlinkClick r:id="rId3"/>
                        </a:rPr>
                        <a:t>https://www.youtube.com/watch?v=S6H01VMpqpc</a:t>
                      </a:r>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smtClean="0">
                        <a:latin typeface="Sakkal Majalla" panose="02000000000000000000" pitchFamily="2" charset="-78"/>
                        <a:cs typeface="Sakkal Majalla" panose="02000000000000000000" pitchFamily="2" charset="-78"/>
                      </a:endParaRPr>
                    </a:p>
                    <a:p>
                      <a:pPr marL="0" algn="r" defTabSz="914400" rtl="1" eaLnBrk="1" latinLnBrk="0" hangingPunct="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marL="0" algn="r" defTabSz="914400" rtl="1" eaLnBrk="1" latinLnBrk="0" hangingPunct="1"/>
                      <a:r>
                        <a:rPr lang="ar-AE" sz="1400" b="1" u="sng" kern="1200" baseline="0" dirty="0">
                          <a:solidFill>
                            <a:srgbClr val="FF0000"/>
                          </a:solidFill>
                          <a:latin typeface="Sakkal Majalla" panose="02000000000000000000" pitchFamily="2" charset="-78"/>
                          <a:ea typeface="+mn-ea"/>
                          <a:cs typeface="Sakkal Majalla" panose="02000000000000000000" pitchFamily="2" charset="-78"/>
                        </a:rPr>
                        <a:t>الأنشطة الصفية: </a:t>
                      </a:r>
                      <a:endParaRPr lang="en-US" sz="1400" b="1" u="sng" kern="1200" baseline="0" dirty="0">
                        <a:solidFill>
                          <a:srgbClr val="FF0000"/>
                        </a:solidFill>
                        <a:latin typeface="Sakkal Majalla" panose="02000000000000000000" pitchFamily="2" charset="-78"/>
                        <a:ea typeface="+mn-ea"/>
                        <a:cs typeface="Sakkal Majalla" panose="02000000000000000000" pitchFamily="2" charset="-78"/>
                      </a:endParaRP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1-ضع دائرة (○)  على صور الاماكن قبل الذهاب اليها لتصفيف الشعر</a:t>
                      </a: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2-ضع اشارة صح(√)  على تصفيف الشعر بطريقة صحيحة واشارة خطا (Ꭓ)على عدم تصفيف الشعر</a:t>
                      </a: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3-اطلب من الطالب ان يمشط  شعرة بالمشط  بخطوات صحيحة </a:t>
                      </a:r>
                      <a:endParaRPr lang="en-US"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4- ضح اشارة صح(√) امام الصورة لسلوك  تصفيف الشعر بطريقة صحيحة واشارة خطا امام الصورة لسلوك  تصفيف الشعر بطريقة خاطئة(Ꭓ) </a:t>
                      </a:r>
                    </a:p>
                    <a:p>
                      <a:pPr algn="r" rtl="1"/>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5- تصنيف ادوات لتصفيف الشعر </a:t>
                      </a:r>
                    </a:p>
                    <a:p>
                      <a:pPr algn="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1</a:t>
            </a:fld>
            <a:endParaRPr lang="en-GB"/>
          </a:p>
        </p:txBody>
      </p:sp>
    </p:spTree>
    <p:extLst>
      <p:ext uri="{BB962C8B-B14F-4D97-AF65-F5344CB8AC3E}">
        <p14:creationId xmlns:p14="http://schemas.microsoft.com/office/powerpoint/2010/main" val="87381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410627"/>
              </p:ext>
            </p:extLst>
          </p:nvPr>
        </p:nvGraphicFramePr>
        <p:xfrm>
          <a:off x="0" y="560051"/>
          <a:ext cx="11804073" cy="5347126"/>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2652295">
                <a:tc>
                  <a:txBody>
                    <a:bodyPr/>
                    <a:lstStyle/>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marL="0" algn="r" defTabSz="914400" rtl="1" eaLnBrk="1" latinLnBrk="0" hangingPunct="1"/>
                      <a:r>
                        <a:rPr lang="ar-AE" sz="1200" b="1" u="none" kern="1200" baseline="0" dirty="0">
                          <a:solidFill>
                            <a:srgbClr val="FF0000"/>
                          </a:solidFill>
                          <a:latin typeface="Sakkal Majalla" panose="02000000000000000000" pitchFamily="2" charset="-78"/>
                          <a:ea typeface="+mn-ea"/>
                          <a:cs typeface="Sakkal Majalla" panose="02000000000000000000" pitchFamily="2" charset="-78"/>
                        </a:rPr>
                        <a:t>الحصة الدراسية:</a:t>
                      </a:r>
                    </a:p>
                    <a:p>
                      <a:pPr algn="r" rtl="1"/>
                      <a:r>
                        <a:rPr lang="ar-AE" sz="1200" b="1" u="none" baseline="0" dirty="0">
                          <a:latin typeface="Sakkal Majalla" pitchFamily="2" charset="-78"/>
                          <a:cs typeface="Sakkal Majalla" pitchFamily="2" charset="-78"/>
                        </a:rPr>
                        <a:t>الهدف الرئيسي:  </a:t>
                      </a:r>
                      <a:r>
                        <a:rPr lang="ar-AE" sz="1200" b="1" u="none" baseline="0" dirty="0" smtClean="0">
                          <a:latin typeface="Sakkal Majalla" pitchFamily="2" charset="-78"/>
                          <a:cs typeface="Sakkal Majalla" pitchFamily="2" charset="-78"/>
                        </a:rPr>
                        <a:t>-ان يستطيع الطالب تمشيط شعرة بدون مساعدة </a:t>
                      </a:r>
                      <a:endParaRPr lang="ar-AE" sz="1200" b="1" u="none" baseline="0" dirty="0">
                        <a:latin typeface="Sakkal Majalla" pitchFamily="2" charset="-78"/>
                        <a:cs typeface="Sakkal Majalla"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latin typeface="Sakkal Majalla" pitchFamily="2" charset="-78"/>
                          <a:cs typeface="Sakkal Majalla" pitchFamily="2" charset="-78"/>
                        </a:rPr>
                        <a:t>                               </a:t>
                      </a:r>
                      <a:r>
                        <a:rPr lang="ar-AE" sz="1200" b="1" u="none" baseline="0" dirty="0" smtClean="0">
                          <a:latin typeface="Sakkal Majalla" pitchFamily="2" charset="-78"/>
                          <a:cs typeface="Sakkal Majalla" pitchFamily="2" charset="-78"/>
                        </a:rPr>
                        <a:t>-ان يمشط شعرة قبل الذهاب الى اماكن عامة </a:t>
                      </a:r>
                      <a:endParaRPr lang="ar-AE" sz="1200" b="1" u="none" baseline="0" dirty="0">
                        <a:latin typeface="Sakkal Majalla" pitchFamily="2" charset="-78"/>
                        <a:cs typeface="Sakkal Majalla"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latin typeface="Sakkal Majalla" pitchFamily="2" charset="-78"/>
                          <a:cs typeface="Sakkal Majalla" pitchFamily="2" charset="-78"/>
                        </a:rPr>
                        <a:t>                                </a:t>
                      </a:r>
                      <a:endParaRPr lang="ar-AE" sz="1200" b="0" u="none" baseline="0"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r>
                        <a:rPr lang="ar-AE" sz="1200" b="0" u="none" baseline="0" dirty="0">
                          <a:solidFill>
                            <a:schemeClr val="tx1"/>
                          </a:solidFill>
                          <a:latin typeface="Sakkal Majalla" panose="02000000000000000000" pitchFamily="2" charset="-78"/>
                          <a:cs typeface="Sakkal Majalla" panose="02000000000000000000" pitchFamily="2" charset="-78"/>
                        </a:rPr>
                        <a:t>1-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قراءة الدرس بطريقة معبرة للطلبة عدة مرات مع الإشارة إلى الصور في كتاب دليل  الطالب</a:t>
                      </a:r>
                    </a:p>
                    <a:p>
                      <a:pPr marL="0" indent="0" algn="r" rtl="1">
                        <a:buFont typeface="+mj-lt"/>
                        <a:buNone/>
                      </a:pPr>
                      <a:r>
                        <a:rPr lang="ar-AE" sz="1200" b="1" u="none" baseline="0" dirty="0" smtClean="0">
                          <a:solidFill>
                            <a:schemeClr val="tx1"/>
                          </a:solidFill>
                          <a:latin typeface="Sakkal Majalla" panose="02000000000000000000" pitchFamily="2" charset="-78"/>
                          <a:cs typeface="Sakkal Majalla" panose="02000000000000000000" pitchFamily="2" charset="-78"/>
                        </a:rPr>
                        <a:t>2-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تنفيذ التمارين والأنشطة الصفية في كتاب دليل الطالب. </a:t>
                      </a:r>
                      <a:endPar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3- نشاط اضافي: مسابقة اجمل تصفيف الشعر يطلب معلم من الطالب ان يمشط شعرة بطريقة جميلة  ويقارن بينه وبين زملائه بأجمل تسريحات </a:t>
                      </a: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none" kern="1200" baseline="0" smtClean="0">
                          <a:solidFill>
                            <a:schemeClr val="tx1"/>
                          </a:solidFill>
                          <a:latin typeface="Sakkal Majalla" panose="02000000000000000000" pitchFamily="2" charset="-78"/>
                          <a:ea typeface="+mn-ea"/>
                          <a:cs typeface="Sakkal Majalla" panose="02000000000000000000" pitchFamily="2" charset="-78"/>
                        </a:rPr>
                        <a:t>4- تشغيل الفيديو الخاص بالدرس في كتاب دليل الطالب</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sng" baseline="0" dirty="0">
                          <a:solidFill>
                            <a:srgbClr val="FF0000"/>
                          </a:solidFill>
                          <a:latin typeface="Sakkal Majalla" pitchFamily="2" charset="-78"/>
                          <a:cs typeface="Sakkal Majalla" pitchFamily="2" charset="-78"/>
                        </a:rPr>
                        <a:t>النشاط الرياضي</a:t>
                      </a:r>
                      <a:r>
                        <a:rPr lang="ar-AE" sz="1200" b="1" u="none" baseline="0" dirty="0">
                          <a:solidFill>
                            <a:srgbClr val="FF0000"/>
                          </a:solidFill>
                          <a:latin typeface="Sakkal Majalla" pitchFamily="2" charset="-78"/>
                          <a:cs typeface="Sakkal Majalla" pitchFamily="2" charset="-78"/>
                        </a:rPr>
                        <a:t>: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مسابقة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بمن يمشط شعرة اسرع </a:t>
                      </a:r>
                      <a:endParaRPr lang="ar-SA"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b="1" u="sng" baseline="0" dirty="0">
                          <a:solidFill>
                            <a:srgbClr val="FF0000"/>
                          </a:solidFill>
                          <a:latin typeface="Sakkal Majalla" pitchFamily="2" charset="-78"/>
                          <a:cs typeface="Sakkal Majalla" pitchFamily="2" charset="-78"/>
                        </a:rPr>
                        <a:t>النشاط الفني</a:t>
                      </a:r>
                      <a:r>
                        <a:rPr lang="ar-AE" sz="1200" b="1" u="none" baseline="0" dirty="0">
                          <a:solidFill>
                            <a:srgbClr val="FF0000"/>
                          </a:solidFill>
                          <a:latin typeface="Sakkal Majalla" pitchFamily="2" charset="-78"/>
                          <a:cs typeface="Sakkal Majalla" pitchFamily="2" charset="-78"/>
                        </a:rPr>
                        <a:t>: </a:t>
                      </a:r>
                      <a:r>
                        <a:rPr lang="ar-AE" sz="1200" b="1" u="none" baseline="0" dirty="0" smtClean="0">
                          <a:solidFill>
                            <a:schemeClr val="tx1"/>
                          </a:solidFill>
                          <a:latin typeface="Sakkal Majalla" pitchFamily="2" charset="-78"/>
                          <a:cs typeface="Sakkal Majalla" pitchFamily="2" charset="-78"/>
                        </a:rPr>
                        <a:t>تلوين صورة تصفيف الشعر </a:t>
                      </a:r>
                    </a:p>
                    <a:p>
                      <a:pPr algn="r" rtl="1"/>
                      <a:endParaRPr lang="ar-AE" sz="1200" b="1" dirty="0">
                        <a:latin typeface="Sakkal Majalla" pitchFamily="2" charset="-78"/>
                        <a:cs typeface="Sakkal Majalla"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b="1" u="sng" kern="1200" baseline="0" dirty="0">
                          <a:solidFill>
                            <a:srgbClr val="FF0000"/>
                          </a:solidFill>
                          <a:latin typeface="Sakkal Majalla" pitchFamily="2" charset="-78"/>
                          <a:ea typeface="+mn-ea"/>
                          <a:cs typeface="Sakkal Majalla" pitchFamily="2" charset="-78"/>
                        </a:rPr>
                        <a:t>نشاط موسيقي</a:t>
                      </a:r>
                      <a:r>
                        <a:rPr lang="ar-AE" sz="1200" b="1" u="sng" kern="1200" baseline="0" dirty="0">
                          <a:solidFill>
                            <a:srgbClr val="FF0000"/>
                          </a:solidFill>
                          <a:latin typeface="Sakkal Majalla" pitchFamily="2" charset="-78"/>
                          <a:ea typeface="+mn-ea"/>
                          <a:cs typeface="Sakkal Majalla" pitchFamily="2" charset="-78"/>
                        </a:rPr>
                        <a:t>:</a:t>
                      </a:r>
                      <a:r>
                        <a:rPr lang="ar-SA" sz="1200" b="1" u="sng" kern="1200" baseline="0" dirty="0">
                          <a:solidFill>
                            <a:srgbClr val="FF0000"/>
                          </a:solidFill>
                          <a:latin typeface="Sakkal Majalla" pitchFamily="2" charset="-78"/>
                          <a:ea typeface="+mn-ea"/>
                          <a:cs typeface="Sakkal Majalla" pitchFamily="2" charset="-78"/>
                        </a:rPr>
                        <a:t> </a:t>
                      </a:r>
                      <a:r>
                        <a:rPr lang="ar-AE" sz="1200" b="1" u="none" baseline="0" dirty="0" smtClean="0">
                          <a:latin typeface="Sakkal Majalla" pitchFamily="2" charset="-78"/>
                          <a:cs typeface="Sakkal Majalla" pitchFamily="2" charset="-78"/>
                        </a:rPr>
                        <a:t>سماع انشودة عن تصفيف الشعر    </a:t>
                      </a:r>
                      <a:r>
                        <a:rPr lang="en-US" sz="1200" dirty="0" smtClean="0">
                          <a:hlinkClick r:id="rId3"/>
                        </a:rPr>
                        <a:t>https://www.youtube.com/watch?v=7RTOfold8vE</a:t>
                      </a:r>
                      <a:endParaRPr lang="ar-SA" sz="1200" b="1" u="sng" baseline="0" dirty="0">
                        <a:latin typeface="Sakkal Majalla" pitchFamily="2" charset="-78"/>
                        <a:cs typeface="Sakkal Majalla"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طلب من </a:t>
                      </a:r>
                      <a:r>
                        <a:rPr lang="ar-AE" sz="1200" b="1" baseline="0" dirty="0" err="1">
                          <a:latin typeface="Sakkal Majalla" panose="02000000000000000000" pitchFamily="2" charset="-78"/>
                          <a:cs typeface="Sakkal Majalla" panose="02000000000000000000" pitchFamily="2" charset="-78"/>
                        </a:rPr>
                        <a:t>الاسره</a:t>
                      </a:r>
                      <a:r>
                        <a:rPr lang="ar-AE" sz="1200" b="1" baseline="0" dirty="0">
                          <a:latin typeface="Sakkal Majalla" panose="02000000000000000000" pitchFamily="2" charset="-78"/>
                          <a:cs typeface="Sakkal Majalla" panose="02000000000000000000" pitchFamily="2" charset="-78"/>
                        </a:rPr>
                        <a:t> على </a:t>
                      </a:r>
                      <a:r>
                        <a:rPr lang="ar-AE" sz="1200" b="1" baseline="0" dirty="0" smtClean="0">
                          <a:latin typeface="Sakkal Majalla" panose="02000000000000000000" pitchFamily="2" charset="-78"/>
                          <a:cs typeface="Sakkal Majalla" panose="02000000000000000000" pitchFamily="2" charset="-78"/>
                        </a:rPr>
                        <a:t>الطالب تمشيط شعرة قبل الذهاب خارج المنزل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4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لعبة   في </a:t>
                      </a:r>
                      <a:r>
                        <a:rPr lang="ar-AE" sz="1200" b="1" baseline="0" dirty="0" err="1" smtClean="0">
                          <a:latin typeface="Sakkal Majalla" panose="02000000000000000000" pitchFamily="2" charset="-78"/>
                          <a:cs typeface="Sakkal Majalla" panose="02000000000000000000" pitchFamily="2" charset="-78"/>
                        </a:rPr>
                        <a:t>الايباد</a:t>
                      </a:r>
                      <a:r>
                        <a:rPr lang="ar-AE" sz="1200" b="1" baseline="0" dirty="0" smtClean="0">
                          <a:latin typeface="Sakkal Majalla" panose="02000000000000000000" pitchFamily="2" charset="-78"/>
                          <a:cs typeface="Sakkal Majalla" panose="02000000000000000000" pitchFamily="2" charset="-78"/>
                        </a:rPr>
                        <a:t>   (</a:t>
                      </a:r>
                      <a:r>
                        <a:rPr lang="en-US" sz="1200" b="1" baseline="0" dirty="0" err="1" smtClean="0">
                          <a:latin typeface="Sakkal Majalla" panose="02000000000000000000" pitchFamily="2" charset="-78"/>
                          <a:cs typeface="Sakkal Majalla" panose="02000000000000000000" pitchFamily="2" charset="-78"/>
                        </a:rPr>
                        <a:t>pepi</a:t>
                      </a:r>
                      <a:r>
                        <a:rPr lang="en-US" sz="1200" b="1" baseline="0" dirty="0" smtClean="0">
                          <a:latin typeface="Sakkal Majalla" panose="02000000000000000000" pitchFamily="2" charset="-78"/>
                          <a:cs typeface="Sakkal Majalla" panose="02000000000000000000" pitchFamily="2" charset="-78"/>
                        </a:rPr>
                        <a:t> bath</a:t>
                      </a:r>
                      <a:r>
                        <a:rPr lang="ar-AE" sz="1200" b="1" baseline="0" dirty="0" smtClean="0">
                          <a:latin typeface="Sakkal Majalla" panose="02000000000000000000" pitchFamily="2" charset="-78"/>
                          <a:cs typeface="Sakkal Majalla" panose="02000000000000000000" pitchFamily="2" charset="-78"/>
                        </a:rPr>
                        <a:t>)</a:t>
                      </a:r>
                      <a:r>
                        <a:rPr lang="en-US" sz="1200" b="1" baseline="0" dirty="0" smtClean="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 اطلب من الطالب تمشيط شعر البنت او الولد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مشاهدة فيديو عن تمشيط الشعر في كتاب دليل الطالب </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AE"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متوسط </a:t>
                      </a:r>
                      <a:r>
                        <a:rPr lang="ar-AE" sz="1200" b="1" baseline="0" dirty="0" smtClean="0">
                          <a:latin typeface="Sakkal Majalla" panose="02000000000000000000" pitchFamily="2" charset="-78"/>
                          <a:cs typeface="Sakkal Majalla" panose="02000000000000000000" pitchFamily="2" charset="-78"/>
                        </a:rPr>
                        <a:t>:ن يمشط الطالب  شعرة بمساعدة جسدية                                                   الجيد</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ان يمشط الطالب  شعرة بدون تذكير                                                                                     مرتفع</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ان يمشط شعرة بطريقة صحيحة ويصنف ادوات تصنيف الشعر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23 August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274780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253000" y="1034591"/>
            <a:ext cx="4868883" cy="3064826"/>
          </a:xfrm>
          <a:prstGeom prst="ellipse">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676894" y="3793174"/>
            <a:ext cx="4868883" cy="3064826"/>
          </a:xfrm>
          <a:prstGeom prst="ellipse">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375067" y="0"/>
            <a:ext cx="6935188" cy="832104"/>
          </a:xfrm>
        </p:spPr>
        <p:txBody>
          <a:bodyPr/>
          <a:lstStyle/>
          <a:p>
            <a:pPr algn="r" rtl="1"/>
            <a:r>
              <a:rPr lang="ar-AE" dirty="0" smtClean="0"/>
              <a:t>1-ضع دائرة (</a:t>
            </a:r>
            <a:r>
              <a:rPr lang="ar-AE" dirty="0" smtClean="0">
                <a:latin typeface="Arial"/>
                <a:cs typeface="Arial"/>
              </a:rPr>
              <a:t>○</a:t>
            </a:r>
            <a:r>
              <a:rPr lang="ar-AE" dirty="0" smtClean="0"/>
              <a:t>)  على صور الاماكن قبل الذهاب اليها لتصفيف الشعر</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pic>
        <p:nvPicPr>
          <p:cNvPr id="4098" name="Picture 2" descr="العودة إلى المدرسة شعار الأطفال الرموز الملونة الكرتون-شعار مكافح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271" y="1451154"/>
            <a:ext cx="2846237" cy="21911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الأطفال, لعب, في الحديقة Clip Art | k20922659 | Fotosearch"/>
          <p:cNvPicPr>
            <a:picLocks noChangeAspect="1" noChangeArrowheads="1"/>
          </p:cNvPicPr>
          <p:nvPr/>
        </p:nvPicPr>
        <p:blipFill rotWithShape="1">
          <a:blip r:embed="rId3">
            <a:extLst>
              <a:ext uri="{28A0092B-C50C-407E-A947-70E740481C1C}">
                <a14:useLocalDpi xmlns:a14="http://schemas.microsoft.com/office/drawing/2010/main" val="0"/>
              </a:ext>
            </a:extLst>
          </a:blip>
          <a:srcRect b="7926"/>
          <a:stretch/>
        </p:blipFill>
        <p:spPr bwMode="auto">
          <a:xfrm>
            <a:off x="1687839" y="4267219"/>
            <a:ext cx="2846991" cy="22063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ower Images | Free Vectors, Stock Photos &amp; P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457" y="4206292"/>
            <a:ext cx="3215971" cy="237418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شروط النوم الصحي - اذاعة القرآن الكريم من نابلس -فلسطين"/>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8844" y="1300242"/>
            <a:ext cx="3084051" cy="23741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1" descr="Comb Clipart | i2Clipart - Royalty Free Public Domai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2625" y="206480"/>
            <a:ext cx="877467" cy="40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54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88" y="216408"/>
            <a:ext cx="8966988" cy="832104"/>
          </a:xfrm>
        </p:spPr>
        <p:txBody>
          <a:bodyPr/>
          <a:lstStyle/>
          <a:p>
            <a:pPr algn="r" rtl="1"/>
            <a:r>
              <a:rPr lang="ar-AE" dirty="0" smtClean="0"/>
              <a:t>2-ضع اشارة صح(</a:t>
            </a:r>
            <a:r>
              <a:rPr lang="ar-AE" dirty="0" smtClean="0">
                <a:latin typeface="Arial"/>
                <a:cs typeface="Arial"/>
              </a:rPr>
              <a:t>√</a:t>
            </a:r>
            <a:r>
              <a:rPr lang="ar-AE" dirty="0" smtClean="0"/>
              <a:t>)  على تصفيف الشعر بطريقة صحيحة واشارة خطا (</a:t>
            </a:r>
            <a:r>
              <a:rPr lang="ar-AE" dirty="0" smtClean="0">
                <a:latin typeface="Arial"/>
                <a:cs typeface="Arial"/>
              </a:rPr>
              <a:t>Ꭓ</a:t>
            </a:r>
            <a:r>
              <a:rPr lang="ar-AE" dirty="0" smtClean="0"/>
              <a:t>)على عدم تصفيف العر</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951" y="1645657"/>
            <a:ext cx="3343519" cy="286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871842" y="1680192"/>
            <a:ext cx="3227491" cy="2796805"/>
            <a:chOff x="9490982" y="2523259"/>
            <a:chExt cx="2876550" cy="247650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982" y="2523259"/>
              <a:ext cx="28765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10614699" y="3841914"/>
              <a:ext cx="647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7766462" y="4226522"/>
            <a:ext cx="1828800" cy="1631216"/>
          </a:xfrm>
          <a:prstGeom prst="rect">
            <a:avLst/>
          </a:prstGeom>
          <a:noFill/>
        </p:spPr>
        <p:txBody>
          <a:bodyPr wrap="square" rtlCol="0">
            <a:spAutoFit/>
          </a:bodyPr>
          <a:lstStyle/>
          <a:p>
            <a:pPr algn="ctr"/>
            <a:r>
              <a:rPr lang="en-US" sz="10000" dirty="0" smtClean="0">
                <a:solidFill>
                  <a:srgbClr val="FF0000"/>
                </a:solidFill>
                <a:latin typeface="Arial"/>
                <a:cs typeface="Arial"/>
              </a:rPr>
              <a:t>√</a:t>
            </a:r>
            <a:endParaRPr lang="en-US" sz="10000" dirty="0">
              <a:solidFill>
                <a:srgbClr val="FF0000"/>
              </a:solidFill>
            </a:endParaRPr>
          </a:p>
        </p:txBody>
      </p:sp>
      <p:sp>
        <p:nvSpPr>
          <p:cNvPr id="12" name="TextBox 11"/>
          <p:cNvSpPr txBox="1"/>
          <p:nvPr/>
        </p:nvSpPr>
        <p:spPr>
          <a:xfrm>
            <a:off x="2669968" y="4226522"/>
            <a:ext cx="1828800" cy="1631216"/>
          </a:xfrm>
          <a:prstGeom prst="rect">
            <a:avLst/>
          </a:prstGeom>
          <a:noFill/>
        </p:spPr>
        <p:txBody>
          <a:bodyPr wrap="square" rtlCol="0">
            <a:spAutoFit/>
          </a:bodyPr>
          <a:lstStyle/>
          <a:p>
            <a:pPr algn="ctr"/>
            <a:r>
              <a:rPr lang="en-US" sz="10000" dirty="0" smtClean="0">
                <a:solidFill>
                  <a:srgbClr val="FF0000"/>
                </a:solidFill>
                <a:latin typeface="Arial"/>
                <a:cs typeface="Arial"/>
              </a:rPr>
              <a:t>Ꭓ</a:t>
            </a:r>
            <a:endParaRPr lang="en-US" sz="10000" dirty="0">
              <a:solidFill>
                <a:srgbClr val="FF0000"/>
              </a:solidFill>
            </a:endParaRPr>
          </a:p>
        </p:txBody>
      </p:sp>
    </p:spTree>
    <p:extLst>
      <p:ext uri="{BB962C8B-B14F-4D97-AF65-F5344CB8AC3E}">
        <p14:creationId xmlns:p14="http://schemas.microsoft.com/office/powerpoint/2010/main" val="390325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9" name="Title 1"/>
          <p:cNvSpPr txBox="1">
            <a:spLocks/>
          </p:cNvSpPr>
          <p:nvPr/>
        </p:nvSpPr>
        <p:spPr>
          <a:xfrm>
            <a:off x="2933207" y="433963"/>
            <a:ext cx="5488022" cy="82391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r" rtl="1"/>
            <a:r>
              <a:rPr lang="ar-AE" sz="1400" dirty="0" smtClean="0"/>
              <a:t>3-اطلب من الطالب ان يمشط  شعرة بالمشط  بخطوات صحيحة </a:t>
            </a:r>
            <a:endParaRPr lang="en-US" sz="1400" dirty="0"/>
          </a:p>
        </p:txBody>
      </p:sp>
      <p:pic>
        <p:nvPicPr>
          <p:cNvPr id="1026" name="Picture 2" descr="مدونة وئام: تمشيط الشع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985" y="2014065"/>
            <a:ext cx="40671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804" y="323287"/>
            <a:ext cx="7201474" cy="832104"/>
          </a:xfrm>
        </p:spPr>
        <p:txBody>
          <a:bodyPr>
            <a:normAutofit/>
          </a:bodyPr>
          <a:lstStyle/>
          <a:p>
            <a:pPr algn="r" rtl="1"/>
            <a:r>
              <a:rPr lang="ar-AE" dirty="0" smtClean="0"/>
              <a:t>4- ضح اشارة صح(</a:t>
            </a:r>
            <a:r>
              <a:rPr lang="ar-AE" dirty="0" smtClean="0">
                <a:latin typeface="Arial"/>
                <a:cs typeface="Arial"/>
              </a:rPr>
              <a:t>√</a:t>
            </a:r>
            <a:r>
              <a:rPr lang="ar-AE" dirty="0" smtClean="0"/>
              <a:t>) امام الصورة لسلوك  تصفيف الشعر بطريقة صحيحة واشارة خطا امام الصورة لسلوك  تصفيف الشعر بطريقة خاطئة(</a:t>
            </a:r>
            <a:r>
              <a:rPr lang="ar-AE" dirty="0" smtClean="0">
                <a:latin typeface="Arial"/>
                <a:cs typeface="Arial"/>
              </a:rPr>
              <a:t>Ꭓ</a:t>
            </a:r>
            <a:r>
              <a:rPr lang="ar-AE" dirty="0" smtClean="0"/>
              <a:t>)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2050" name="Picture 2" descr="Lovepik- صورة PSD-401054553 id الرسومات بحث - صور صبي مش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968" y="1348137"/>
            <a:ext cx="3542840" cy="3542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vepik- صورة PNG-401581793 id الرسومات بحث - صور صبي تساقط الشع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067" y="1348137"/>
            <a:ext cx="3542840" cy="3542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16925" y="4968634"/>
            <a:ext cx="1828800" cy="1631216"/>
          </a:xfrm>
          <a:prstGeom prst="rect">
            <a:avLst/>
          </a:prstGeom>
          <a:noFill/>
        </p:spPr>
        <p:txBody>
          <a:bodyPr wrap="square" rtlCol="0">
            <a:spAutoFit/>
          </a:bodyPr>
          <a:lstStyle/>
          <a:p>
            <a:pPr algn="ctr"/>
            <a:r>
              <a:rPr lang="en-US" sz="10000" dirty="0" smtClean="0">
                <a:solidFill>
                  <a:srgbClr val="FF0000"/>
                </a:solidFill>
                <a:latin typeface="Arial"/>
                <a:cs typeface="Arial"/>
              </a:rPr>
              <a:t>√</a:t>
            </a:r>
            <a:endParaRPr lang="en-US" sz="10000" dirty="0">
              <a:solidFill>
                <a:srgbClr val="FF0000"/>
              </a:solidFill>
            </a:endParaRPr>
          </a:p>
        </p:txBody>
      </p:sp>
      <p:sp>
        <p:nvSpPr>
          <p:cNvPr id="8" name="TextBox 7"/>
          <p:cNvSpPr txBox="1"/>
          <p:nvPr/>
        </p:nvSpPr>
        <p:spPr>
          <a:xfrm>
            <a:off x="7241969" y="4941681"/>
            <a:ext cx="1828800" cy="1631216"/>
          </a:xfrm>
          <a:prstGeom prst="rect">
            <a:avLst/>
          </a:prstGeom>
          <a:noFill/>
        </p:spPr>
        <p:txBody>
          <a:bodyPr wrap="square" rtlCol="0">
            <a:spAutoFit/>
          </a:bodyPr>
          <a:lstStyle/>
          <a:p>
            <a:pPr algn="ctr"/>
            <a:r>
              <a:rPr lang="en-US" sz="10000" dirty="0" smtClean="0">
                <a:solidFill>
                  <a:srgbClr val="FF0000"/>
                </a:solidFill>
                <a:latin typeface="Arial"/>
                <a:cs typeface="Arial"/>
              </a:rPr>
              <a:t>Ꭓ</a:t>
            </a:r>
            <a:endParaRPr lang="en-US" sz="10000" dirty="0">
              <a:solidFill>
                <a:srgbClr val="FF0000"/>
              </a:solidFill>
            </a:endParaRPr>
          </a:p>
        </p:txBody>
      </p:sp>
    </p:spTree>
    <p:extLst>
      <p:ext uri="{BB962C8B-B14F-4D97-AF65-F5344CB8AC3E}">
        <p14:creationId xmlns:p14="http://schemas.microsoft.com/office/powerpoint/2010/main" val="55825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86" y="160338"/>
            <a:ext cx="3968496" cy="832104"/>
          </a:xfrm>
        </p:spPr>
        <p:txBody>
          <a:bodyPr/>
          <a:lstStyle/>
          <a:p>
            <a:pPr algn="ctr"/>
            <a:r>
              <a:rPr lang="ar-AE" dirty="0" smtClean="0"/>
              <a:t>5- تصنيف ادوات لتصفيف الشعر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5124" name="Picture 4" descr="وداعاً لتلف الشعر بعد المكواة | موقع شباب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171" y="4799805"/>
            <a:ext cx="1667502" cy="16675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 - صور نسائية - صور عبي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9" y="5042884"/>
            <a:ext cx="1843850" cy="138802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وجبات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2218" y="4805742"/>
            <a:ext cx="1798132" cy="179813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جونسون شامبو أطفال 200 م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830" y="432418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descr="فوطة شعر من الألياف الدقيقة للنساء والفتيات مجعد وطويل وسميك ..."/>
          <p:cNvPicPr>
            <a:picLocks noChangeAspect="1" noChangeArrowheads="1"/>
          </p:cNvPicPr>
          <p:nvPr/>
        </p:nvPicPr>
        <p:blipFill rotWithShape="1">
          <a:blip r:embed="rId6">
            <a:extLst>
              <a:ext uri="{28A0092B-C50C-407E-A947-70E740481C1C}">
                <a14:useLocalDpi xmlns:a14="http://schemas.microsoft.com/office/drawing/2010/main" val="0"/>
              </a:ext>
            </a:extLst>
          </a:blip>
          <a:srcRect l="20822" r="22364"/>
          <a:stretch/>
        </p:blipFill>
        <p:spPr bwMode="auto">
          <a:xfrm>
            <a:off x="2236028" y="4791693"/>
            <a:ext cx="1623452" cy="1500188"/>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Boy Para Lavar El Cabello Con Champú Ilustraciones Vectoriales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8971" y="4705795"/>
            <a:ext cx="1671984" cy="16719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5575" y="1330036"/>
            <a:ext cx="4238295" cy="33757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7289872" y="1233054"/>
            <a:ext cx="4238295" cy="33757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1698171" y="1531917"/>
            <a:ext cx="1349583" cy="369332"/>
          </a:xfrm>
          <a:prstGeom prst="rect">
            <a:avLst/>
          </a:prstGeom>
          <a:noFill/>
        </p:spPr>
        <p:txBody>
          <a:bodyPr wrap="square" rtlCol="0">
            <a:spAutoFit/>
          </a:bodyPr>
          <a:lstStyle/>
          <a:p>
            <a:r>
              <a:rPr lang="ar-AE" dirty="0" smtClean="0"/>
              <a:t>تصفيف الشعر </a:t>
            </a:r>
            <a:endParaRPr lang="en-US" dirty="0"/>
          </a:p>
        </p:txBody>
      </p:sp>
      <p:sp>
        <p:nvSpPr>
          <p:cNvPr id="16" name="TextBox 15"/>
          <p:cNvSpPr txBox="1"/>
          <p:nvPr/>
        </p:nvSpPr>
        <p:spPr>
          <a:xfrm>
            <a:off x="8982635" y="1314985"/>
            <a:ext cx="1349583" cy="369332"/>
          </a:xfrm>
          <a:prstGeom prst="rect">
            <a:avLst/>
          </a:prstGeom>
          <a:noFill/>
        </p:spPr>
        <p:txBody>
          <a:bodyPr wrap="square" rtlCol="0">
            <a:spAutoFit/>
          </a:bodyPr>
          <a:lstStyle/>
          <a:p>
            <a:r>
              <a:rPr lang="ar-AE" dirty="0" smtClean="0"/>
              <a:t>غسيل الشعر </a:t>
            </a:r>
            <a:endParaRPr lang="en-US" dirty="0"/>
          </a:p>
        </p:txBody>
      </p:sp>
    </p:spTree>
    <p:extLst>
      <p:ext uri="{BB962C8B-B14F-4D97-AF65-F5344CB8AC3E}">
        <p14:creationId xmlns:p14="http://schemas.microsoft.com/office/powerpoint/2010/main" val="27942118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0/xmlns/"/>
    <ds:schemaRef ds:uri="http://www.w3.org/2001/XMLSchema"/>
    <ds:schemaRef ds:uri="0860e916-1933-4f54-bf75-902e7a9d18bb"/>
    <ds:schemaRef ds:uri="c1803469-1359-4921-b8b2-4aa11e6de6e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http://purl.org/dc/dcmitype/"/>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2377</TotalTime>
  <Words>620</Words>
  <Application>Microsoft Office PowerPoint</Application>
  <PresentationFormat>Widescreen</PresentationFormat>
  <Paragraphs>81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Sakkal Majalla</vt:lpstr>
      <vt:lpstr>Times New Roman</vt:lpstr>
      <vt:lpstr>1_Office Theme</vt:lpstr>
      <vt:lpstr>PowerPoint Presentation</vt:lpstr>
      <vt:lpstr>PowerPoint Presentation</vt:lpstr>
      <vt:lpstr>1-ضع دائرة (○)  على صور الاماكن قبل الذهاب اليها لتصفيف الشعر</vt:lpstr>
      <vt:lpstr>2-ضع اشارة صح(√)  على تصفيف الشعر بطريقة صحيحة واشارة خطا (Ꭓ)على عدم تصفيف العر</vt:lpstr>
      <vt:lpstr>PowerPoint Presentation</vt:lpstr>
      <vt:lpstr>4- ضح اشارة صح(√) امام الصورة لسلوك  تصفيف الشعر بطريقة صحيحة واشارة خطا امام الصورة لسلوك  تصفيف الشعر بطريقة خاطئة(Ꭓ)  </vt:lpstr>
      <vt:lpstr>5- تصنيف ادوات لتصفيف الشعر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55</cp:revision>
  <dcterms:created xsi:type="dcterms:W3CDTF">2020-07-26T19:33:45Z</dcterms:created>
  <dcterms:modified xsi:type="dcterms:W3CDTF">2020-08-23T13:58:30Z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