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025E8-FFDD-4787-980B-130A5AA0B98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D882-145B-4961-B6CE-A5FBF1EE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8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3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5034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 September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28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52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89D8-2F7C-4102-BB97-38868631562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60B5-9650-498A-893E-EF2B6851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zSt8dyf04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iSzSt8dyf04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u2brFwFt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8" y="2667949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وضع الملابس المتسخة بسلة الملابس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658136">
            <a:off x="7804582" y="5311402"/>
            <a:ext cx="4427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ea typeface="+mj-ea"/>
              </a:rPr>
              <a:t>ا / دينا وفيق محمد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r="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40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85229"/>
              </p:ext>
            </p:extLst>
          </p:nvPr>
        </p:nvGraphicFramePr>
        <p:xfrm>
          <a:off x="99791" y="242322"/>
          <a:ext cx="11906451" cy="6479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3060546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13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9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ا/ دينا وفيق محمد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الملابس المتسخة بسلة الملابس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0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/10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سنوات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733112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</a:t>
                      </a:r>
                      <a:r>
                        <a:rPr lang="ar-EG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اهتم بنظافه ملبسى </a:t>
                      </a:r>
                      <a:endParaRPr lang="ar-AE" sz="12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 عيد الفطر المبارك, خليفه يرتدى ملابسة الجديدة , و يلعب مع أصدقائة , يأكل خليفة قطعة من الحلوى , تتساقط الحلوى على ملابسة  , يقول خليفة : سأذهب لابدل ملابسى , حين وصل غرفتة قام بارتداء ملابس نظيفة, و قام برمى ملابسة المتسخة على السرير  , حين عاد خليفة  للعب بالكرة مع أصدقائة , و اتسخت ملابسة , فذهب مرة اخرى ليبدل ملابسة , و القى ملابسة المتسخة على الارض , دخلت أم خليفة فجأة ,فوجدت ملابس خليفة المتسخة بكل مكان بالغرفة , فقالت له : ما هذا ؟ لماذا لاتضع ملابسك المتسخة فى سلة الغسيل ؟  هذا يجعل غرفتك بمظهر سىىء , مثلما تحافظ على مظهرك , و تحافظ ان ملابسك تكون دائما نظيفة , يجب ان تحافظ على غرفتك ,  قال خليفة : اسف يا امى , سأقوم حالا بالتقاط ملابسى و وضعها بسلة الملابس , ولم افعل ذلك مرة اخرى .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ar-EG" sz="1200" b="1" u="sng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EG" sz="1200" b="1" i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الالتقاط: يمكن تنفيذها بالكثير من الطرق بتكليف الطالب بالتقاط ألعابه ووضعها في الصندوق المخصص لها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EG" sz="1200" b="1" i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بعض الألعاب التي تعتمد على إعطاء تعليمات وتنفيذها، مثل إعطاء تعليمات</a:t>
                      </a:r>
                      <a:r>
                        <a:rPr lang="en-US" sz="1200" b="1" i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EG" sz="1200" b="1" i="0" baseline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لوضع </a:t>
                      </a:r>
                      <a:r>
                        <a:rPr lang="en-US" sz="1200" b="1" i="0" baseline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baseline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الالعاب </a:t>
                      </a:r>
                      <a:r>
                        <a:rPr lang="ar-EG" sz="1200" b="1" i="0" dirty="0" smtClean="0">
                          <a:solidFill>
                            <a:srgbClr val="222222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بمكان محدد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77097" y="2536041"/>
            <a:ext cx="421670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rtl="1" fontAlgn="ctr"/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الملابس المتسخة بسلة الملابس</a:t>
            </a:r>
            <a:endParaRPr lang="ar-AE" sz="12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 September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57" y="5008506"/>
            <a:ext cx="1266737" cy="1088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582" y="5008506"/>
            <a:ext cx="1354852" cy="1088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1572" b="12056"/>
          <a:stretch/>
        </p:blipFill>
        <p:spPr>
          <a:xfrm>
            <a:off x="4372823" y="2963246"/>
            <a:ext cx="2589292" cy="140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49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6506" y="975385"/>
            <a:ext cx="3933620" cy="550623"/>
          </a:xfrm>
        </p:spPr>
        <p:txBody>
          <a:bodyPr>
            <a:noAutofit/>
          </a:bodyPr>
          <a:lstStyle/>
          <a:p>
            <a:pPr algn="ctr" rtl="1"/>
            <a:r>
              <a:rPr lang="ar-EG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تنمية المهارات الحياتية لدى الطالب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تنمية المهارات </a:t>
            </a:r>
            <a:r>
              <a:rPr lang="ar-EG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الادراكية  </a:t>
            </a: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الحركية للطالب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تنمية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التآزر البصرى الحركى.</a:t>
            </a:r>
          </a:p>
          <a:p>
            <a:pPr algn="r" rtl="1"/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رعاية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الذات والاستقلالية</a:t>
            </a: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sz="1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كلمات واضحة فى اعطاء الامرمثل (ضع).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الحركات الدقيقة، 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مثل فك الأزرار 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فك 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الجرار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مهارات الحركات الكُبرى، مثل عندما يقف على قدم واحدة 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لخلع 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بنطال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مهارات إدراكية، مثل تذكّر 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خلع الملابس المتسخة  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وفق الترتيب، الصبر، وتعلّم كيف يمكن الاهتمام بالتفاصيل لإكمال المهمّة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مهارات لغوية حيث يتعلم ابنكم أسماء الملابس، أنواعها، ألوانها، وأحجامها</a:t>
            </a:r>
          </a:p>
          <a:p>
            <a:pPr algn="r" rtl="1"/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تنمية الانتباه ,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معرفة ابنكم للوقت وما يدور حوله، لأنه يتعلم كيف 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يخلع  ملابسة  عندما 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تتسخ , و وضعها داخل سلة الملابس</a:t>
            </a:r>
            <a:endParaRPr lang="ar-EG" sz="1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EG" sz="1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 September 2020</a:t>
            </a:fld>
            <a:endParaRPr lang="en-US" noProof="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4" b="509"/>
          <a:stretch/>
        </p:blipFill>
        <p:spPr/>
      </p:pic>
    </p:spTree>
    <p:extLst>
      <p:ext uri="{BB962C8B-B14F-4D97-AF65-F5344CB8AC3E}">
        <p14:creationId xmlns:p14="http://schemas.microsoft.com/office/powerpoint/2010/main" val="364201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91944"/>
              </p:ext>
            </p:extLst>
          </p:nvPr>
        </p:nvGraphicFramePr>
        <p:xfrm>
          <a:off x="136479" y="173255"/>
          <a:ext cx="11943226" cy="6365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949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وضع الملابس المتسخة بسلة الملابس</a:t>
                      </a:r>
                      <a:endParaRPr kumimoji="0" lang="ar-AE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SA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المعلم </a:t>
                      </a:r>
                      <a:r>
                        <a:rPr lang="ar-SA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بتمثيل وعرض عملية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خلع الملابس على مراحل مجزءة , و وضعها بسلة خاصة </a:t>
                      </a: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</a:t>
                      </a:r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 September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"/>
          <a:stretch/>
        </p:blipFill>
        <p:spPr>
          <a:xfrm>
            <a:off x="573847" y="1377448"/>
            <a:ext cx="2146384" cy="17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425" y="539173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ملابسى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19765" y="4740905"/>
            <a:ext cx="40170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>
                <a:hlinkClick r:id="rId3"/>
              </a:rPr>
              <a:t>https://www.youtube.com/watch?v=iSzSt8dyf04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469" y="3523252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endParaRPr lang="ar-SA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iSzSt8dyf04"/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18526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37202"/>
              </p:ext>
            </p:extLst>
          </p:nvPr>
        </p:nvGraphicFramePr>
        <p:xfrm>
          <a:off x="224279" y="245828"/>
          <a:ext cx="11804073" cy="6475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من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الملابس المتسخة بسلة الملابس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ان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اسماء الملابس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تقليد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 لحركات وضع اشياء داخل قبضة اليد اليسار ونقلها الى اليد اليمين وبالتناوب </a:t>
                      </a:r>
                      <a:endParaRPr lang="en-US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علي القبضة الخماسية في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الامساك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بالملابس و وضعها بسلة الملابس</a:t>
                      </a:r>
                      <a:endParaRPr lang="en-US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طور الطالب ويتمكن من استخدام القبضة الثلاثية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بتقليد المعلم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رمي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الكرات داخل سلة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بوضع قصاصات ورقية ملونه داخل دائرة محددة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الطرق على الطاولة باستخدام الاقلام الخشبية لاصدار صوت ايقاعى 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الامر بعض التمارين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الخاصة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بتنميه الحركات الصغرى و تدريب الطالب على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الامساك بالملابس و وضعها داخل سلة محددة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51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تقليد بعض التمارين من خلال برامج علاجية يتم مشاهدتها على مقاطع فيديو لمواقع صحية وسليمة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اسماء الملابس      /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الامساك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بالملابس و تحريكها من اليد اليمنى لليسرى للتناوب    /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خلع ملابسة المتسخة و وضعها فى سلة الملابس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9901" y="478707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لما تكون نظيف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9458" y="5352052"/>
            <a:ext cx="5128626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hlinkClick r:id="rId3"/>
              </a:rPr>
              <a:t>https://www.youtube.com/watch?v=KOu2brFwFtQ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0659" y="5352052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 September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3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انشطة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83" y="2535674"/>
            <a:ext cx="1881205" cy="20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58" y="2535674"/>
            <a:ext cx="2143125" cy="2091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245" y="2535674"/>
            <a:ext cx="1829822" cy="20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059" y="2535674"/>
            <a:ext cx="225423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616</Words>
  <Application>Microsoft Office PowerPoint</Application>
  <PresentationFormat>Widescreen</PresentationFormat>
  <Paragraphs>119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وضع الملابس المتسخة بسلة الملابس</vt:lpstr>
      <vt:lpstr>PowerPoint Presentation</vt:lpstr>
      <vt:lpstr>تنمية المهارات الحياتية لدى الطالب </vt:lpstr>
      <vt:lpstr>PowerPoint Presentation</vt:lpstr>
      <vt:lpstr>انشودة ملابسى </vt:lpstr>
      <vt:lpstr>PowerPoint Presentation</vt:lpstr>
      <vt:lpstr>انشطة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كنس و تجميع النفايات فى المكان المحدد</dc:title>
  <dc:creator>Dina Wafik</dc:creator>
  <cp:lastModifiedBy>Dina Wafik</cp:lastModifiedBy>
  <cp:revision>13</cp:revision>
  <dcterms:created xsi:type="dcterms:W3CDTF">2020-08-28T22:36:41Z</dcterms:created>
  <dcterms:modified xsi:type="dcterms:W3CDTF">2020-09-02T18:54:36Z</dcterms:modified>
</cp:coreProperties>
</file>