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59" r:id="rId9"/>
    <p:sldId id="274" r:id="rId10"/>
    <p:sldId id="275" r:id="rId11"/>
    <p:sldId id="277" r:id="rId12"/>
    <p:sldId id="276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HX5-Yf5e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CIqidpERo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rXMu0DzlW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59219" y="2688907"/>
            <a:ext cx="5159155" cy="1827069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4000" dirty="0">
                <a:latin typeface="Arial" panose="020B0604020202020204" pitchFamily="34" charset="0"/>
                <a:cs typeface="Sakkal Majalla" panose="02000000000000000000" pitchFamily="2" charset="-78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33444"/>
              </p:ext>
            </p:extLst>
          </p:nvPr>
        </p:nvGraphicFramePr>
        <p:xfrm>
          <a:off x="154004" y="224444"/>
          <a:ext cx="11906451" cy="6634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التعرف على بعض الآداب الخاصة بالتواصل الاجتماعي مثال ( أن يطرق الباب قبل الدخول إلى الغرف المقفلة ) 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1220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بعض الآداب الخاصة بالتواصل الاجتماعي مثال ( أن يطرق الباب قبل الدخول إلى الغرف المقفلة ) .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قام والد 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بالاتصال بوالد حمد ليستأذن منه لزيارته في المنزل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بعد صلاة العصر  فأجاب والد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اهلا و سهلا بكم 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فذهب والد حمد لغرفة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بطرق الباب قبل الدخول للغرفة و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بعد طرق الباب قال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تفضل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فادخل والد حمد و قال له استعد سنقوم بزيارة  بيت خليفه بعد العصر ففرح حمد و قال سوف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 ملابس نظيفة للزيارة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قال والد حمد و سوف اخبرك ماذا يجب ان نفعل عند القيام بزيارة الأصدقاء او العائلة و بعد صلاة العصر ذهبا للزيارة و قبل الدخول للمنزل قام و الد حمد بالطلب منه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يقرع جرس المنزل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والد خليفة بفتح الباب و عند اللقاء قال والد حمد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السلام عليكم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سلم على والد خليفة و قام حمد بالسلام على خليفة و كذلك ووالده ثم قال أبو 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تفضلا للداخل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الجلوس قام خليفة بضيافة والد حمد و حمد القهوة 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فشكر والد حمد خليفة بعد اخذ القهوة و قام حمد بشكره أيضا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الانتهاء من القهوة قال والد حمد لخليفة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لو سمحت اريد كوب ماء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قام خليفة بإحضار الماء و بعد الانتهاء من الشرب قام والد حمد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بشكر خليفة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 الانتهاء من الزيارة قام والد حمد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استأذن للخروج و قال شكرا لكم على حسن الضيافة و لقد قضينا وقت ممتع بزيارتكم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يجب ان نذهب الان و في طريق العودة سأل والد حمد </a:t>
                      </a:r>
                      <a:r>
                        <a:rPr lang="ar-AE" sz="1200" b="1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ماذا تعلمت من الزيارة التي قمنا بها فقال حمد يجب علينا </a:t>
                      </a:r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1/ الاتصال قبل الذهاب لزيارة للاستئذان  </a:t>
                      </a:r>
                      <a:r>
                        <a:rPr lang="ar-AE" sz="12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2/ قرع الجرس قبل الدخول للمنزل  </a:t>
                      </a:r>
                      <a:r>
                        <a:rPr lang="ar-AE" sz="1200" b="1" baseline="0" dirty="0">
                          <a:solidFill>
                            <a:srgbClr val="FFC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3/ القاء التحية عند اللقاء  </a:t>
                      </a:r>
                      <a:r>
                        <a:rPr lang="ar-AE" sz="12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4/ تقديم الشكر بعد تقديم الضيافة لنا  </a:t>
                      </a:r>
                      <a:r>
                        <a:rPr lang="ar-AE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5/ قول لو سمحت عند طلب حاجة  </a:t>
                      </a:r>
                      <a:r>
                        <a:rPr lang="ar-AE" sz="1200" b="1" baseline="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5/ الاستئذان عند المغادرة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فقال والد حمد هذه الآداب الخاصة للتواصل الاجتماعي للتواصل مع جميع الذين حولنا ( منزل /مدرسة/مول......)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يذكر الطالب  الآداب الخاصة بالتواصل الاجتماعي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ان يكون المعلم نموذج للتواصل الفعال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ان يضع المعلم ادأب للتواصل داخل الفصل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4.تلوين و قص لأوراق عمل الخاصة بالتواص الاجتماعي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03662" y="3528212"/>
            <a:ext cx="45547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13B9A-ED94-4541-9234-C1E691BE3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58" y="4380669"/>
            <a:ext cx="3117762" cy="18951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873502-1FA8-476F-B618-41796B2B4D1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1" b="12029"/>
          <a:stretch/>
        </p:blipFill>
        <p:spPr>
          <a:xfrm>
            <a:off x="3849756" y="4409618"/>
            <a:ext cx="3211001" cy="183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3904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بعض الآداب الخاصة بالتواصل الاجتماعي مثال ( أن يطرق الباب قبل الدخول إلى الغرف المقفلة )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لقصص خاصة بالتواصل الاجتماعي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3151" y="3194326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فيديو احسنوا التصرف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11258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https://www.youtube.com/watch?v=zrHX5-Yf5eY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061326-2AD7-457D-BCCC-D4B845023772}"/>
              </a:ext>
            </a:extLst>
          </p:cNvPr>
          <p:cNvSpPr txBox="1"/>
          <p:nvPr/>
        </p:nvSpPr>
        <p:spPr>
          <a:xfrm>
            <a:off x="2505986" y="3194326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فيديو ادأب التعامل مع الاخرين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EDED5467-899A-4040-A2C8-CA5CB67F04C7}"/>
              </a:ext>
            </a:extLst>
          </p:cNvPr>
          <p:cNvSpPr/>
          <p:nvPr/>
        </p:nvSpPr>
        <p:spPr>
          <a:xfrm>
            <a:off x="1496291" y="387810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670D2-4887-4AE7-B8A4-A79E9CFD53EB}"/>
              </a:ext>
            </a:extLst>
          </p:cNvPr>
          <p:cNvSpPr txBox="1"/>
          <p:nvPr/>
        </p:nvSpPr>
        <p:spPr>
          <a:xfrm>
            <a:off x="1564323" y="4024963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>
                <a:hlinkClick r:id="rId4"/>
              </a:rPr>
              <a:t>https://www.youtube.com/watch?v=CIqidpERovg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19397"/>
              </p:ext>
            </p:extLst>
          </p:nvPr>
        </p:nvGraphicFramePr>
        <p:xfrm>
          <a:off x="55659" y="5834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التعرف على بعض الآداب الخاصة بالتواصل </a:t>
                      </a:r>
                      <a:r>
                        <a:rPr lang="ar-AE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الإجتماعي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مثال ( أن يطرق الباب قبل الدخول إلى الغرف المقفلة ) .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القص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والتلزيق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الترتيب على التسلسل و المتابعة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 و  تحديد مهام كل مجموعة / تدريب الطلاب على الاستئذان للعب (كرة-سلة...)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بالتلوين صور للسلوكيات الصحيحة في التواصل / عمل عرض مسرحي لقصة قصيرة عند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اداب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التواصل و عمل أسئلة خاصة بالقصة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اغنية خاصة بالتواصل الفعال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بالتسلسل لآداب التواصل الاجتماعي في المنزل و خارجه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و الأغاني للمهن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يذكر بعض ادأب التواصل الاجتماعي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 تطبيق بعض ادأب التواصل الاجتماعي      مرتفع: ان يتمكن الطالب من تطبيق ادأب التواصل الاجتماعي في حياته اليومية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46612" y="4562544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ادأب الزيارة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و التواصل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62547" y="5064247"/>
            <a:ext cx="5227548" cy="34066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3"/>
              </a:rPr>
              <a:t>https://www.youtube.com/watch?v=frXMu0DzlWY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6E0CAE-2299-476B-9DB4-B671C0E07A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30" y="222637"/>
            <a:ext cx="2443680" cy="297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82D0D-2E1A-427A-89D8-BF3B8151F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90" y="1871428"/>
            <a:ext cx="3583189" cy="356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</a:t>
            </a:r>
            <a:r>
              <a:rPr lang="ar-AE" sz="1600" dirty="0" err="1">
                <a:solidFill>
                  <a:srgbClr val="FF0000"/>
                </a:solidFill>
                <a:latin typeface="Calibri" panose="020F0502020204030204" pitchFamily="34" charset="0"/>
              </a:rPr>
              <a:t>الإجتماعي</a:t>
            </a: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1CC574-3F86-409C-AB43-6E7B4C33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07" y="1661823"/>
            <a:ext cx="4898003" cy="41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ECAD35-3F7A-4C2E-8E56-0F9C4F8C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1771378"/>
            <a:ext cx="4592044" cy="424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2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F4803-D0F8-4F57-9A98-58F074E76A95}"/>
              </a:ext>
            </a:extLst>
          </p:cNvPr>
          <p:cNvSpPr txBox="1"/>
          <p:nvPr/>
        </p:nvSpPr>
        <p:spPr>
          <a:xfrm>
            <a:off x="8118282" y="1510748"/>
            <a:ext cx="2202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FF0000"/>
                </a:solidFill>
              </a:rPr>
              <a:t>ترتيب الاحداث لعمل قصة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B0EC2-F4E1-4463-934F-3E584BD18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08" y="2454137"/>
            <a:ext cx="2552700" cy="179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563169-C5B6-4C38-9EB3-1B5D452F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35" y="2517381"/>
            <a:ext cx="2641203" cy="17906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02BA0C-46D4-440D-9B41-4FB38EC912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92" y="2454136"/>
            <a:ext cx="2583894" cy="179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التعرف على بعض الآداب الخاصة بالتواصل الاجتماعي مثال ( أن يطرق الباب قبل الدخول إلى الغرف المقفلة ) .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9777E8-F9FF-4FA0-9218-CBEBBD6BA0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1" r="59210" b="9566"/>
          <a:stretch/>
        </p:blipFill>
        <p:spPr>
          <a:xfrm>
            <a:off x="5244646" y="2235402"/>
            <a:ext cx="2030797" cy="15527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7EB691-D19F-44C1-9508-8B0ECE5E3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7" t="69231" r="13693" b="10725"/>
          <a:stretch/>
        </p:blipFill>
        <p:spPr>
          <a:xfrm>
            <a:off x="8828230" y="2235404"/>
            <a:ext cx="1900363" cy="15527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81FED3-68B4-475F-8092-1E813053C6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488" r="12486" b="56057"/>
          <a:stretch/>
        </p:blipFill>
        <p:spPr>
          <a:xfrm>
            <a:off x="2231666" y="2235402"/>
            <a:ext cx="1783743" cy="15527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C908DA-181A-469C-BE75-56D1AB0BC1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3913" r="12486" b="20464"/>
          <a:stretch/>
        </p:blipFill>
        <p:spPr>
          <a:xfrm>
            <a:off x="8831749" y="4483401"/>
            <a:ext cx="1733386" cy="175723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503B862-F355-4FD6-939A-377F831AFB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5" r="50815"/>
          <a:stretch/>
        </p:blipFill>
        <p:spPr>
          <a:xfrm>
            <a:off x="5393351" y="4617166"/>
            <a:ext cx="1733386" cy="16234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F74D681-A20A-410A-AB8F-61003469DC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7778" r="64"/>
          <a:stretch/>
        </p:blipFill>
        <p:spPr>
          <a:xfrm>
            <a:off x="2201598" y="4617166"/>
            <a:ext cx="1759889" cy="16234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B9981-5649-499F-B948-49B4A7DD5E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274" y="3818240"/>
            <a:ext cx="532861" cy="53286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A9729F4-1CE2-4EA1-B0C9-0B4BE30DDD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47" y="3857021"/>
            <a:ext cx="532861" cy="53286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F078A28-1B8F-4E54-BAB2-CFD736932E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20" y="3856862"/>
            <a:ext cx="532861" cy="5328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9489F75-BD2D-437D-9C58-640045795A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47" y="6272481"/>
            <a:ext cx="532861" cy="53286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36F2F57-C81F-44A6-8B8C-694A1629BC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96" y="6291096"/>
            <a:ext cx="532861" cy="53286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ABF4843-580F-47E9-9598-59D240F0E7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875" y="6291096"/>
            <a:ext cx="532861" cy="53286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F0EEA4F-7CCB-48A7-9205-459BBB68BB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50" y="3908829"/>
            <a:ext cx="424069" cy="4240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4FEF9C8-1D95-494E-9C49-550E381148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688" y="3893025"/>
            <a:ext cx="424069" cy="42406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22E051D-A665-48C7-B358-9B22FE437A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31" y="3923208"/>
            <a:ext cx="424069" cy="42406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6400F8F-E833-4513-ABA4-FC441E9546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811" y="6345491"/>
            <a:ext cx="424069" cy="42406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EB7C28-AD87-4470-AB37-C21BD9FF67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018" y="6356350"/>
            <a:ext cx="424069" cy="4240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AB7BE7D-71E2-4F46-AFDA-C26A490566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81" y="6326876"/>
            <a:ext cx="424069" cy="4240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4E4AB1D-ECA7-47CE-A5BB-B32E84269EA3}"/>
              </a:ext>
            </a:extLst>
          </p:cNvPr>
          <p:cNvSpPr txBox="1"/>
          <p:nvPr/>
        </p:nvSpPr>
        <p:spPr>
          <a:xfrm>
            <a:off x="6655620" y="1486894"/>
            <a:ext cx="344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لون الوجه الذي يعبر عن السلوك الصحيح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4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814</Words>
  <Application>Microsoft Office PowerPoint</Application>
  <PresentationFormat>Widescreen</PresentationFormat>
  <Paragraphs>98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التعرف على بعض الآداب الخاصة بالتواصل الاجتماعي مثال ( أن يطرق الباب قبل الدخول إلى الغرف المقفلة ) .</vt:lpstr>
      <vt:lpstr>PowerPoint Presentation</vt:lpstr>
      <vt:lpstr>PowerPoint Presentation</vt:lpstr>
      <vt:lpstr>PowerPoint Presentation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الإجتماعي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  <vt:lpstr>التعرف على بعض الآداب الخاصة بالتواصل الاجتماعي مثال ( أن يطرق الباب قبل الدخول إلى الغرف المقفلة )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66</cp:revision>
  <dcterms:created xsi:type="dcterms:W3CDTF">2020-07-26T19:33:45Z</dcterms:created>
  <dcterms:modified xsi:type="dcterms:W3CDTF">2020-08-23T14:44:06Z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