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57" r:id="rId3"/>
    <p:sldId id="262" r:id="rId4"/>
    <p:sldId id="264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05896-1F24-40A2-9BD7-C9B019EBCE89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C465F-616A-4543-A239-8FB328507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6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7AD1-B518-4CA8-91B9-70BF5E601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40E84-8AF7-45BF-88AF-64BD0E794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6FE2B-A3D3-477C-814B-DBD155A16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69D02-FCFA-4A05-B8A5-AE063B85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4D698-8B90-4CA0-83E6-C19D8366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1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90875-C6C5-4B13-8DE9-782FA73C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FEA61-1A42-4AD4-A7DA-7E2F4ECF0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D178B-03A1-4F44-B3B2-309C6282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5434A-EF69-4FE1-99B8-61D2E715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04609-9F0C-40B9-9D34-F8808261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4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EA8B8-9B57-4D91-BE85-7B551EF4F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1F97E-E5D6-46C3-A028-50213DC4A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F864-158C-4035-8AB6-F07562A9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B0FB9-5C9F-4548-86E2-E41CE1D3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9FB4-BC13-4C5E-B16B-D7337397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65858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AFFE-BEED-4EDA-B0A9-D4B933A4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65648-B896-4FE9-87FC-5681FF92F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5D6B9-C8BD-4779-AD03-FA91E127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5842-BE8C-489C-8B4C-56B135E9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D8659-2EFD-4B0A-81CF-FE9E6D03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0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04EC1-86A3-4C68-BCC4-7AEE53C8E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B6F6E-976A-42FA-88C2-23FA67F58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577D-0CB5-45C0-9A31-53B7B0A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95BE-CA73-48A2-8C69-CD9E88EF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51CDC-9B9D-4877-837C-E21B46DD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7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238B-248F-4AAD-8860-82F60755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4B78F-ECF6-4FB3-8D30-5A5C700C47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5DDF5-E482-4E30-833D-EB816C35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22097-B52F-4D2F-B21F-9666D614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39C10-848B-407A-B31C-CAA99C54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A9C1B-0030-4A0E-8DDF-F50AE754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8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9367C-B267-4B54-98D6-FEAE01F1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5E4A7-4D60-4166-8402-05C95ABD7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6469D-36CE-43A2-91E0-54F40FC61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49C464-0EB9-4434-A26F-5C0F22212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7F78B-F68D-4C25-8E0A-100382A94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10796-6916-4C29-B752-DF20E764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CD521-988A-4C46-B063-94274B0E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24311A-D574-4CFC-AEFC-270D1595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2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3EFD-61E7-4B99-8E7C-9F5A73E1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AD4EE-8A78-478B-93F3-A7EE3CFE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8B27C-B2EE-4966-983E-47B6A9B1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B196F-7768-4E8E-863D-4D7B00DB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0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277B3-41B9-41D0-AF22-C1EAFE0E0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8997C-2F70-4762-9AA1-736E3981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17689-A679-48EE-BD22-D9454F5F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2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BE5D-7E42-4BB7-8D8C-C0D3A688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B2535-05A9-49E1-9B7B-6989FEE05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A7C234-3F52-41A0-84EC-60F1FB955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585B8-A33A-47D1-AB05-645021F3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57033-AB37-471D-A8E2-7F908BF3D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BF63A-8437-46DF-B200-FF2DC172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6906-2F7F-4A6E-8602-14F8C4771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1D4BF3-9D4E-4FA8-82AE-5E7E0F582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DD4D9-8340-4719-AFBF-7E9834ACB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3E0C4-4163-49FC-9D33-25C98427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5A28D-D725-4615-8C78-5CE19B76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613D6-8498-4DC7-833A-27A3E65D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0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2D686C-3316-46FD-9987-C4B3F901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3B956-8D44-40EE-9D4D-E77CCC25C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D084A-3E56-43DC-A372-27467C236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55D50-50B6-4988-B7CD-3692C4A79545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CFBEC-5C31-4C14-8123-CA42AA3E1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381B5-F4BA-4A68-9FE2-1D550E4E1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7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2800" dirty="0">
                <a:latin typeface="Arial" panose="020B0604020202020204" pitchFamily="34" charset="0"/>
                <a:cs typeface="Arial" panose="020B0604020202020204" pitchFamily="34" charset="0"/>
              </a:rPr>
              <a:t>التدريب على عدم التحدث أو إصدار الأصوات عندما يكون الفم ممتلئ بالطعام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E5938E0-49A8-4D79-90DF-4DB9A83795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000" dirty="0"/>
              <a:t>مقدم الهدف: مريم سعيد </a:t>
            </a:r>
            <a:r>
              <a:rPr lang="ar-AE" sz="2000" dirty="0" err="1"/>
              <a:t>الخنبشي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52966"/>
              </p:ext>
            </p:extLst>
          </p:nvPr>
        </p:nvGraphicFramePr>
        <p:xfrm>
          <a:off x="161211" y="69698"/>
          <a:ext cx="11869578" cy="65983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1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02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مريم سعيد </a:t>
                      </a:r>
                      <a:r>
                        <a:rPr lang="ar-AE" sz="1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الخنبشي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التدريب على عدم التحدث أو إصدار الأصوات عندما يكون الفم ممتلئ بالطعام 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7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914818">
                <a:tc gridSpan="3">
                  <a:txBody>
                    <a:bodyPr/>
                    <a:lstStyle/>
                    <a:p>
                      <a:pPr algn="r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هند و أخوها حمد يحبان والديهما كثرا و يحبان دائما تناول الوجبات معهم </a:t>
                      </a:r>
                    </a:p>
                    <a:p>
                      <a:pPr algn="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يوم من الأيام عندما عادا هند و فاطمة من المدرسة و كانوا يتناولون وجبة الغداء مع والديهما </a:t>
                      </a:r>
                    </a:p>
                    <a:p>
                      <a:pPr algn="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كان حمد يخبر والديه ماذا فعل ف المدرسة اليوم مع أصدقائه و معلميه و لكن كان فم حمد مملوء بالأكل و كان يصدر أصوات كثيرة و هو يأكل </a:t>
                      </a:r>
                    </a:p>
                    <a:p>
                      <a:pPr algn="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والدة حمد : يا حمد انت ولد شاطر و لكن خطأ أن نتحدث و الفم مملوء بالأكل و أيضا من الخطأ اصدار أصوات اثناء الأكل , انتظر حتى تنتهي من الأكل ثم تحدث </a:t>
                      </a:r>
                    </a:p>
                    <a:p>
                      <a:pPr algn="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و لماذا يا أمي و لكنني أستطيع آكل و أتحدث في نفس الوقت </a:t>
                      </a:r>
                    </a:p>
                    <a:p>
                      <a:pPr algn="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هند : نعم يا أمي أخبرتني معلمتنا اليوم أنه خطأ نتحدث و فمنا مملوء بالأكل لأن هذا منظر سيء و فعل خطأ يجب أن لا نفعله </a:t>
                      </a:r>
                    </a:p>
                    <a:p>
                      <a:pPr algn="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والدهما : نعم يا أبنائي  اذا كنت تتحدث خطأ أن تملئ فمك بالأكل و  من الخطأ أيضا أن تصدر أصوات اثناء الأكل </a:t>
                      </a:r>
                    </a:p>
                    <a:p>
                      <a:pPr algn="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انتظر حتى تنتهي من التحدث ثم أأكل أو تحدث عندما تنتهي من الأكل </a:t>
                      </a:r>
                    </a:p>
                    <a:p>
                      <a:pPr algn="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: حسننا , أنا الآن تعلمت أنه خطأ أن نتحدث أو نصدر أصوات عندما يكون الفم ممتلئ بالطعام </a:t>
                      </a:r>
                    </a:p>
                    <a:p>
                      <a:pPr algn="r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يشرح المعلم للطالب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عدم التحدث أو إصدار الأصوات عندما يكون الفم ممتلئ بالطعام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 نظريا )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يبين المعلم للطلاب لماذا من الخطأ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عدم التحدث أو إصدار الأصوات عندما يكون الفم ممتلئ بالطعام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25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452708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التدريب على عدم التحدث أو إصدار الأصوات عندما يكون الفم ممتلئ بالطعام 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طاولة أكل صغير في الصف و على طالب يحضر وجبة بسيطة معه يعرض للطلاب  (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عدم التحدث أو إصدار الأصوات عندما يكون الفم ممتلئ بالطعام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 و يجهل كل طالب يتدرب على ذلك ( تدريب عملي )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يعرض المعلم أثناء التدريب العملي الطريقة الصحيحة و الخاطئة أثناء الأكل (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عدم التحدث أو إصدار الأصوات عندما يكون الفم ممتلئ بالطعام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+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التحدث أو إصدار الأصوات عندما يكون الفم ممتلئ بالطعام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 لتكون الصورة مفهومة واضحة للطالب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25 August 2020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781167"/>
              </p:ext>
            </p:extLst>
          </p:nvPr>
        </p:nvGraphicFramePr>
        <p:xfrm>
          <a:off x="193963" y="311244"/>
          <a:ext cx="11804073" cy="6448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التدريب على عدم التحدث أو إصدار الأصوات عندما يكون الفم ممتلئ بالطعام 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تعريف الطالب و تدريبه على أنه من الخطأ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عدم التحدث أو إصدار الأصوات عندما يكون الفم ممتلئ بالطعام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المسابقات والأنشطة  و التدريبات العملية أثناء الحصة الدراسية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مسابقات متنوعة  بين الطلبة ( مثلا طرح أسئلة متعلقة بالهدف و أكثر طالب يجاوب يحصل على نقاط و بعدها يكافئ) 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تصميم بوستر يعرض الطرق الصحيحة للأكل (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عدم التحدث أو إصدار الأصوات عندما يكون الفم ممتلئ بالطعام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والطرق الخاطئة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تدريب الطالب على عدم التحدث أو اصدار الأصوات أثناء الأكل عندما يكون الفم ممتلئ بالطعام بطريقة </a:t>
                      </a:r>
                      <a:r>
                        <a:rPr lang="ar-AE" sz="1200" b="1" u="none" baseline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فنية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62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الوالدين تعزيز  و تدريب الطفل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على عدم التحدث أو إصدار الأصوات عندما يكون الفم ممتلئ بالطعام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أثناء تناول الطعام في المنزل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357">
                <a:tc>
                  <a:txBody>
                    <a:bodyPr/>
                    <a:lstStyle/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يدرك  الطالب بشكل عام أنه خطأ 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ند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التحدث أو إصدار الأصوات عندما يكون الفم ممتلئ بالطعام 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جيد: يميز الطالب الفعل الصحيح من الخطأ أثناء الأكل      مرتفع:  يدرك الطالب و يستطيع تطبيق (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عدم التحدث أو إصدار الأصوات عندما يكون الفم ممتلئ بالطعام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25 August 2020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BF4F1BB-A914-4540-A28A-442BEBF08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039535"/>
              </p:ext>
            </p:extLst>
          </p:nvPr>
        </p:nvGraphicFramePr>
        <p:xfrm>
          <a:off x="624840" y="381000"/>
          <a:ext cx="10866120" cy="5486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33060">
                  <a:extLst>
                    <a:ext uri="{9D8B030D-6E8A-4147-A177-3AD203B41FA5}">
                      <a16:colId xmlns:a16="http://schemas.microsoft.com/office/drawing/2014/main" val="2576612020"/>
                    </a:ext>
                  </a:extLst>
                </a:gridCol>
                <a:gridCol w="5433060">
                  <a:extLst>
                    <a:ext uri="{9D8B030D-6E8A-4147-A177-3AD203B41FA5}">
                      <a16:colId xmlns:a16="http://schemas.microsoft.com/office/drawing/2014/main" val="1887803889"/>
                    </a:ext>
                  </a:extLst>
                </a:gridCol>
              </a:tblGrid>
              <a:tr h="138930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271158"/>
                  </a:ext>
                </a:extLst>
              </a:tr>
              <a:tr h="40970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430061"/>
                  </a:ext>
                </a:extLst>
              </a:tr>
            </a:tbl>
          </a:graphicData>
        </a:graphic>
      </p:graphicFrame>
      <p:pic>
        <p:nvPicPr>
          <p:cNvPr id="4100" name="Picture 4">
            <a:extLst>
              <a:ext uri="{FF2B5EF4-FFF2-40B4-BE49-F238E27FC236}">
                <a16:creationId xmlns:a16="http://schemas.microsoft.com/office/drawing/2014/main" id="{760FA02F-CB7E-468C-83F2-22BD1D11C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475" y="601980"/>
            <a:ext cx="998220" cy="998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27502E11-9AE7-46E7-A677-41C9A29F3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716" y="612898"/>
            <a:ext cx="998220" cy="97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>
            <a:extLst>
              <a:ext uri="{FF2B5EF4-FFF2-40B4-BE49-F238E27FC236}">
                <a16:creationId xmlns:a16="http://schemas.microsoft.com/office/drawing/2014/main" id="{E45E62F1-F975-456A-9479-1E1A058DD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7076" y="623816"/>
            <a:ext cx="976384" cy="97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>
            <a:extLst>
              <a:ext uri="{FF2B5EF4-FFF2-40B4-BE49-F238E27FC236}">
                <a16:creationId xmlns:a16="http://schemas.microsoft.com/office/drawing/2014/main" id="{872A4362-79CC-4777-88C0-570E70FBB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478" y="544830"/>
            <a:ext cx="1112520" cy="111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6079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591</Words>
  <Application>Microsoft Office PowerPoint</Application>
  <PresentationFormat>Widescreen</PresentationFormat>
  <Paragraphs>94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Sakkal Majalla</vt:lpstr>
      <vt:lpstr>Office Theme</vt:lpstr>
      <vt:lpstr>التدريب على عدم التحدث أو إصدار الأصوات عندما يكون الفم ممتلئ بالطعام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طلب المساعدة من المعلم عند استخدام الأدوات الغير آمنه</dc:title>
  <dc:creator>m-s.a12@hotmail.com</dc:creator>
  <cp:lastModifiedBy>JUMAH SHUAIB MUSTAFA</cp:lastModifiedBy>
  <cp:revision>12</cp:revision>
  <dcterms:created xsi:type="dcterms:W3CDTF">2020-08-22T14:24:19Z</dcterms:created>
  <dcterms:modified xsi:type="dcterms:W3CDTF">2020-08-25T18:46:50Z</dcterms:modified>
</cp:coreProperties>
</file>